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194"/>
  </p:notesMasterIdLst>
  <p:handoutMasterIdLst>
    <p:handoutMasterId r:id="rId195"/>
  </p:handoutMasterIdLst>
  <p:sldIdLst>
    <p:sldId id="412" r:id="rId2"/>
    <p:sldId id="525" r:id="rId3"/>
    <p:sldId id="602" r:id="rId4"/>
    <p:sldId id="604" r:id="rId5"/>
    <p:sldId id="424" r:id="rId6"/>
    <p:sldId id="523" r:id="rId7"/>
    <p:sldId id="425" r:id="rId8"/>
    <p:sldId id="524" r:id="rId9"/>
    <p:sldId id="603" r:id="rId10"/>
    <p:sldId id="426" r:id="rId11"/>
    <p:sldId id="529" r:id="rId12"/>
    <p:sldId id="422" r:id="rId13"/>
    <p:sldId id="526" r:id="rId14"/>
    <p:sldId id="423" r:id="rId15"/>
    <p:sldId id="521" r:id="rId16"/>
    <p:sldId id="527" r:id="rId17"/>
    <p:sldId id="522" r:id="rId18"/>
    <p:sldId id="427" r:id="rId19"/>
    <p:sldId id="413" r:id="rId20"/>
    <p:sldId id="428" r:id="rId21"/>
    <p:sldId id="605" r:id="rId22"/>
    <p:sldId id="606" r:id="rId23"/>
    <p:sldId id="486" r:id="rId24"/>
    <p:sldId id="429" r:id="rId25"/>
    <p:sldId id="483" r:id="rId26"/>
    <p:sldId id="610" r:id="rId27"/>
    <p:sldId id="532" r:id="rId28"/>
    <p:sldId id="533" r:id="rId29"/>
    <p:sldId id="528" r:id="rId30"/>
    <p:sldId id="607" r:id="rId31"/>
    <p:sldId id="608" r:id="rId32"/>
    <p:sldId id="609" r:id="rId33"/>
    <p:sldId id="530" r:id="rId34"/>
    <p:sldId id="563" r:id="rId35"/>
    <p:sldId id="492" r:id="rId36"/>
    <p:sldId id="611" r:id="rId37"/>
    <p:sldId id="612" r:id="rId38"/>
    <p:sldId id="613" r:id="rId39"/>
    <p:sldId id="614" r:id="rId40"/>
    <p:sldId id="503" r:id="rId41"/>
    <p:sldId id="501" r:id="rId42"/>
    <p:sldId id="535" r:id="rId43"/>
    <p:sldId id="536" r:id="rId44"/>
    <p:sldId id="531" r:id="rId45"/>
    <p:sldId id="579" r:id="rId46"/>
    <p:sldId id="488" r:id="rId47"/>
    <p:sldId id="489" r:id="rId48"/>
    <p:sldId id="490" r:id="rId49"/>
    <p:sldId id="491" r:id="rId50"/>
    <p:sldId id="537" r:id="rId51"/>
    <p:sldId id="502" r:id="rId52"/>
    <p:sldId id="419" r:id="rId53"/>
    <p:sldId id="430" r:id="rId54"/>
    <p:sldId id="431" r:id="rId55"/>
    <p:sldId id="432" r:id="rId56"/>
    <p:sldId id="433" r:id="rId57"/>
    <p:sldId id="434" r:id="rId58"/>
    <p:sldId id="562" r:id="rId59"/>
    <p:sldId id="584" r:id="rId60"/>
    <p:sldId id="581" r:id="rId61"/>
    <p:sldId id="495" r:id="rId62"/>
    <p:sldId id="496" r:id="rId63"/>
    <p:sldId id="499" r:id="rId64"/>
    <p:sldId id="498" r:id="rId65"/>
    <p:sldId id="497" r:id="rId66"/>
    <p:sldId id="560" r:id="rId67"/>
    <p:sldId id="558" r:id="rId68"/>
    <p:sldId id="564" r:id="rId69"/>
    <p:sldId id="565" r:id="rId70"/>
    <p:sldId id="566" r:id="rId71"/>
    <p:sldId id="567" r:id="rId72"/>
    <p:sldId id="568" r:id="rId73"/>
    <p:sldId id="569" r:id="rId74"/>
    <p:sldId id="574" r:id="rId75"/>
    <p:sldId id="575" r:id="rId76"/>
    <p:sldId id="576" r:id="rId77"/>
    <p:sldId id="573" r:id="rId78"/>
    <p:sldId id="570" r:id="rId79"/>
    <p:sldId id="571" r:id="rId80"/>
    <p:sldId id="572" r:id="rId81"/>
    <p:sldId id="580" r:id="rId82"/>
    <p:sldId id="577" r:id="rId83"/>
    <p:sldId id="586" r:id="rId84"/>
    <p:sldId id="582" r:id="rId85"/>
    <p:sldId id="583" r:id="rId86"/>
    <p:sldId id="418" r:id="rId87"/>
    <p:sldId id="587" r:id="rId88"/>
    <p:sldId id="578" r:id="rId89"/>
    <p:sldId id="588" r:id="rId90"/>
    <p:sldId id="589" r:id="rId91"/>
    <p:sldId id="590" r:id="rId92"/>
    <p:sldId id="591" r:id="rId93"/>
    <p:sldId id="592" r:id="rId94"/>
    <p:sldId id="506" r:id="rId95"/>
    <p:sldId id="505" r:id="rId96"/>
    <p:sldId id="594" r:id="rId97"/>
    <p:sldId id="556" r:id="rId98"/>
    <p:sldId id="593" r:id="rId99"/>
    <p:sldId id="595" r:id="rId100"/>
    <p:sldId id="596" r:id="rId101"/>
    <p:sldId id="598" r:id="rId102"/>
    <p:sldId id="510" r:id="rId103"/>
    <p:sldId id="599" r:id="rId104"/>
    <p:sldId id="600" r:id="rId105"/>
    <p:sldId id="601" r:id="rId106"/>
    <p:sldId id="509" r:id="rId107"/>
    <p:sldId id="511" r:id="rId108"/>
    <p:sldId id="512" r:id="rId109"/>
    <p:sldId id="597" r:id="rId110"/>
    <p:sldId id="585" r:id="rId111"/>
    <p:sldId id="534" r:id="rId112"/>
    <p:sldId id="508" r:id="rId113"/>
    <p:sldId id="513" r:id="rId114"/>
    <p:sldId id="515" r:id="rId115"/>
    <p:sldId id="516" r:id="rId116"/>
    <p:sldId id="518" r:id="rId117"/>
    <p:sldId id="519" r:id="rId118"/>
    <p:sldId id="514" r:id="rId119"/>
    <p:sldId id="517" r:id="rId120"/>
    <p:sldId id="435" r:id="rId121"/>
    <p:sldId id="436" r:id="rId122"/>
    <p:sldId id="437" r:id="rId123"/>
    <p:sldId id="438" r:id="rId124"/>
    <p:sldId id="439" r:id="rId125"/>
    <p:sldId id="440" r:id="rId126"/>
    <p:sldId id="420" r:id="rId127"/>
    <p:sldId id="441" r:id="rId128"/>
    <p:sldId id="442" r:id="rId129"/>
    <p:sldId id="443" r:id="rId130"/>
    <p:sldId id="444" r:id="rId131"/>
    <p:sldId id="421" r:id="rId132"/>
    <p:sldId id="445" r:id="rId133"/>
    <p:sldId id="446" r:id="rId134"/>
    <p:sldId id="447" r:id="rId135"/>
    <p:sldId id="448" r:id="rId136"/>
    <p:sldId id="449" r:id="rId137"/>
    <p:sldId id="450" r:id="rId138"/>
    <p:sldId id="451" r:id="rId139"/>
    <p:sldId id="452" r:id="rId140"/>
    <p:sldId id="453" r:id="rId141"/>
    <p:sldId id="454" r:id="rId142"/>
    <p:sldId id="455" r:id="rId143"/>
    <p:sldId id="456" r:id="rId144"/>
    <p:sldId id="457" r:id="rId145"/>
    <p:sldId id="414" r:id="rId146"/>
    <p:sldId id="458" r:id="rId147"/>
    <p:sldId id="520" r:id="rId148"/>
    <p:sldId id="460" r:id="rId149"/>
    <p:sldId id="461" r:id="rId150"/>
    <p:sldId id="415" r:id="rId151"/>
    <p:sldId id="462" r:id="rId152"/>
    <p:sldId id="463" r:id="rId153"/>
    <p:sldId id="464" r:id="rId154"/>
    <p:sldId id="465" r:id="rId155"/>
    <p:sldId id="466" r:id="rId156"/>
    <p:sldId id="467" r:id="rId157"/>
    <p:sldId id="468" r:id="rId158"/>
    <p:sldId id="469" r:id="rId159"/>
    <p:sldId id="470" r:id="rId160"/>
    <p:sldId id="416" r:id="rId161"/>
    <p:sldId id="471" r:id="rId162"/>
    <p:sldId id="472" r:id="rId163"/>
    <p:sldId id="473" r:id="rId164"/>
    <p:sldId id="474" r:id="rId165"/>
    <p:sldId id="475" r:id="rId166"/>
    <p:sldId id="476" r:id="rId167"/>
    <p:sldId id="477" r:id="rId168"/>
    <p:sldId id="539" r:id="rId169"/>
    <p:sldId id="540" r:id="rId170"/>
    <p:sldId id="541" r:id="rId171"/>
    <p:sldId id="542" r:id="rId172"/>
    <p:sldId id="543" r:id="rId173"/>
    <p:sldId id="544" r:id="rId174"/>
    <p:sldId id="545" r:id="rId175"/>
    <p:sldId id="546" r:id="rId176"/>
    <p:sldId id="547" r:id="rId177"/>
    <p:sldId id="548" r:id="rId178"/>
    <p:sldId id="549" r:id="rId179"/>
    <p:sldId id="550" r:id="rId180"/>
    <p:sldId id="551" r:id="rId181"/>
    <p:sldId id="555" r:id="rId182"/>
    <p:sldId id="552" r:id="rId183"/>
    <p:sldId id="553" r:id="rId184"/>
    <p:sldId id="554" r:id="rId185"/>
    <p:sldId id="417" r:id="rId186"/>
    <p:sldId id="478" r:id="rId187"/>
    <p:sldId id="479" r:id="rId188"/>
    <p:sldId id="480" r:id="rId189"/>
    <p:sldId id="481" r:id="rId190"/>
    <p:sldId id="482" r:id="rId191"/>
    <p:sldId id="309" r:id="rId192"/>
    <p:sldId id="408" r:id="rId193"/>
  </p:sldIdLst>
  <p:sldSz cx="9144000" cy="6858000" type="screen4x3"/>
  <p:notesSz cx="6858000" cy="9144000"/>
  <p:custDataLst>
    <p:tags r:id="rId196"/>
  </p:custDataLst>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Пользователь" initials="П" lastIdx="0" clrIdx="0">
    <p:extLst>
      <p:ext uri="{19B8F6BF-5375-455C-9EA6-DF929625EA0E}">
        <p15:presenceInfo xmlns:p15="http://schemas.microsoft.com/office/powerpoint/2012/main" userId="Пользователь"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CCFFCC"/>
    <a:srgbClr val="FFFFCC"/>
    <a:srgbClr val="FFCCFF"/>
    <a:srgbClr val="FFC1C1"/>
    <a:srgbClr val="CCFFFF"/>
    <a:srgbClr val="CCFF99"/>
    <a:srgbClr val="008000"/>
    <a:srgbClr val="0000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36" autoAdjust="0"/>
    <p:restoredTop sz="85278" autoAdjust="0"/>
  </p:normalViewPr>
  <p:slideViewPr>
    <p:cSldViewPr snapToGrid="0">
      <p:cViewPr varScale="1">
        <p:scale>
          <a:sx n="63" d="100"/>
          <a:sy n="63" d="100"/>
        </p:scale>
        <p:origin x="1428" y="72"/>
      </p:cViewPr>
      <p:guideLst>
        <p:guide orient="horz" pos="2160"/>
        <p:guide pos="2880"/>
      </p:guideLst>
    </p:cSldViewPr>
  </p:slideViewPr>
  <p:outlineViewPr>
    <p:cViewPr>
      <p:scale>
        <a:sx n="33" d="100"/>
        <a:sy n="33" d="100"/>
      </p:scale>
      <p:origin x="0" y="9636"/>
    </p:cViewPr>
  </p:outlineViewPr>
  <p:notesTextViewPr>
    <p:cViewPr>
      <p:scale>
        <a:sx n="100" d="100"/>
        <a:sy n="100" d="100"/>
      </p:scale>
      <p:origin x="0" y="0"/>
    </p:cViewPr>
  </p:notesTextViewPr>
  <p:sorterViewPr>
    <p:cViewPr>
      <p:scale>
        <a:sx n="100" d="100"/>
        <a:sy n="100" d="100"/>
      </p:scale>
      <p:origin x="0" y="19530"/>
    </p:cViewPr>
  </p:sorterViewPr>
  <p:notesViewPr>
    <p:cSldViewPr snapToGrid="0">
      <p:cViewPr varScale="1">
        <p:scale>
          <a:sx n="56" d="100"/>
          <a:sy n="56" d="100"/>
        </p:scale>
        <p:origin x="-288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handoutMaster" Target="handoutMasters/handout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ags" Target="tags/tag1.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commentAuthors" Target="commentAuthors.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ru-RU" smtClean="0"/>
              <a:t>***</a:t>
            </a:r>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63C4FE-7F8C-4A86-A5D0-59925C88C804}" type="datetimeFigureOut">
              <a:rPr lang="ru-RU" smtClean="0"/>
              <a:pPr/>
              <a:t>09.03.2021</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A73AD4-7A79-4BFF-B2C5-2C3A794B80C3}" type="slidenum">
              <a:rPr lang="ru-RU" smtClean="0"/>
              <a:pPr/>
              <a:t>‹#›</a:t>
            </a:fld>
            <a:endParaRPr lang="ru-RU"/>
          </a:p>
        </p:txBody>
      </p:sp>
    </p:spTree>
    <p:extLst>
      <p:ext uri="{BB962C8B-B14F-4D97-AF65-F5344CB8AC3E}">
        <p14:creationId xmlns:p14="http://schemas.microsoft.com/office/powerpoint/2010/main" val="180371844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mn-cs"/>
              </a:defRPr>
            </a:lvl1pPr>
          </a:lstStyle>
          <a:p>
            <a:pPr>
              <a:defRPr/>
            </a:pPr>
            <a:r>
              <a:rPr lang="ru-RU" smtClean="0"/>
              <a:t>***</a:t>
            </a:r>
            <a:endParaRPr lang="ru-RU"/>
          </a:p>
        </p:txBody>
      </p:sp>
      <p:sp>
        <p:nvSpPr>
          <p:cNvPr id="61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mn-cs"/>
              </a:defRPr>
            </a:lvl1pPr>
          </a:lstStyle>
          <a:p>
            <a:pPr>
              <a:defRPr/>
            </a:pPr>
            <a:endParaRPr lang="ru-RU"/>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mn-cs"/>
              </a:defRPr>
            </a:lvl1pPr>
          </a:lstStyle>
          <a:p>
            <a:pPr>
              <a:defRPr/>
            </a:pPr>
            <a:endParaRPr lang="ru-RU"/>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16FA056-5A24-4F1F-90BE-7F429D8DD0A8}" type="slidenum">
              <a:rPr lang="ru-RU" altLang="ru-RU"/>
              <a:pPr>
                <a:defRPr/>
              </a:pPr>
              <a:t>‹#›</a:t>
            </a:fld>
            <a:endParaRPr lang="ru-RU" altLang="ru-RU"/>
          </a:p>
        </p:txBody>
      </p:sp>
    </p:spTree>
    <p:extLst>
      <p:ext uri="{BB962C8B-B14F-4D97-AF65-F5344CB8AC3E}">
        <p14:creationId xmlns:p14="http://schemas.microsoft.com/office/powerpoint/2010/main" val="600175432"/>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Верхний колонтитул 3"/>
          <p:cNvSpPr>
            <a:spLocks noGrp="1"/>
          </p:cNvSpPr>
          <p:nvPr>
            <p:ph type="hdr" sz="quarter" idx="10"/>
          </p:nvPr>
        </p:nvSpPr>
        <p:spPr/>
        <p:txBody>
          <a:bodyPr/>
          <a:lstStyle/>
          <a:p>
            <a:pPr>
              <a:defRPr/>
            </a:pPr>
            <a:r>
              <a:rPr lang="ru-RU" smtClean="0"/>
              <a:t>***</a:t>
            </a:r>
            <a:endParaRPr lang="ru-RU"/>
          </a:p>
        </p:txBody>
      </p:sp>
      <p:sp>
        <p:nvSpPr>
          <p:cNvPr id="5" name="Номер слайда 4"/>
          <p:cNvSpPr>
            <a:spLocks noGrp="1"/>
          </p:cNvSpPr>
          <p:nvPr>
            <p:ph type="sldNum" sz="quarter" idx="11"/>
          </p:nvPr>
        </p:nvSpPr>
        <p:spPr/>
        <p:txBody>
          <a:bodyPr/>
          <a:lstStyle/>
          <a:p>
            <a:pPr>
              <a:defRPr/>
            </a:pPr>
            <a:fld id="{616FA056-5A24-4F1F-90BE-7F429D8DD0A8}" type="slidenum">
              <a:rPr lang="ru-RU" altLang="ru-RU" smtClean="0"/>
              <a:pPr>
                <a:defRPr/>
              </a:pPr>
              <a:t>3</a:t>
            </a:fld>
            <a:endParaRPr lang="ru-RU" altLang="ru-RU"/>
          </a:p>
        </p:txBody>
      </p:sp>
    </p:spTree>
    <p:extLst>
      <p:ext uri="{BB962C8B-B14F-4D97-AF65-F5344CB8AC3E}">
        <p14:creationId xmlns:p14="http://schemas.microsoft.com/office/powerpoint/2010/main" val="3425123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589E0E4-C2B6-4CF0-91EB-6CE43C492D7B}" type="slidenum">
              <a:rPr lang="ru-RU" altLang="ru-RU" smtClean="0"/>
              <a:pPr/>
              <a:t>143</a:t>
            </a:fld>
            <a:endParaRPr lang="ru-RU" altLang="ru-RU" smtClean="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smtClean="0">
              <a:latin typeface="Arial" panose="020B0604020202020204" pitchFamily="34" charset="0"/>
            </a:endParaRPr>
          </a:p>
        </p:txBody>
      </p:sp>
      <p:sp>
        <p:nvSpPr>
          <p:cNvPr id="2" name="Верхний колонтитул 1"/>
          <p:cNvSpPr>
            <a:spLocks noGrp="1"/>
          </p:cNvSpPr>
          <p:nvPr>
            <p:ph type="hdr" sz="quarter" idx="10"/>
          </p:nvPr>
        </p:nvSpPr>
        <p:spPr/>
        <p:txBody>
          <a:bodyPr/>
          <a:lstStyle/>
          <a:p>
            <a:pPr>
              <a:defRPr/>
            </a:pPr>
            <a:r>
              <a:rPr lang="ru-RU" smtClean="0"/>
              <a:t>***</a:t>
            </a:r>
            <a:endParaRPr lang="ru-RU"/>
          </a:p>
        </p:txBody>
      </p:sp>
    </p:spTree>
    <p:extLst>
      <p:ext uri="{BB962C8B-B14F-4D97-AF65-F5344CB8AC3E}">
        <p14:creationId xmlns:p14="http://schemas.microsoft.com/office/powerpoint/2010/main" val="3207361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C95E2EC-AB57-4622-8C39-8F5427E7FC9D}" type="slidenum">
              <a:rPr lang="ru-RU" altLang="ru-RU" smtClean="0"/>
              <a:pPr/>
              <a:t>144</a:t>
            </a:fld>
            <a:endParaRPr lang="ru-RU" altLang="ru-RU" smtClean="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smtClean="0">
              <a:latin typeface="Arial" panose="020B0604020202020204" pitchFamily="34" charset="0"/>
            </a:endParaRPr>
          </a:p>
        </p:txBody>
      </p:sp>
      <p:sp>
        <p:nvSpPr>
          <p:cNvPr id="2" name="Верхний колонтитул 1"/>
          <p:cNvSpPr>
            <a:spLocks noGrp="1"/>
          </p:cNvSpPr>
          <p:nvPr>
            <p:ph type="hdr" sz="quarter" idx="10"/>
          </p:nvPr>
        </p:nvSpPr>
        <p:spPr/>
        <p:txBody>
          <a:bodyPr/>
          <a:lstStyle/>
          <a:p>
            <a:pPr>
              <a:defRPr/>
            </a:pPr>
            <a:r>
              <a:rPr lang="ru-RU" smtClean="0"/>
              <a:t>***</a:t>
            </a:r>
            <a:endParaRPr lang="ru-RU"/>
          </a:p>
        </p:txBody>
      </p:sp>
    </p:spTree>
    <p:extLst>
      <p:ext uri="{BB962C8B-B14F-4D97-AF65-F5344CB8AC3E}">
        <p14:creationId xmlns:p14="http://schemas.microsoft.com/office/powerpoint/2010/main" val="3359031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84BE63C-FA77-40FD-9841-18BE396DF28E}" type="slidenum">
              <a:rPr lang="ru-RU" altLang="ru-RU" smtClean="0"/>
              <a:pPr/>
              <a:t>191</a:t>
            </a:fld>
            <a:endParaRPr lang="ru-RU" altLang="ru-RU" smtClean="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smtClean="0">
              <a:latin typeface="Arial" panose="020B0604020202020204" pitchFamily="34" charset="0"/>
            </a:endParaRPr>
          </a:p>
        </p:txBody>
      </p:sp>
      <p:sp>
        <p:nvSpPr>
          <p:cNvPr id="2" name="Верхний колонтитул 1"/>
          <p:cNvSpPr>
            <a:spLocks noGrp="1"/>
          </p:cNvSpPr>
          <p:nvPr>
            <p:ph type="hdr" sz="quarter" idx="10"/>
          </p:nvPr>
        </p:nvSpPr>
        <p:spPr/>
        <p:txBody>
          <a:bodyPr/>
          <a:lstStyle/>
          <a:p>
            <a:pPr>
              <a:defRPr/>
            </a:pPr>
            <a:r>
              <a:rPr lang="ru-RU" smtClean="0"/>
              <a:t>***</a:t>
            </a:r>
            <a:endParaRPr lang="ru-RU"/>
          </a:p>
        </p:txBody>
      </p:sp>
    </p:spTree>
    <p:extLst>
      <p:ext uri="{BB962C8B-B14F-4D97-AF65-F5344CB8AC3E}">
        <p14:creationId xmlns:p14="http://schemas.microsoft.com/office/powerpoint/2010/main" val="1996158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Верхний колонтитул 3"/>
          <p:cNvSpPr>
            <a:spLocks noGrp="1"/>
          </p:cNvSpPr>
          <p:nvPr>
            <p:ph type="hdr" sz="quarter" idx="10"/>
          </p:nvPr>
        </p:nvSpPr>
        <p:spPr/>
        <p:txBody>
          <a:bodyPr/>
          <a:lstStyle/>
          <a:p>
            <a:pPr>
              <a:defRPr/>
            </a:pPr>
            <a:r>
              <a:rPr lang="ru-RU" smtClean="0"/>
              <a:t>***</a:t>
            </a:r>
            <a:endParaRPr lang="ru-RU"/>
          </a:p>
        </p:txBody>
      </p:sp>
      <p:sp>
        <p:nvSpPr>
          <p:cNvPr id="5" name="Номер слайда 4"/>
          <p:cNvSpPr>
            <a:spLocks noGrp="1"/>
          </p:cNvSpPr>
          <p:nvPr>
            <p:ph type="sldNum" sz="quarter" idx="11"/>
          </p:nvPr>
        </p:nvSpPr>
        <p:spPr/>
        <p:txBody>
          <a:bodyPr/>
          <a:lstStyle/>
          <a:p>
            <a:pPr>
              <a:defRPr/>
            </a:pPr>
            <a:fld id="{616FA056-5A24-4F1F-90BE-7F429D8DD0A8}" type="slidenum">
              <a:rPr lang="ru-RU" altLang="ru-RU" smtClean="0"/>
              <a:pPr>
                <a:defRPr/>
              </a:pPr>
              <a:t>4</a:t>
            </a:fld>
            <a:endParaRPr lang="ru-RU" altLang="ru-RU"/>
          </a:p>
        </p:txBody>
      </p:sp>
    </p:spTree>
    <p:extLst>
      <p:ext uri="{BB962C8B-B14F-4D97-AF65-F5344CB8AC3E}">
        <p14:creationId xmlns:p14="http://schemas.microsoft.com/office/powerpoint/2010/main" val="1411224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Верхний колонтитул 3"/>
          <p:cNvSpPr>
            <a:spLocks noGrp="1"/>
          </p:cNvSpPr>
          <p:nvPr>
            <p:ph type="hdr" sz="quarter" idx="10"/>
          </p:nvPr>
        </p:nvSpPr>
        <p:spPr/>
        <p:txBody>
          <a:bodyPr/>
          <a:lstStyle/>
          <a:p>
            <a:pPr>
              <a:defRPr/>
            </a:pPr>
            <a:r>
              <a:rPr lang="ru-RU" smtClean="0"/>
              <a:t>***</a:t>
            </a:r>
            <a:endParaRPr lang="ru-RU"/>
          </a:p>
        </p:txBody>
      </p:sp>
      <p:sp>
        <p:nvSpPr>
          <p:cNvPr id="5" name="Номер слайда 4"/>
          <p:cNvSpPr>
            <a:spLocks noGrp="1"/>
          </p:cNvSpPr>
          <p:nvPr>
            <p:ph type="sldNum" sz="quarter" idx="11"/>
          </p:nvPr>
        </p:nvSpPr>
        <p:spPr/>
        <p:txBody>
          <a:bodyPr/>
          <a:lstStyle/>
          <a:p>
            <a:pPr>
              <a:defRPr/>
            </a:pPr>
            <a:fld id="{616FA056-5A24-4F1F-90BE-7F429D8DD0A8}" type="slidenum">
              <a:rPr lang="ru-RU" altLang="ru-RU" smtClean="0"/>
              <a:pPr>
                <a:defRPr/>
              </a:pPr>
              <a:t>5</a:t>
            </a:fld>
            <a:endParaRPr lang="ru-RU" altLang="ru-RU"/>
          </a:p>
        </p:txBody>
      </p:sp>
    </p:spTree>
    <p:extLst>
      <p:ext uri="{BB962C8B-B14F-4D97-AF65-F5344CB8AC3E}">
        <p14:creationId xmlns:p14="http://schemas.microsoft.com/office/powerpoint/2010/main" val="4160448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Верхний колонтитул 3"/>
          <p:cNvSpPr>
            <a:spLocks noGrp="1"/>
          </p:cNvSpPr>
          <p:nvPr>
            <p:ph type="hdr" sz="quarter" idx="10"/>
          </p:nvPr>
        </p:nvSpPr>
        <p:spPr/>
        <p:txBody>
          <a:bodyPr/>
          <a:lstStyle/>
          <a:p>
            <a:pPr>
              <a:defRPr/>
            </a:pPr>
            <a:r>
              <a:rPr lang="ru-RU" smtClean="0"/>
              <a:t>***</a:t>
            </a:r>
            <a:endParaRPr lang="ru-RU"/>
          </a:p>
        </p:txBody>
      </p:sp>
      <p:sp>
        <p:nvSpPr>
          <p:cNvPr id="5" name="Номер слайда 4"/>
          <p:cNvSpPr>
            <a:spLocks noGrp="1"/>
          </p:cNvSpPr>
          <p:nvPr>
            <p:ph type="sldNum" sz="quarter" idx="11"/>
          </p:nvPr>
        </p:nvSpPr>
        <p:spPr/>
        <p:txBody>
          <a:bodyPr/>
          <a:lstStyle/>
          <a:p>
            <a:pPr>
              <a:defRPr/>
            </a:pPr>
            <a:fld id="{616FA056-5A24-4F1F-90BE-7F429D8DD0A8}" type="slidenum">
              <a:rPr lang="ru-RU" altLang="ru-RU" smtClean="0"/>
              <a:pPr>
                <a:defRPr/>
              </a:pPr>
              <a:t>9</a:t>
            </a:fld>
            <a:endParaRPr lang="ru-RU" altLang="ru-RU"/>
          </a:p>
        </p:txBody>
      </p:sp>
    </p:spTree>
    <p:extLst>
      <p:ext uri="{BB962C8B-B14F-4D97-AF65-F5344CB8AC3E}">
        <p14:creationId xmlns:p14="http://schemas.microsoft.com/office/powerpoint/2010/main" val="3062467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616FA056-5A24-4F1F-90BE-7F429D8DD0A8}" type="slidenum">
              <a:rPr lang="ru-RU" altLang="ru-RU" smtClean="0"/>
              <a:pPr>
                <a:defRPr/>
              </a:pPr>
              <a:t>36</a:t>
            </a:fld>
            <a:endParaRPr lang="ru-RU" altLang="ru-RU"/>
          </a:p>
        </p:txBody>
      </p:sp>
      <p:sp>
        <p:nvSpPr>
          <p:cNvPr id="5" name="Верхний колонтитул 4"/>
          <p:cNvSpPr>
            <a:spLocks noGrp="1"/>
          </p:cNvSpPr>
          <p:nvPr>
            <p:ph type="hdr" sz="quarter" idx="11"/>
          </p:nvPr>
        </p:nvSpPr>
        <p:spPr/>
        <p:txBody>
          <a:bodyPr/>
          <a:lstStyle/>
          <a:p>
            <a:pPr>
              <a:defRPr/>
            </a:pPr>
            <a:r>
              <a:rPr lang="ru-RU" smtClean="0"/>
              <a:t>***</a:t>
            </a:r>
            <a:endParaRPr lang="ru-RU"/>
          </a:p>
        </p:txBody>
      </p:sp>
    </p:spTree>
    <p:extLst>
      <p:ext uri="{BB962C8B-B14F-4D97-AF65-F5344CB8AC3E}">
        <p14:creationId xmlns:p14="http://schemas.microsoft.com/office/powerpoint/2010/main" val="307892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589E0E4-C2B6-4CF0-91EB-6CE43C492D7B}" type="slidenum">
              <a:rPr lang="ru-RU" altLang="ru-RU" smtClean="0"/>
              <a:pPr/>
              <a:t>77</a:t>
            </a:fld>
            <a:endParaRPr lang="ru-RU" altLang="ru-RU" smtClean="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dirty="0" smtClean="0">
              <a:latin typeface="Arial" panose="020B0604020202020204" pitchFamily="34" charset="0"/>
            </a:endParaRPr>
          </a:p>
        </p:txBody>
      </p:sp>
      <p:sp>
        <p:nvSpPr>
          <p:cNvPr id="2" name="Верхний колонтитул 1"/>
          <p:cNvSpPr>
            <a:spLocks noGrp="1"/>
          </p:cNvSpPr>
          <p:nvPr>
            <p:ph type="hdr" sz="quarter" idx="10"/>
          </p:nvPr>
        </p:nvSpPr>
        <p:spPr/>
        <p:txBody>
          <a:bodyPr/>
          <a:lstStyle/>
          <a:p>
            <a:pPr>
              <a:defRPr/>
            </a:pPr>
            <a:r>
              <a:rPr lang="ru-RU" smtClean="0"/>
              <a:t>***</a:t>
            </a:r>
            <a:endParaRPr lang="ru-RU"/>
          </a:p>
        </p:txBody>
      </p:sp>
    </p:spTree>
    <p:extLst>
      <p:ext uri="{BB962C8B-B14F-4D97-AF65-F5344CB8AC3E}">
        <p14:creationId xmlns:p14="http://schemas.microsoft.com/office/powerpoint/2010/main" val="3207361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Верхний колонтитул 3"/>
          <p:cNvSpPr>
            <a:spLocks noGrp="1"/>
          </p:cNvSpPr>
          <p:nvPr>
            <p:ph type="hdr" sz="quarter" idx="10"/>
          </p:nvPr>
        </p:nvSpPr>
        <p:spPr/>
        <p:txBody>
          <a:bodyPr/>
          <a:lstStyle/>
          <a:p>
            <a:pPr>
              <a:defRPr/>
            </a:pPr>
            <a:r>
              <a:rPr lang="ru-RU" smtClean="0"/>
              <a:t>***</a:t>
            </a:r>
            <a:endParaRPr lang="ru-RU"/>
          </a:p>
        </p:txBody>
      </p:sp>
      <p:sp>
        <p:nvSpPr>
          <p:cNvPr id="5" name="Номер слайда 4"/>
          <p:cNvSpPr>
            <a:spLocks noGrp="1"/>
          </p:cNvSpPr>
          <p:nvPr>
            <p:ph type="sldNum" sz="quarter" idx="11"/>
          </p:nvPr>
        </p:nvSpPr>
        <p:spPr/>
        <p:txBody>
          <a:bodyPr/>
          <a:lstStyle/>
          <a:p>
            <a:pPr>
              <a:defRPr/>
            </a:pPr>
            <a:fld id="{616FA056-5A24-4F1F-90BE-7F429D8DD0A8}" type="slidenum">
              <a:rPr lang="ru-RU" altLang="ru-RU" smtClean="0"/>
              <a:pPr>
                <a:defRPr/>
              </a:pPr>
              <a:t>78</a:t>
            </a:fld>
            <a:endParaRPr lang="ru-RU" altLang="ru-RU"/>
          </a:p>
        </p:txBody>
      </p:sp>
    </p:spTree>
    <p:extLst>
      <p:ext uri="{BB962C8B-B14F-4D97-AF65-F5344CB8AC3E}">
        <p14:creationId xmlns:p14="http://schemas.microsoft.com/office/powerpoint/2010/main" val="582627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Верхний колонтитул 3"/>
          <p:cNvSpPr>
            <a:spLocks noGrp="1"/>
          </p:cNvSpPr>
          <p:nvPr>
            <p:ph type="hdr" sz="quarter" idx="10"/>
          </p:nvPr>
        </p:nvSpPr>
        <p:spPr/>
        <p:txBody>
          <a:bodyPr/>
          <a:lstStyle/>
          <a:p>
            <a:pPr>
              <a:defRPr/>
            </a:pPr>
            <a:r>
              <a:rPr lang="ru-RU" smtClean="0"/>
              <a:t>***</a:t>
            </a:r>
            <a:endParaRPr lang="ru-RU"/>
          </a:p>
        </p:txBody>
      </p:sp>
      <p:sp>
        <p:nvSpPr>
          <p:cNvPr id="5" name="Номер слайда 4"/>
          <p:cNvSpPr>
            <a:spLocks noGrp="1"/>
          </p:cNvSpPr>
          <p:nvPr>
            <p:ph type="sldNum" sz="quarter" idx="11"/>
          </p:nvPr>
        </p:nvSpPr>
        <p:spPr/>
        <p:txBody>
          <a:bodyPr/>
          <a:lstStyle/>
          <a:p>
            <a:pPr>
              <a:defRPr/>
            </a:pPr>
            <a:fld id="{616FA056-5A24-4F1F-90BE-7F429D8DD0A8}" type="slidenum">
              <a:rPr lang="ru-RU" altLang="ru-RU" smtClean="0"/>
              <a:pPr>
                <a:defRPr/>
              </a:pPr>
              <a:t>90</a:t>
            </a:fld>
            <a:endParaRPr lang="ru-RU" altLang="ru-RU"/>
          </a:p>
        </p:txBody>
      </p:sp>
    </p:spTree>
    <p:extLst>
      <p:ext uri="{BB962C8B-B14F-4D97-AF65-F5344CB8AC3E}">
        <p14:creationId xmlns:p14="http://schemas.microsoft.com/office/powerpoint/2010/main" val="2665903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Верхний колонтитул 3"/>
          <p:cNvSpPr>
            <a:spLocks noGrp="1"/>
          </p:cNvSpPr>
          <p:nvPr>
            <p:ph type="hdr" sz="quarter" idx="10"/>
          </p:nvPr>
        </p:nvSpPr>
        <p:spPr/>
        <p:txBody>
          <a:bodyPr/>
          <a:lstStyle/>
          <a:p>
            <a:pPr>
              <a:defRPr/>
            </a:pPr>
            <a:r>
              <a:rPr lang="ru-RU" smtClean="0"/>
              <a:t>***</a:t>
            </a:r>
            <a:endParaRPr lang="ru-RU"/>
          </a:p>
        </p:txBody>
      </p:sp>
      <p:sp>
        <p:nvSpPr>
          <p:cNvPr id="5" name="Номер слайда 4"/>
          <p:cNvSpPr>
            <a:spLocks noGrp="1"/>
          </p:cNvSpPr>
          <p:nvPr>
            <p:ph type="sldNum" sz="quarter" idx="11"/>
          </p:nvPr>
        </p:nvSpPr>
        <p:spPr/>
        <p:txBody>
          <a:bodyPr/>
          <a:lstStyle/>
          <a:p>
            <a:pPr>
              <a:defRPr/>
            </a:pPr>
            <a:fld id="{616FA056-5A24-4F1F-90BE-7F429D8DD0A8}" type="slidenum">
              <a:rPr lang="ru-RU" altLang="ru-RU" smtClean="0"/>
              <a:pPr>
                <a:defRPr/>
              </a:pPr>
              <a:t>99</a:t>
            </a:fld>
            <a:endParaRPr lang="ru-RU" altLang="ru-RU"/>
          </a:p>
        </p:txBody>
      </p:sp>
    </p:spTree>
    <p:extLst>
      <p:ext uri="{BB962C8B-B14F-4D97-AF65-F5344CB8AC3E}">
        <p14:creationId xmlns:p14="http://schemas.microsoft.com/office/powerpoint/2010/main" val="35506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tabLst>
                <a:tab pos="8789988" algn="r"/>
              </a:tabLst>
              <a:defRPr/>
            </a:pPr>
            <a:r>
              <a:rPr lang="ru-RU" sz="1400" i="1">
                <a:solidFill>
                  <a:srgbClr val="7F7F7F"/>
                </a:solidFill>
                <a:cs typeface="Arial" charset="0"/>
                <a:sym typeface="Symbol" pitchFamily="18" charset="2"/>
              </a:rPr>
              <a:t></a:t>
            </a:r>
            <a:r>
              <a:rPr lang="en-US" sz="1400" i="1">
                <a:solidFill>
                  <a:srgbClr val="7F7F7F"/>
                </a:solidFill>
                <a:cs typeface="Arial" charset="0"/>
                <a:sym typeface="Symbol" pitchFamily="18" charset="2"/>
              </a:rPr>
              <a:t> </a:t>
            </a:r>
            <a:r>
              <a:rPr lang="ru-RU" sz="1400" i="1">
                <a:solidFill>
                  <a:srgbClr val="7F7F7F"/>
                </a:solidFill>
                <a:cs typeface="Arial" charset="0"/>
                <a:sym typeface="Symbol" pitchFamily="18" charset="2"/>
              </a:rPr>
              <a:t>К.Ю. Поляков, Е.А. Ерёмин, 2013 	</a:t>
            </a:r>
            <a:r>
              <a:rPr lang="en-US" sz="1400" i="1">
                <a:solidFill>
                  <a:srgbClr val="7F7F7F"/>
                </a:solidFill>
                <a:cs typeface="Arial" charset="0"/>
                <a:sym typeface="Symbol" pitchFamily="18" charset="2"/>
              </a:rPr>
              <a:t>http://kpolyakov.spb.ru</a:t>
            </a:r>
            <a:endParaRPr lang="ru-RU" sz="1400" i="1">
              <a:solidFill>
                <a:srgbClr val="7F7F7F"/>
              </a:solidFill>
              <a:cs typeface="Arial" charset="0"/>
              <a:sym typeface="Symbol" pitchFamily="18" charset="2"/>
            </a:endParaRPr>
          </a:p>
        </p:txBody>
      </p:sp>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5" name="Rectangle 4"/>
          <p:cNvSpPr>
            <a:spLocks noGrp="1" noChangeArrowheads="1"/>
          </p:cNvSpPr>
          <p:nvPr>
            <p:ph type="dt" sz="half" idx="10"/>
          </p:nvPr>
        </p:nvSpPr>
        <p:spPr/>
        <p:txBody>
          <a:bodyPr/>
          <a:lstStyle>
            <a:lvl1pPr>
              <a:defRPr/>
            </a:lvl1pPr>
          </a:lstStyle>
          <a:p>
            <a:pPr>
              <a:defRPr/>
            </a:pPr>
            <a:endParaRPr lang="ru-RU"/>
          </a:p>
        </p:txBody>
      </p:sp>
      <p:sp>
        <p:nvSpPr>
          <p:cNvPr id="6" name="Rectangle 5"/>
          <p:cNvSpPr>
            <a:spLocks noGrp="1" noChangeArrowheads="1"/>
          </p:cNvSpPr>
          <p:nvPr>
            <p:ph type="ftr" sz="quarter" idx="11"/>
          </p:nvPr>
        </p:nvSpPr>
        <p:spPr/>
        <p:txBody>
          <a:bodyPr/>
          <a:lstStyle>
            <a:lvl1pPr>
              <a:defRPr/>
            </a:lvl1pPr>
          </a:lstStyle>
          <a:p>
            <a:pPr>
              <a:defRPr/>
            </a:pPr>
            <a:endParaRPr lang="ru-RU"/>
          </a:p>
        </p:txBody>
      </p:sp>
      <p:sp>
        <p:nvSpPr>
          <p:cNvPr id="7" name="Rectangle 6"/>
          <p:cNvSpPr>
            <a:spLocks noGrp="1" noChangeArrowheads="1"/>
          </p:cNvSpPr>
          <p:nvPr>
            <p:ph type="sldNum" sz="quarter" idx="12"/>
          </p:nvPr>
        </p:nvSpPr>
        <p:spPr>
          <a:xfrm>
            <a:off x="7004050" y="-20638"/>
            <a:ext cx="2133600" cy="476251"/>
          </a:xfrm>
        </p:spPr>
        <p:txBody>
          <a:bodyPr/>
          <a:lstStyle>
            <a:lvl1pPr>
              <a:defRPr/>
            </a:lvl1pPr>
          </a:lstStyle>
          <a:p>
            <a:pPr>
              <a:defRPr/>
            </a:pPr>
            <a:fld id="{6CF7677C-A6EF-4FBF-8500-76DAAFAAEBCB}" type="slidenum">
              <a:rPr lang="ru-RU" altLang="ru-RU"/>
              <a:pPr>
                <a:defRPr/>
              </a:pPr>
              <a:t>‹#›</a:t>
            </a:fld>
            <a:endParaRPr lang="ru-RU" altLang="ru-RU"/>
          </a:p>
        </p:txBody>
      </p:sp>
    </p:spTree>
    <p:extLst>
      <p:ext uri="{BB962C8B-B14F-4D97-AF65-F5344CB8AC3E}">
        <p14:creationId xmlns:p14="http://schemas.microsoft.com/office/powerpoint/2010/main" val="3392436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Подзаголовок">
    <p:spTree>
      <p:nvGrpSpPr>
        <p:cNvPr id="1" name=""/>
        <p:cNvGrpSpPr/>
        <p:nvPr/>
      </p:nvGrpSpPr>
      <p:grpSpPr>
        <a:xfrm>
          <a:off x="0" y="0"/>
          <a:ext cx="0" cy="0"/>
          <a:chOff x="0" y="0"/>
          <a:chExt cx="0" cy="0"/>
        </a:xfrm>
      </p:grpSpPr>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tabLst>
                <a:tab pos="8789988" algn="r"/>
              </a:tabLst>
              <a:defRPr/>
            </a:pPr>
            <a:r>
              <a:rPr lang="ru-RU" sz="1400" i="1">
                <a:solidFill>
                  <a:srgbClr val="7F7F7F"/>
                </a:solidFill>
                <a:cs typeface="Arial" charset="0"/>
                <a:sym typeface="Symbol" pitchFamily="18" charset="2"/>
              </a:rPr>
              <a:t></a:t>
            </a:r>
            <a:r>
              <a:rPr lang="en-US" sz="1400" i="1">
                <a:solidFill>
                  <a:srgbClr val="7F7F7F"/>
                </a:solidFill>
                <a:cs typeface="Arial" charset="0"/>
                <a:sym typeface="Symbol" pitchFamily="18" charset="2"/>
              </a:rPr>
              <a:t> </a:t>
            </a:r>
            <a:r>
              <a:rPr lang="ru-RU" sz="1400" i="1">
                <a:solidFill>
                  <a:srgbClr val="7F7F7F"/>
                </a:solidFill>
                <a:cs typeface="Arial" charset="0"/>
                <a:sym typeface="Symbol" pitchFamily="18" charset="2"/>
              </a:rPr>
              <a:t>К.Ю. Поляков, Е.А. Ерёмин, 2013 	</a:t>
            </a:r>
            <a:r>
              <a:rPr lang="en-US" sz="1400" i="1">
                <a:solidFill>
                  <a:srgbClr val="7F7F7F"/>
                </a:solidFill>
                <a:cs typeface="Arial" charset="0"/>
                <a:sym typeface="Symbol" pitchFamily="18" charset="2"/>
              </a:rPr>
              <a:t>http://kpolyakov.spb.ru</a:t>
            </a:r>
            <a:endParaRPr lang="ru-RU" sz="1400" i="1">
              <a:solidFill>
                <a:srgbClr val="7F7F7F"/>
              </a:solidFill>
              <a:cs typeface="Arial" charset="0"/>
              <a:sym typeface="Symbol" pitchFamily="18" charset="2"/>
            </a:endParaRPr>
          </a:p>
        </p:txBody>
      </p:sp>
      <p:sp>
        <p:nvSpPr>
          <p:cNvPr id="2" name="Заголовок 1"/>
          <p:cNvSpPr>
            <a:spLocks noGrp="1"/>
          </p:cNvSpPr>
          <p:nvPr>
            <p:ph type="ctrTitle"/>
          </p:nvPr>
        </p:nvSpPr>
        <p:spPr>
          <a:xfrm>
            <a:off x="300251" y="1760561"/>
            <a:ext cx="8652679" cy="1487606"/>
          </a:xfrm>
        </p:spPr>
        <p:txBody>
          <a:bodyPr/>
          <a:lstStyle>
            <a:lvl1pPr>
              <a:defRPr sz="7200" b="1">
                <a:solidFill>
                  <a:srgbClr val="333399"/>
                </a:solidFill>
              </a:defRPr>
            </a:lvl1pPr>
          </a:lstStyle>
          <a:p>
            <a:r>
              <a:rPr lang="ru-RU" smtClean="0"/>
              <a:t>Образец заголовка</a:t>
            </a:r>
            <a:endParaRPr lang="ru-RU"/>
          </a:p>
        </p:txBody>
      </p:sp>
      <p:sp>
        <p:nvSpPr>
          <p:cNvPr id="3" name="Подзаголовок 2"/>
          <p:cNvSpPr>
            <a:spLocks noGrp="1"/>
          </p:cNvSpPr>
          <p:nvPr>
            <p:ph type="subTitle" idx="1"/>
          </p:nvPr>
        </p:nvSpPr>
        <p:spPr>
          <a:xfrm>
            <a:off x="948520" y="4626591"/>
            <a:ext cx="7608626" cy="1380698"/>
          </a:xfrm>
        </p:spPr>
        <p:txBody>
          <a:bodyPr/>
          <a:lstStyle>
            <a:lvl1pPr marL="0" indent="0" algn="ctr">
              <a:buNone/>
              <a:defRPr sz="4000" b="1">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5" name="Rectangle 4"/>
          <p:cNvSpPr>
            <a:spLocks noGrp="1" noChangeArrowheads="1"/>
          </p:cNvSpPr>
          <p:nvPr>
            <p:ph type="dt" sz="half" idx="10"/>
          </p:nvPr>
        </p:nvSpPr>
        <p:spPr/>
        <p:txBody>
          <a:bodyPr/>
          <a:lstStyle>
            <a:lvl1pPr>
              <a:defRPr/>
            </a:lvl1pPr>
          </a:lstStyle>
          <a:p>
            <a:pPr>
              <a:defRPr/>
            </a:pPr>
            <a:endParaRPr lang="ru-RU"/>
          </a:p>
        </p:txBody>
      </p:sp>
      <p:sp>
        <p:nvSpPr>
          <p:cNvPr id="6" name="Rectangle 5"/>
          <p:cNvSpPr>
            <a:spLocks noGrp="1" noChangeArrowheads="1"/>
          </p:cNvSpPr>
          <p:nvPr>
            <p:ph type="ftr" sz="quarter" idx="11"/>
          </p:nvPr>
        </p:nvSpPr>
        <p:spPr/>
        <p:txBody>
          <a:bodyPr/>
          <a:lstStyle>
            <a:lvl1pPr>
              <a:defRPr/>
            </a:lvl1pPr>
          </a:lstStyle>
          <a:p>
            <a:pPr>
              <a:defRPr/>
            </a:pPr>
            <a:endParaRPr lang="ru-RU"/>
          </a:p>
        </p:txBody>
      </p:sp>
      <p:sp>
        <p:nvSpPr>
          <p:cNvPr id="7" name="Rectangle 6"/>
          <p:cNvSpPr>
            <a:spLocks noGrp="1" noChangeArrowheads="1"/>
          </p:cNvSpPr>
          <p:nvPr>
            <p:ph type="sldNum" sz="quarter" idx="12"/>
          </p:nvPr>
        </p:nvSpPr>
        <p:spPr>
          <a:xfrm>
            <a:off x="7004050" y="-20638"/>
            <a:ext cx="2133600" cy="476251"/>
          </a:xfrm>
        </p:spPr>
        <p:txBody>
          <a:bodyPr/>
          <a:lstStyle>
            <a:lvl1pPr>
              <a:defRPr/>
            </a:lvl1pPr>
          </a:lstStyle>
          <a:p>
            <a:pPr>
              <a:defRPr/>
            </a:pPr>
            <a:fld id="{81B7144B-0D57-4251-A799-BB8D782C259B}" type="slidenum">
              <a:rPr lang="ru-RU" altLang="ru-RU"/>
              <a:pPr>
                <a:defRPr/>
              </a:pPr>
              <a:t>‹#›</a:t>
            </a:fld>
            <a:endParaRPr lang="ru-RU" altLang="ru-RU"/>
          </a:p>
        </p:txBody>
      </p:sp>
    </p:spTree>
    <p:extLst>
      <p:ext uri="{BB962C8B-B14F-4D97-AF65-F5344CB8AC3E}">
        <p14:creationId xmlns:p14="http://schemas.microsoft.com/office/powerpoint/2010/main" val="4270188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ru-RU" sz="1400" i="1">
                <a:solidFill>
                  <a:srgbClr val="7F7F7F"/>
                </a:solidFill>
                <a:cs typeface="Arial" charset="0"/>
                <a:sym typeface="Symbol" pitchFamily="18" charset="2"/>
              </a:rPr>
              <a:t>Создание веб-сайтов</a:t>
            </a:r>
            <a:r>
              <a:rPr lang="en-US" sz="1400" i="1">
                <a:solidFill>
                  <a:srgbClr val="7F7F7F"/>
                </a:solidFill>
                <a:cs typeface="Arial" charset="0"/>
                <a:sym typeface="Symbol" pitchFamily="18" charset="2"/>
              </a:rPr>
              <a:t>, </a:t>
            </a:r>
            <a:r>
              <a:rPr lang="ru-RU" sz="1400" i="1">
                <a:solidFill>
                  <a:srgbClr val="7F7F7F"/>
                </a:solidFill>
                <a:cs typeface="Arial" charset="0"/>
                <a:sym typeface="Symbol" pitchFamily="18" charset="2"/>
              </a:rPr>
              <a:t>11 класс</a:t>
            </a:r>
            <a:endParaRPr lang="ru-RU" sz="1400" i="1">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tabLst>
                <a:tab pos="8789988" algn="r"/>
              </a:tabLst>
              <a:defRPr/>
            </a:pPr>
            <a:r>
              <a:rPr lang="ru-RU" sz="1400" i="1">
                <a:solidFill>
                  <a:srgbClr val="7F7F7F"/>
                </a:solidFill>
                <a:cs typeface="Arial" charset="0"/>
                <a:sym typeface="Symbol" pitchFamily="18" charset="2"/>
              </a:rPr>
              <a:t></a:t>
            </a:r>
            <a:r>
              <a:rPr lang="en-US" sz="1400" i="1">
                <a:solidFill>
                  <a:srgbClr val="7F7F7F"/>
                </a:solidFill>
                <a:cs typeface="Arial" charset="0"/>
                <a:sym typeface="Symbol" pitchFamily="18" charset="2"/>
              </a:rPr>
              <a:t> </a:t>
            </a:r>
            <a:r>
              <a:rPr lang="ru-RU" sz="1400" i="1">
                <a:solidFill>
                  <a:srgbClr val="7F7F7F"/>
                </a:solidFill>
                <a:cs typeface="Arial" charset="0"/>
                <a:sym typeface="Symbol" pitchFamily="18" charset="2"/>
              </a:rPr>
              <a:t>К.Ю. Поляков, Е.А. Ерёмин, 2013 	</a:t>
            </a:r>
            <a:r>
              <a:rPr lang="en-US" sz="1400" i="1">
                <a:solidFill>
                  <a:srgbClr val="7F7F7F"/>
                </a:solidFill>
                <a:cs typeface="Arial" charset="0"/>
                <a:sym typeface="Symbol" pitchFamily="18" charset="2"/>
              </a:rPr>
              <a:t>http://kpolyakov.spb.ru</a:t>
            </a:r>
            <a:endParaRPr lang="ru-RU" sz="1400" i="1">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a:extLst>
            <a:ext uri="{909E8E84-426E-40DD-AFC4-6F175D3DCCD1}">
              <a14:hiddenFill xmlns:a14="http://schemas.microsoft.com/office/drawing/2010/main">
                <a:noFill/>
              </a14:hiddenFill>
            </a:ext>
          </a:extLst>
        </p:spPr>
        <p:txBody>
          <a:bodyPr wrap="none" anchor="ctr"/>
          <a:lstStyle/>
          <a:p>
            <a:endParaRPr lang="ru-RU"/>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pPr>
              <a:defRPr/>
            </a:pPr>
            <a:fld id="{1BC1BF3D-024A-4101-B8C6-12E41491D61F}" type="slidenum">
              <a:rPr lang="ru-RU" altLang="ru-RU"/>
              <a:pPr>
                <a:defRPr/>
              </a:pPr>
              <a:t>‹#›</a:t>
            </a:fld>
            <a:endParaRPr lang="ru-RU" altLang="ru-RU"/>
          </a:p>
        </p:txBody>
      </p:sp>
    </p:spTree>
    <p:extLst>
      <p:ext uri="{BB962C8B-B14F-4D97-AF65-F5344CB8AC3E}">
        <p14:creationId xmlns:p14="http://schemas.microsoft.com/office/powerpoint/2010/main" val="3541397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D350305B-E755-45B0-A9D3-04656E5BE90E}" type="slidenum">
              <a:rPr lang="ru-RU" altLang="ru-RU"/>
              <a:pPr>
                <a:defRPr/>
              </a:pPr>
              <a:t>‹#›</a:t>
            </a:fld>
            <a:endParaRPr lang="ru-RU" altLang="ru-RU"/>
          </a:p>
        </p:txBody>
      </p:sp>
    </p:spTree>
    <p:extLst>
      <p:ext uri="{BB962C8B-B14F-4D97-AF65-F5344CB8AC3E}">
        <p14:creationId xmlns:p14="http://schemas.microsoft.com/office/powerpoint/2010/main" val="41880417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99">
            <a:alpha val="0"/>
          </a:srgb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cs typeface="+mn-cs"/>
              </a:defRPr>
            </a:lvl1pPr>
          </a:lstStyle>
          <a:p>
            <a:pPr>
              <a:defRPr/>
            </a:pPr>
            <a:endParaRPr lang="ru-R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cs typeface="+mn-cs"/>
              </a:defRPr>
            </a:lvl1pPr>
          </a:lstStyle>
          <a:p>
            <a:pPr>
              <a:defRPr/>
            </a:pPr>
            <a:endParaRPr lang="ru-RU"/>
          </a:p>
        </p:txBody>
      </p:sp>
      <p:sp>
        <p:nvSpPr>
          <p:cNvPr id="1030" name="Rectangle 6"/>
          <p:cNvSpPr>
            <a:spLocks noGrp="1" noChangeArrowheads="1"/>
          </p:cNvSpPr>
          <p:nvPr>
            <p:ph type="sldNum" sz="quarter" idx="4"/>
          </p:nvPr>
        </p:nvSpPr>
        <p:spPr bwMode="auto">
          <a:xfrm>
            <a:off x="6865938" y="15557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1"/>
            </a:lvl1pPr>
          </a:lstStyle>
          <a:p>
            <a:pPr>
              <a:defRPr/>
            </a:pPr>
            <a:fld id="{07C89C2A-B2FE-4AF5-86B2-BEF4BF494018}"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3" r:id="rId4"/>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8" Type="http://schemas.openxmlformats.org/officeDocument/2006/relationships/hyperlink" Target="http://uroki-css.ru/cssref/pr_text_text-indent.php" TargetMode="External"/><Relationship Id="rId3" Type="http://schemas.openxmlformats.org/officeDocument/2006/relationships/hyperlink" Target="http://uroki-css.ru/cssref/pr_text_direction.php" TargetMode="External"/><Relationship Id="rId7" Type="http://schemas.openxmlformats.org/officeDocument/2006/relationships/hyperlink" Target="http://uroki-css.ru/cssref/pr_text_text-decoration.php" TargetMode="External"/><Relationship Id="rId12" Type="http://schemas.openxmlformats.org/officeDocument/2006/relationships/hyperlink" Target="http://uroki-css.ru/cssref/pr_text_word-spacing.php" TargetMode="External"/><Relationship Id="rId2" Type="http://schemas.openxmlformats.org/officeDocument/2006/relationships/hyperlink" Target="http://uroki-css.ru/cssref/pr_text_color.php" TargetMode="External"/><Relationship Id="rId1" Type="http://schemas.openxmlformats.org/officeDocument/2006/relationships/slideLayout" Target="../slideLayouts/slideLayout3.xml"/><Relationship Id="rId6" Type="http://schemas.openxmlformats.org/officeDocument/2006/relationships/hyperlink" Target="http://uroki-css.ru/cssref/pr_text_text-align.php" TargetMode="External"/><Relationship Id="rId11" Type="http://schemas.openxmlformats.org/officeDocument/2006/relationships/hyperlink" Target="http://uroki-css.ru/cssref/pr_text_white-space.php" TargetMode="External"/><Relationship Id="rId5" Type="http://schemas.openxmlformats.org/officeDocument/2006/relationships/hyperlink" Target="http://uroki-css.ru/cssref/pr_dim_line-height.php" TargetMode="External"/><Relationship Id="rId10" Type="http://schemas.openxmlformats.org/officeDocument/2006/relationships/hyperlink" Target="http://uroki-css.ru/cssref/pr_pos_vertical-align.php" TargetMode="External"/><Relationship Id="rId4" Type="http://schemas.openxmlformats.org/officeDocument/2006/relationships/hyperlink" Target="http://uroki-css.ru/cssref/pr_text_letter-spacing.php" TargetMode="External"/><Relationship Id="rId9" Type="http://schemas.openxmlformats.org/officeDocument/2006/relationships/hyperlink" Target="http://uroki-css.ru/cssref/pr_text_text-transform.php"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103.png"/></Relationships>
</file>

<file path=ppt/slides/_rels/slide11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113.png"/><Relationship Id="rId4" Type="http://schemas.openxmlformats.org/officeDocument/2006/relationships/image" Target="../media/image116.png"/></Relationships>
</file>

<file path=ppt/slides/_rels/slide12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png"/><Relationship Id="rId1" Type="http://schemas.openxmlformats.org/officeDocument/2006/relationships/slideLayout" Target="../slideLayouts/slideLayout4.xml"/><Relationship Id="rId4" Type="http://schemas.openxmlformats.org/officeDocument/2006/relationships/image" Target="../media/image135.jpeg"/></Relationships>
</file>

<file path=ppt/slides/_rels/slide169.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4.xml"/><Relationship Id="rId5" Type="http://schemas.openxmlformats.org/officeDocument/2006/relationships/image" Target="../media/image139.png"/><Relationship Id="rId4" Type="http://schemas.openxmlformats.org/officeDocument/2006/relationships/image" Target="../media/image138.gif"/></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jpeg"/><Relationship Id="rId1" Type="http://schemas.openxmlformats.org/officeDocument/2006/relationships/slideLayout" Target="../slideLayouts/slideLayout4.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17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jpe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4.xml"/><Relationship Id="rId6" Type="http://schemas.openxmlformats.org/officeDocument/2006/relationships/image" Target="../media/image159.jpeg"/><Relationship Id="rId5" Type="http://schemas.openxmlformats.org/officeDocument/2006/relationships/hyperlink" Target="https://www.imagecms.net/blog/obzory/sovremennye-brauzery-reiting-bezopasnosti-i-nadezhnosti" TargetMode="External"/><Relationship Id="rId4" Type="http://schemas.openxmlformats.org/officeDocument/2006/relationships/image" Target="../media/image158.png"/></Relationships>
</file>

<file path=ppt/slides/_rels/slide18.xml.rels><?xml version="1.0" encoding="UTF-8" standalone="yes"?>
<Relationships xmlns="http://schemas.openxmlformats.org/package/2006/relationships"><Relationship Id="rId8" Type="http://schemas.openxmlformats.org/officeDocument/2006/relationships/hyperlink" Target="http://kompozer.net/download.php" TargetMode="External"/><Relationship Id="rId3" Type="http://schemas.openxmlformats.org/officeDocument/2006/relationships/hyperlink" Target="http://www.sublimetext.com/" TargetMode="External"/><Relationship Id="rId7" Type="http://schemas.openxmlformats.org/officeDocument/2006/relationships/hyperlink" Target="http://www.tinymce.com/" TargetMode="External"/><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hyperlink" Target="http://kpolyakov.spb.ru/prog/hefs.htm" TargetMode="External"/><Relationship Id="rId11" Type="http://schemas.openxmlformats.org/officeDocument/2006/relationships/hyperlink" Target="http://bluegriffon.org/pages/Download" TargetMode="External"/><Relationship Id="rId5" Type="http://schemas.openxmlformats.org/officeDocument/2006/relationships/hyperlink" Target="http://bluefish.openoffice.nl/index.html" TargetMode="External"/><Relationship Id="rId10" Type="http://schemas.openxmlformats.org/officeDocument/2006/relationships/hyperlink" Target="http://www.openwebware.com/" TargetMode="External"/><Relationship Id="rId4" Type="http://schemas.openxmlformats.org/officeDocument/2006/relationships/hyperlink" Target="http://notepad-plus-plus.org/" TargetMode="External"/><Relationship Id="rId9" Type="http://schemas.openxmlformats.org/officeDocument/2006/relationships/hyperlink" Target="http://ckeditor.com/" TargetMode="External"/></Relationships>
</file>

<file path=ppt/slides/_rels/slide180.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png"/><Relationship Id="rId1" Type="http://schemas.openxmlformats.org/officeDocument/2006/relationships/slideLayout" Target="../slideLayouts/slideLayout4.xml"/><Relationship Id="rId4" Type="http://schemas.openxmlformats.org/officeDocument/2006/relationships/image" Target="../media/image162.jpeg"/></Relationships>
</file>

<file path=ppt/slides/_rels/slide181.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hyperlink" Target="http://www.reg.ru/?rid=181005" TargetMode="External"/><Relationship Id="rId2" Type="http://schemas.openxmlformats.org/officeDocument/2006/relationships/image" Target="../media/image165.jpeg"/><Relationship Id="rId1" Type="http://schemas.openxmlformats.org/officeDocument/2006/relationships/slideLayout" Target="../slideLayouts/slideLayout4.xml"/><Relationship Id="rId4" Type="http://schemas.openxmlformats.org/officeDocument/2006/relationships/hyperlink" Target="http://www.1artsite.com/glavnaya/arenda_jostinga.html"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png"/><Relationship Id="rId1" Type="http://schemas.openxmlformats.org/officeDocument/2006/relationships/slideLayout" Target="../slideLayouts/slideLayout4.xml"/><Relationship Id="rId4" Type="http://schemas.openxmlformats.org/officeDocument/2006/relationships/image" Target="../media/image170.jpe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hyperlink" Target="http://webservis.ru/" TargetMode="External"/><Relationship Id="rId7" Type="http://schemas.openxmlformats.org/officeDocument/2006/relationships/hyperlink" Target="http://wallst.ru/" TargetMode="External"/><Relationship Id="rId2" Type="http://schemas.openxmlformats.org/officeDocument/2006/relationships/hyperlink" Target="http://ucoz.ru/" TargetMode="External"/><Relationship Id="rId1" Type="http://schemas.openxmlformats.org/officeDocument/2006/relationships/slideLayout" Target="../slideLayouts/slideLayout3.xml"/><Relationship Id="rId6" Type="http://schemas.openxmlformats.org/officeDocument/2006/relationships/hyperlink" Target="http://www.hut.ru/" TargetMode="External"/><Relationship Id="rId5" Type="http://schemas.openxmlformats.org/officeDocument/2006/relationships/hyperlink" Target="http://www.holm.ru/" TargetMode="External"/><Relationship Id="rId4" Type="http://schemas.openxmlformats.org/officeDocument/2006/relationships/hyperlink" Target="http://www.hostinger.ru/" TargetMode="External"/></Relationships>
</file>

<file path=ppt/slides/_rels/slide18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jpe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3.xml"/><Relationship Id="rId4" Type="http://schemas.openxmlformats.org/officeDocument/2006/relationships/hyperlink" Target="http://filezilla-project.org/" TargetMode="External"/></Relationships>
</file>

<file path=ppt/slides/_rels/slide191.xml.rels><?xml version="1.0" encoding="UTF-8" standalone="yes"?>
<Relationships xmlns="http://schemas.openxmlformats.org/package/2006/relationships"><Relationship Id="rId3" Type="http://schemas.openxmlformats.org/officeDocument/2006/relationships/hyperlink" Target="mailto:kpolyakov@mail.ru"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mailto:eremin@pspu.ac.ru" TargetMode="External"/></Relationships>
</file>

<file path=ppt/slides/_rels/slide192.xml.rels><?xml version="1.0" encoding="UTF-8" standalone="yes"?>
<Relationships xmlns="http://schemas.openxmlformats.org/package/2006/relationships"><Relationship Id="rId3" Type="http://schemas.openxmlformats.org/officeDocument/2006/relationships/hyperlink" Target="http://www.dejurka.ru/inspiration/web-design-humour/" TargetMode="External"/><Relationship Id="rId2" Type="http://schemas.openxmlformats.org/officeDocument/2006/relationships/hyperlink" Target="http://ru.wikipedia.org/" TargetMode="External"/><Relationship Id="rId1" Type="http://schemas.openxmlformats.org/officeDocument/2006/relationships/slideLayout" Target="../slideLayouts/slideLayout3.xml"/><Relationship Id="rId5" Type="http://schemas.openxmlformats.org/officeDocument/2006/relationships/hyperlink" Target="http://www.ibizsys.com/" TargetMode="External"/><Relationship Id="rId4" Type="http://schemas.openxmlformats.org/officeDocument/2006/relationships/hyperlink" Target="http://www.foru.r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culture.ru/poems/275/na-pole-kulikovom" TargetMode="External"/><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42.png"/><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gi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img/b_1.jpg" TargetMode="Externa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1c-bitrix.ru/" TargetMode="External"/><Relationship Id="rId7" Type="http://schemas.openxmlformats.org/officeDocument/2006/relationships/hyperlink" Target="http://drupal.org/" TargetMode="External"/><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hyperlink" Target="http://wordpress.org/" TargetMode="External"/><Relationship Id="rId5" Type="http://schemas.openxmlformats.org/officeDocument/2006/relationships/hyperlink" Target="http://www.joomla.org/" TargetMode="Externa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hyperlink" Target="http://ucoz.ru/"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hyperlink" Target="http://uroki-css.ru/css/css_outline.php" TargetMode="External"/><Relationship Id="rId3" Type="http://schemas.openxmlformats.org/officeDocument/2006/relationships/hyperlink" Target="http://www.wisdomweb.ru/CSS/selector.php" TargetMode="External"/><Relationship Id="rId7" Type="http://schemas.openxmlformats.org/officeDocument/2006/relationships/hyperlink" Target="https://www.site-do.ru/css/" TargetMode="External"/><Relationship Id="rId2" Type="http://schemas.openxmlformats.org/officeDocument/2006/relationships/hyperlink" Target="http://htmlbook.ru/samcss/vvedenie-v-css" TargetMode="External"/><Relationship Id="rId1" Type="http://schemas.openxmlformats.org/officeDocument/2006/relationships/slideLayout" Target="../slideLayouts/slideLayout2.xml"/><Relationship Id="rId6" Type="http://schemas.openxmlformats.org/officeDocument/2006/relationships/hyperlink" Target="https://htmlacademy.ru/courses/4/run/5" TargetMode="External"/><Relationship Id="rId5" Type="http://schemas.openxmlformats.org/officeDocument/2006/relationships/hyperlink" Target="http://cssonline.net.ru/" TargetMode="External"/><Relationship Id="rId4" Type="http://schemas.openxmlformats.org/officeDocument/2006/relationships/hyperlink" Target="http://w3.org.ua/category/practics"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www.wisdomweb.ru/CSS/selector.php" TargetMode="External"/><Relationship Id="rId2" Type="http://schemas.openxmlformats.org/officeDocument/2006/relationships/hyperlink" Target="http://htmlbook.ru/samcss/vvedenie-v-css" TargetMode="External"/><Relationship Id="rId1" Type="http://schemas.openxmlformats.org/officeDocument/2006/relationships/slideLayout" Target="../slideLayouts/slideLayout2.xml"/><Relationship Id="rId5" Type="http://schemas.openxmlformats.org/officeDocument/2006/relationships/hyperlink" Target="http://cssonline.net.ru/" TargetMode="External"/><Relationship Id="rId4" Type="http://schemas.openxmlformats.org/officeDocument/2006/relationships/hyperlink" Target="http://w3.org.ua/category/practics"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8" Type="http://schemas.openxmlformats.org/officeDocument/2006/relationships/hyperlink" Target="http://uroki-css.ru/cssref/pr_background-position.php" TargetMode="External"/><Relationship Id="rId3" Type="http://schemas.openxmlformats.org/officeDocument/2006/relationships/image" Target="../media/image96.png"/><Relationship Id="rId7" Type="http://schemas.openxmlformats.org/officeDocument/2006/relationships/hyperlink" Target="http://uroki-css.ru/cssref/pr_background-image.php"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uroki-css.ru/cssref/pr_background-color.php" TargetMode="External"/><Relationship Id="rId5" Type="http://schemas.openxmlformats.org/officeDocument/2006/relationships/hyperlink" Target="http://uroki-css.ru/cssref/pr_background-attachment.php" TargetMode="External"/><Relationship Id="rId4" Type="http://schemas.openxmlformats.org/officeDocument/2006/relationships/hyperlink" Target="http://uroki-css.ru/cssref/css3_pr_background.php" TargetMode="External"/><Relationship Id="rId9" Type="http://schemas.openxmlformats.org/officeDocument/2006/relationships/hyperlink" Target="http://uroki-css.ru/cssref/pr_background-repeat.ph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274280" y="1026442"/>
            <a:ext cx="8653462" cy="1487487"/>
          </a:xfrm>
        </p:spPr>
        <p:txBody>
          <a:bodyPr/>
          <a:lstStyle/>
          <a:p>
            <a:pPr eaLnBrk="1" hangingPunct="1">
              <a:defRPr/>
            </a:pPr>
            <a:r>
              <a:rPr lang="ru-RU" sz="6000" dirty="0" smtClean="0">
                <a:solidFill>
                  <a:schemeClr val="accent6">
                    <a:lumMod val="20000"/>
                    <a:lumOff val="80000"/>
                  </a:schemeClr>
                </a:solidFill>
              </a:rPr>
              <a:t>Создание </a:t>
            </a:r>
            <a:r>
              <a:rPr lang="ru-RU" sz="6000" dirty="0" err="1" smtClean="0">
                <a:solidFill>
                  <a:schemeClr val="accent6">
                    <a:lumMod val="20000"/>
                    <a:lumOff val="80000"/>
                  </a:schemeClr>
                </a:solidFill>
              </a:rPr>
              <a:t>веб-сайтов</a:t>
            </a:r>
            <a:endParaRPr lang="ru-RU" sz="6000" dirty="0" smtClean="0">
              <a:solidFill>
                <a:schemeClr val="accent6">
                  <a:lumMod val="20000"/>
                  <a:lumOff val="80000"/>
                </a:schemeClr>
              </a:solidFill>
            </a:endParaRPr>
          </a:p>
        </p:txBody>
      </p:sp>
      <p:sp>
        <p:nvSpPr>
          <p:cNvPr id="53252" name="Rectangle 4"/>
          <p:cNvSpPr>
            <a:spLocks noGrp="1" noChangeArrowheads="1"/>
          </p:cNvSpPr>
          <p:nvPr>
            <p:ph type="subTitle" idx="1"/>
          </p:nvPr>
        </p:nvSpPr>
        <p:spPr>
          <a:xfrm>
            <a:off x="0" y="3164357"/>
            <a:ext cx="9144000" cy="1381125"/>
          </a:xfrm>
        </p:spPr>
        <p:txBody>
          <a:bodyPr/>
          <a:lstStyle/>
          <a:p>
            <a:pPr marL="1257300" indent="-1257300" eaLnBrk="1" hangingPunct="1">
              <a:lnSpc>
                <a:spcPct val="90000"/>
              </a:lnSpc>
              <a:defRPr/>
            </a:pPr>
            <a:r>
              <a:rPr lang="ru-RU" dirty="0" smtClean="0">
                <a:solidFill>
                  <a:srgbClr val="000000"/>
                </a:solidFill>
              </a:rPr>
              <a:t> Основы веб-конструирования</a:t>
            </a:r>
          </a:p>
        </p:txBody>
      </p:sp>
      <p:sp>
        <p:nvSpPr>
          <p:cNvPr id="7172" name="Номер слайда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0830CEE-D569-4F7A-870E-7477CF89AA58}" type="slidenum">
              <a:rPr lang="ru-RU" altLang="ru-RU" sz="1400" smtClean="0"/>
              <a:pPr>
                <a:spcBef>
                  <a:spcPct val="0"/>
                </a:spcBef>
                <a:buFontTx/>
                <a:buNone/>
              </a:pPr>
              <a:t>1</a:t>
            </a:fld>
            <a:endParaRPr lang="ru-RU" altLang="ru-RU" sz="140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Заголовок 1"/>
          <p:cNvSpPr>
            <a:spLocks noGrp="1"/>
          </p:cNvSpPr>
          <p:nvPr>
            <p:ph type="title"/>
          </p:nvPr>
        </p:nvSpPr>
        <p:spPr>
          <a:xfrm>
            <a:off x="311150" y="301625"/>
            <a:ext cx="8375650" cy="471488"/>
          </a:xfrm>
        </p:spPr>
        <p:txBody>
          <a:bodyPr/>
          <a:lstStyle/>
          <a:p>
            <a:r>
              <a:rPr lang="ru-RU" altLang="ru-RU" smtClean="0"/>
              <a:t>Интерактивные страницы</a:t>
            </a:r>
          </a:p>
        </p:txBody>
      </p:sp>
      <p:sp>
        <p:nvSpPr>
          <p:cNvPr id="19459"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9C3D073-1A03-4D43-A50C-53C18E65EF6D}" type="slidenum">
              <a:rPr lang="ru-RU" altLang="ru-RU" sz="1400" smtClean="0"/>
              <a:pPr>
                <a:spcBef>
                  <a:spcPct val="0"/>
                </a:spcBef>
                <a:buFontTx/>
                <a:buNone/>
              </a:pPr>
              <a:t>10</a:t>
            </a:fld>
            <a:endParaRPr lang="ru-RU" altLang="ru-RU" sz="1400" smtClean="0"/>
          </a:p>
        </p:txBody>
      </p:sp>
      <p:sp>
        <p:nvSpPr>
          <p:cNvPr id="4" name="Прямоугольник 3"/>
          <p:cNvSpPr/>
          <p:nvPr/>
        </p:nvSpPr>
        <p:spPr>
          <a:xfrm>
            <a:off x="371475" y="871538"/>
            <a:ext cx="8429625" cy="461962"/>
          </a:xfrm>
          <a:prstGeom prst="rect">
            <a:avLst/>
          </a:prstGeom>
          <a:solidFill>
            <a:srgbClr val="E6E6FF"/>
          </a:solidFill>
          <a:ln>
            <a:noFill/>
          </a:ln>
          <a:effectLst>
            <a:outerShdw blurRad="50800" dist="38100" dir="2700000" algn="tl" rotWithShape="0">
              <a:prstClr val="black">
                <a:alpha val="40000"/>
              </a:prstClr>
            </a:outerShdw>
          </a:effectLst>
        </p:spPr>
        <p:txBody>
          <a:bodyPr>
            <a:spAutoFit/>
          </a:bodyPr>
          <a:lstStyle/>
          <a:p>
            <a:pPr marL="361950" indent="-361950" eaLnBrk="1" hangingPunct="1">
              <a:defRPr/>
            </a:pPr>
            <a:r>
              <a:rPr lang="en-US" sz="2400" b="1" dirty="0">
                <a:latin typeface="Arial" charset="0"/>
                <a:cs typeface="+mn-cs"/>
              </a:rPr>
              <a:t>DHTML</a:t>
            </a:r>
            <a:r>
              <a:rPr lang="en-US" sz="2400" i="1" dirty="0">
                <a:latin typeface="Arial" charset="0"/>
                <a:cs typeface="+mn-cs"/>
              </a:rPr>
              <a:t> </a:t>
            </a:r>
            <a:r>
              <a:rPr lang="ru-RU" sz="2400" i="1" dirty="0">
                <a:latin typeface="Arial" charset="0"/>
                <a:cs typeface="+mn-cs"/>
              </a:rPr>
              <a:t>= </a:t>
            </a:r>
            <a:r>
              <a:rPr lang="en-US" sz="2400" i="1" dirty="0">
                <a:latin typeface="Arial" charset="0"/>
                <a:cs typeface="+mn-cs"/>
              </a:rPr>
              <a:t>Dynamic HTML</a:t>
            </a:r>
            <a:r>
              <a:rPr lang="ru-RU" sz="2400" dirty="0">
                <a:latin typeface="Arial" charset="0"/>
                <a:cs typeface="+mn-cs"/>
              </a:rPr>
              <a:t>, динамический </a:t>
            </a:r>
            <a:r>
              <a:rPr lang="en-US" sz="2400" dirty="0">
                <a:latin typeface="Arial" charset="0"/>
                <a:cs typeface="+mn-cs"/>
              </a:rPr>
              <a:t>HTML</a:t>
            </a:r>
            <a:r>
              <a:rPr lang="ru-RU" sz="2400" dirty="0">
                <a:latin typeface="Arial" charset="0"/>
                <a:cs typeface="+mn-cs"/>
              </a:rPr>
              <a:t>. </a:t>
            </a:r>
          </a:p>
        </p:txBody>
      </p:sp>
      <p:sp>
        <p:nvSpPr>
          <p:cNvPr id="5" name="Прямоугольник 4"/>
          <p:cNvSpPr/>
          <p:nvPr/>
        </p:nvSpPr>
        <p:spPr>
          <a:xfrm>
            <a:off x="371475" y="1439863"/>
            <a:ext cx="8429625" cy="831850"/>
          </a:xfrm>
          <a:prstGeom prst="rect">
            <a:avLst/>
          </a:prstGeom>
          <a:solidFill>
            <a:srgbClr val="E6E6FF"/>
          </a:solidFill>
          <a:ln>
            <a:noFill/>
          </a:ln>
          <a:effectLst>
            <a:outerShdw blurRad="50800" dist="38100" dir="2700000" algn="tl" rotWithShape="0">
              <a:prstClr val="black">
                <a:alpha val="40000"/>
              </a:prstClr>
            </a:outerShdw>
          </a:effectLst>
        </p:spPr>
        <p:txBody>
          <a:bodyPr>
            <a:spAutoFit/>
          </a:bodyPr>
          <a:lstStyle/>
          <a:p>
            <a:pPr marL="361950" indent="-361950" eaLnBrk="1" hangingPunct="1">
              <a:defRPr/>
            </a:pPr>
            <a:r>
              <a:rPr lang="ru-RU" sz="2400" b="1" dirty="0" err="1">
                <a:solidFill>
                  <a:srgbClr val="333399"/>
                </a:solidFill>
                <a:latin typeface="Arial" charset="0"/>
                <a:cs typeface="+mn-cs"/>
              </a:rPr>
              <a:t>Скрипт</a:t>
            </a:r>
            <a:r>
              <a:rPr lang="ru-RU" sz="2400" b="1" dirty="0">
                <a:latin typeface="Arial" charset="0"/>
                <a:cs typeface="+mn-cs"/>
              </a:rPr>
              <a:t> </a:t>
            </a:r>
            <a:r>
              <a:rPr lang="ru-RU" sz="2400" dirty="0">
                <a:latin typeface="Arial" charset="0"/>
                <a:cs typeface="+mn-cs"/>
              </a:rPr>
              <a:t>или сценарий (англ. </a:t>
            </a:r>
            <a:r>
              <a:rPr lang="ru-RU" sz="2400" i="1" dirty="0" err="1">
                <a:latin typeface="Arial" charset="0"/>
                <a:cs typeface="+mn-cs"/>
              </a:rPr>
              <a:t>script</a:t>
            </a:r>
            <a:r>
              <a:rPr lang="ru-RU" sz="2400" dirty="0">
                <a:latin typeface="Arial" charset="0"/>
                <a:cs typeface="+mn-cs"/>
              </a:rPr>
              <a:t>) – это программный код для автоматизации действий пользователя.</a:t>
            </a:r>
          </a:p>
        </p:txBody>
      </p:sp>
      <p:sp>
        <p:nvSpPr>
          <p:cNvPr id="6" name="Скругленная прямоугольная выноска 5"/>
          <p:cNvSpPr/>
          <p:nvPr/>
        </p:nvSpPr>
        <p:spPr bwMode="auto">
          <a:xfrm>
            <a:off x="1303338" y="2309813"/>
            <a:ext cx="1985962" cy="520700"/>
          </a:xfrm>
          <a:prstGeom prst="wedgeRoundRectCallout">
            <a:avLst>
              <a:gd name="adj1" fmla="val 39358"/>
              <a:gd name="adj2" fmla="val -75475"/>
              <a:gd name="adj3" fmla="val 16667"/>
            </a:avLst>
          </a:prstGeom>
          <a:solidFill>
            <a:srgbClr val="FFFF99"/>
          </a:solidFill>
          <a:ln w="12700" cap="flat" cmpd="sng" algn="ctr">
            <a:noFill/>
            <a:prstDash val="solid"/>
            <a:round/>
            <a:headEnd type="none" w="med" len="med"/>
            <a:tailEnd type="triangle" w="lg" len="lg"/>
          </a:ln>
          <a:effectLst>
            <a:outerShdw blurRad="50800" dist="38100" dir="2700000" algn="tl" rotWithShape="0">
              <a:prstClr val="black">
                <a:alpha val="40000"/>
              </a:prstClr>
            </a:outerShdw>
          </a:effectLst>
        </p:spPr>
        <p:txBody>
          <a:bodyPr/>
          <a:lstStyle/>
          <a:p>
            <a:pPr algn="ctr" eaLnBrk="1" hangingPunct="1">
              <a:defRPr/>
            </a:pPr>
            <a:r>
              <a:rPr lang="en-US" sz="2400" dirty="0" err="1">
                <a:latin typeface="Arial" charset="0"/>
                <a:cs typeface="+mn-cs"/>
              </a:rPr>
              <a:t>Javascript</a:t>
            </a:r>
            <a:endParaRPr lang="ru-RU" sz="2400" dirty="0">
              <a:latin typeface="Arial" charset="0"/>
              <a:cs typeface="+mn-cs"/>
            </a:endParaRPr>
          </a:p>
        </p:txBody>
      </p:sp>
      <p:sp>
        <p:nvSpPr>
          <p:cNvPr id="30721" name="Rectangle 1"/>
          <p:cNvSpPr>
            <a:spLocks noChangeArrowheads="1"/>
          </p:cNvSpPr>
          <p:nvPr/>
        </p:nvSpPr>
        <p:spPr bwMode="auto">
          <a:xfrm>
            <a:off x="371475" y="2886075"/>
            <a:ext cx="73628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nchor="ctr">
            <a:spAutoFit/>
          </a:bodyPr>
          <a:lstStyle>
            <a:lvl1pPr marL="180975" indent="-180975">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pPr>
            <a:r>
              <a:rPr lang="ru-RU" altLang="ru-RU" sz="2400">
                <a:cs typeface="Times New Roman" panose="02020603050405020304" pitchFamily="18" charset="0"/>
              </a:rPr>
              <a:t>замена текста, оформления, рисунков</a:t>
            </a:r>
            <a:endParaRPr lang="ru-RU" altLang="ru-RU" sz="2400"/>
          </a:p>
          <a:p>
            <a:pPr algn="just">
              <a:spcBef>
                <a:spcPct val="0"/>
              </a:spcBef>
            </a:pPr>
            <a:r>
              <a:rPr lang="ru-RU" altLang="ru-RU" sz="2400">
                <a:cs typeface="Times New Roman" panose="02020603050405020304" pitchFamily="18" charset="0"/>
              </a:rPr>
              <a:t>многоуровневые выпадающие меню</a:t>
            </a:r>
            <a:endParaRPr lang="ru-RU" altLang="ru-RU" sz="2400"/>
          </a:p>
          <a:p>
            <a:pPr algn="just">
              <a:spcBef>
                <a:spcPct val="0"/>
              </a:spcBef>
            </a:pPr>
            <a:r>
              <a:rPr lang="ru-RU" altLang="ru-RU" sz="2400">
                <a:cs typeface="Times New Roman" panose="02020603050405020304" pitchFamily="18" charset="0"/>
              </a:rPr>
              <a:t>скрытие и показ частей страницы</a:t>
            </a:r>
            <a:endParaRPr lang="ru-RU" altLang="ru-RU" sz="2400"/>
          </a:p>
          <a:p>
            <a:pPr algn="just">
              <a:spcBef>
                <a:spcPct val="0"/>
              </a:spcBef>
            </a:pPr>
            <a:r>
              <a:rPr lang="ru-RU" altLang="ru-RU" sz="2400">
                <a:cs typeface="Times New Roman" panose="02020603050405020304" pitchFamily="18" charset="0"/>
              </a:rPr>
              <a:t>проверка данных, введенные пользователем</a:t>
            </a:r>
            <a:endParaRPr lang="ru-RU" altLang="ru-RU" sz="2400"/>
          </a:p>
          <a:p>
            <a:pPr algn="just">
              <a:spcBef>
                <a:spcPct val="0"/>
              </a:spcBef>
            </a:pPr>
            <a:r>
              <a:rPr lang="ru-RU" altLang="ru-RU" sz="2400">
                <a:cs typeface="Times New Roman" panose="02020603050405020304" pitchFamily="18" charset="0"/>
              </a:rPr>
              <a:t>выполнение вычислений</a:t>
            </a:r>
          </a:p>
          <a:p>
            <a:pPr algn="just">
              <a:spcBef>
                <a:spcPct val="0"/>
              </a:spcBef>
            </a:pPr>
            <a:r>
              <a:rPr lang="ru-RU" altLang="ru-RU" sz="2400">
                <a:cs typeface="Times New Roman" panose="02020603050405020304" pitchFamily="18" charset="0"/>
              </a:rPr>
              <a:t>игры…</a:t>
            </a:r>
            <a:endParaRPr lang="ru-RU" altLang="ru-RU" sz="2400"/>
          </a:p>
        </p:txBody>
      </p:sp>
      <p:pic>
        <p:nvPicPr>
          <p:cNvPr id="1946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8300" y="4459288"/>
            <a:ext cx="27051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0721">
                                            <p:txEl>
                                              <p:pRg st="0" end="0"/>
                                            </p:txEl>
                                          </p:spTgt>
                                        </p:tgtEl>
                                        <p:attrNameLst>
                                          <p:attrName>style.visibility</p:attrName>
                                        </p:attrNameLst>
                                      </p:cBhvr>
                                      <p:to>
                                        <p:strVal val="visible"/>
                                      </p:to>
                                    </p:set>
                                    <p:animEffect transition="in" filter="dissolve">
                                      <p:cBhvr>
                                        <p:cTn id="22" dur="500"/>
                                        <p:tgtEl>
                                          <p:spTgt spid="30721">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0721">
                                            <p:txEl>
                                              <p:pRg st="1" end="1"/>
                                            </p:txEl>
                                          </p:spTgt>
                                        </p:tgtEl>
                                        <p:attrNameLst>
                                          <p:attrName>style.visibility</p:attrName>
                                        </p:attrNameLst>
                                      </p:cBhvr>
                                      <p:to>
                                        <p:strVal val="visible"/>
                                      </p:to>
                                    </p:set>
                                    <p:animEffect transition="in" filter="dissolve">
                                      <p:cBhvr>
                                        <p:cTn id="27" dur="500"/>
                                        <p:tgtEl>
                                          <p:spTgt spid="30721">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0721">
                                            <p:txEl>
                                              <p:pRg st="2" end="2"/>
                                            </p:txEl>
                                          </p:spTgt>
                                        </p:tgtEl>
                                        <p:attrNameLst>
                                          <p:attrName>style.visibility</p:attrName>
                                        </p:attrNameLst>
                                      </p:cBhvr>
                                      <p:to>
                                        <p:strVal val="visible"/>
                                      </p:to>
                                    </p:set>
                                    <p:animEffect transition="in" filter="dissolve">
                                      <p:cBhvr>
                                        <p:cTn id="32" dur="500"/>
                                        <p:tgtEl>
                                          <p:spTgt spid="30721">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0721">
                                            <p:txEl>
                                              <p:pRg st="3" end="3"/>
                                            </p:txEl>
                                          </p:spTgt>
                                        </p:tgtEl>
                                        <p:attrNameLst>
                                          <p:attrName>style.visibility</p:attrName>
                                        </p:attrNameLst>
                                      </p:cBhvr>
                                      <p:to>
                                        <p:strVal val="visible"/>
                                      </p:to>
                                    </p:set>
                                    <p:animEffect transition="in" filter="dissolve">
                                      <p:cBhvr>
                                        <p:cTn id="37" dur="500"/>
                                        <p:tgtEl>
                                          <p:spTgt spid="30721">
                                            <p:txEl>
                                              <p:pRg st="3" end="3"/>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0721">
                                            <p:txEl>
                                              <p:pRg st="4" end="4"/>
                                            </p:txEl>
                                          </p:spTgt>
                                        </p:tgtEl>
                                        <p:attrNameLst>
                                          <p:attrName>style.visibility</p:attrName>
                                        </p:attrNameLst>
                                      </p:cBhvr>
                                      <p:to>
                                        <p:strVal val="visible"/>
                                      </p:to>
                                    </p:set>
                                    <p:animEffect transition="in" filter="dissolve">
                                      <p:cBhvr>
                                        <p:cTn id="42" dur="500"/>
                                        <p:tgtEl>
                                          <p:spTgt spid="30721">
                                            <p:txEl>
                                              <p:pRg st="4" end="4"/>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0721">
                                            <p:txEl>
                                              <p:pRg st="5" end="5"/>
                                            </p:txEl>
                                          </p:spTgt>
                                        </p:tgtEl>
                                        <p:attrNameLst>
                                          <p:attrName>style.visibility</p:attrName>
                                        </p:attrNameLst>
                                      </p:cBhvr>
                                      <p:to>
                                        <p:strVal val="visible"/>
                                      </p:to>
                                    </p:set>
                                    <p:animEffect transition="in" filter="dissolve">
                                      <p:cBhvr>
                                        <p:cTn id="47" dur="500"/>
                                        <p:tgtEl>
                                          <p:spTgt spid="307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0721"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773181" y="194872"/>
            <a:ext cx="4826833" cy="254833"/>
          </a:xfrm>
        </p:spPr>
        <p:txBody>
          <a:bodyPr/>
          <a:lstStyle/>
          <a:p>
            <a:r>
              <a:rPr lang="ru-RU" dirty="0" smtClean="0"/>
              <a:t>Например,  стиль фона</a:t>
            </a:r>
            <a:r>
              <a:rPr lang="ru-RU" dirty="0"/>
              <a:t/>
            </a:r>
            <a:br>
              <a:rPr lang="ru-RU" dirty="0"/>
            </a:br>
            <a:endParaRPr lang="ru-RU"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100</a:t>
            </a:fld>
            <a:endParaRPr lang="ru-RU" altLang="ru-RU"/>
          </a:p>
        </p:txBody>
      </p:sp>
      <p:pic>
        <p:nvPicPr>
          <p:cNvPr id="265229" name="Picture 13"/>
          <p:cNvPicPr>
            <a:picLocks noChangeAspect="1" noChangeArrowheads="1"/>
          </p:cNvPicPr>
          <p:nvPr/>
        </p:nvPicPr>
        <p:blipFill>
          <a:blip r:embed="rId2" cstate="print"/>
          <a:srcRect/>
          <a:stretch>
            <a:fillRect/>
          </a:stretch>
        </p:blipFill>
        <p:spPr bwMode="auto">
          <a:xfrm>
            <a:off x="0" y="668389"/>
            <a:ext cx="9144000" cy="6189611"/>
          </a:xfrm>
          <a:prstGeom prst="rect">
            <a:avLst/>
          </a:prstGeom>
          <a:noFill/>
          <a:ln w="9525">
            <a:noFill/>
            <a:miter lim="800000"/>
            <a:headEnd/>
            <a:tailEnd/>
          </a:ln>
        </p:spPr>
      </p:pic>
      <p:sp>
        <p:nvSpPr>
          <p:cNvPr id="16" name="Прямоугольник 15"/>
          <p:cNvSpPr/>
          <p:nvPr/>
        </p:nvSpPr>
        <p:spPr>
          <a:xfrm>
            <a:off x="0" y="344773"/>
            <a:ext cx="3211135" cy="369332"/>
          </a:xfrm>
          <a:prstGeom prst="rect">
            <a:avLst/>
          </a:prstGeom>
        </p:spPr>
        <p:txBody>
          <a:bodyPr wrap="square">
            <a:spAutoFit/>
          </a:bodyPr>
          <a:lstStyle/>
          <a:p>
            <a:r>
              <a:rPr lang="en-US" b="1" dirty="0" smtClean="0"/>
              <a:t>background-color:#b0c4de</a:t>
            </a:r>
            <a:r>
              <a:rPr lang="en-US" dirty="0" smtClean="0"/>
              <a:t>;</a:t>
            </a:r>
            <a:endParaRPr lang="ru-RU" dirty="0"/>
          </a:p>
        </p:txBody>
      </p:sp>
    </p:spTree>
    <p:extLst>
      <p:ext uri="{BB962C8B-B14F-4D97-AF65-F5344CB8AC3E}">
        <p14:creationId xmlns:p14="http://schemas.microsoft.com/office/powerpoint/2010/main" val="111543441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5571" y="526125"/>
            <a:ext cx="8376082" cy="238374"/>
          </a:xfrm>
        </p:spPr>
        <p:txBody>
          <a:bodyPr/>
          <a:lstStyle/>
          <a:p>
            <a:r>
              <a:rPr lang="ru-RU" dirty="0" smtClean="0"/>
              <a:t>ФОРМАТИРОВАНИЕ ТЕКСТА</a:t>
            </a:r>
            <a:br>
              <a:rPr lang="ru-RU" dirty="0" smtClean="0"/>
            </a:br>
            <a:endParaRPr lang="ru-RU"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101</a:t>
            </a:fld>
            <a:endParaRPr lang="ru-RU" altLang="ru-RU"/>
          </a:p>
        </p:txBody>
      </p:sp>
      <p:sp>
        <p:nvSpPr>
          <p:cNvPr id="5" name="Text Box 1"/>
          <p:cNvSpPr txBox="1">
            <a:spLocks noChangeArrowheads="1"/>
          </p:cNvSpPr>
          <p:nvPr/>
        </p:nvSpPr>
        <p:spPr bwMode="auto">
          <a:xfrm>
            <a:off x="404735" y="986528"/>
            <a:ext cx="4137285" cy="1576790"/>
          </a:xfrm>
          <a:prstGeom prst="rect">
            <a:avLst/>
          </a:prstGeom>
          <a:solidFill>
            <a:srgbClr val="FFFF99"/>
          </a:solidFill>
          <a:ln w="9525">
            <a:noFill/>
            <a:miter lim="800000"/>
            <a:headEnd/>
            <a:tailEnd/>
          </a:ln>
          <a:effectLst>
            <a:outerShdw dist="35921" dir="2700000" algn="ctr" rotWithShape="0">
              <a:srgbClr val="808080"/>
            </a:outerShdw>
          </a:effectLst>
        </p:spPr>
        <p:txBody>
          <a:bodyPr rIns="0"/>
          <a:lstStyle/>
          <a:p>
            <a:r>
              <a:rPr lang="en-US" sz="2800" dirty="0" smtClean="0"/>
              <a:t>body {</a:t>
            </a:r>
            <a:r>
              <a:rPr lang="en-US" sz="2800" dirty="0" err="1" smtClean="0"/>
              <a:t>color:red</a:t>
            </a:r>
            <a:r>
              <a:rPr lang="en-US" sz="2800" dirty="0" smtClean="0"/>
              <a:t>;} </a:t>
            </a:r>
            <a:br>
              <a:rPr lang="en-US" sz="2800" dirty="0" smtClean="0"/>
            </a:br>
            <a:r>
              <a:rPr lang="en-US" sz="2800" dirty="0" smtClean="0"/>
              <a:t>h1 {color:#00ff00;} </a:t>
            </a:r>
            <a:br>
              <a:rPr lang="en-US" sz="2800" dirty="0" smtClean="0"/>
            </a:br>
            <a:r>
              <a:rPr lang="en-US" sz="2800" dirty="0" err="1" smtClean="0"/>
              <a:t>p.ex</a:t>
            </a:r>
            <a:r>
              <a:rPr lang="en-US" sz="2800" dirty="0" smtClean="0"/>
              <a:t> {</a:t>
            </a:r>
            <a:r>
              <a:rPr lang="en-US" sz="2800" dirty="0" err="1" smtClean="0"/>
              <a:t>color:rgb</a:t>
            </a:r>
            <a:r>
              <a:rPr lang="en-US" sz="2800" dirty="0" smtClean="0"/>
              <a:t>(0,0,255);} </a:t>
            </a:r>
            <a:endParaRPr lang="ru-RU" sz="2800" dirty="0"/>
          </a:p>
        </p:txBody>
      </p:sp>
      <p:sp>
        <p:nvSpPr>
          <p:cNvPr id="6" name="Скругленная прямоугольная выноска 5"/>
          <p:cNvSpPr/>
          <p:nvPr/>
        </p:nvSpPr>
        <p:spPr>
          <a:xfrm>
            <a:off x="5599399" y="1566692"/>
            <a:ext cx="1356038" cy="340519"/>
          </a:xfrm>
          <a:prstGeom prst="wedgeRoundRectCallout">
            <a:avLst>
              <a:gd name="adj1" fmla="val -124314"/>
              <a:gd name="adj2" fmla="val -58017"/>
              <a:gd name="adj3" fmla="val 16667"/>
            </a:avLst>
          </a:prstGeom>
          <a:solidFill>
            <a:srgbClr val="E6E6FF"/>
          </a:solidFill>
          <a:effectLst>
            <a:outerShdw blurRad="50800" dist="38100" dir="2700000" algn="tl" rotWithShape="0">
              <a:prstClr val="black">
                <a:alpha val="40000"/>
              </a:prstClr>
            </a:outerShdw>
          </a:effectLst>
        </p:spPr>
        <p:txBody>
          <a:bodyPr wrap="square">
            <a:spAutoFit/>
          </a:bodyPr>
          <a:lstStyle/>
          <a:p>
            <a:pPr eaLnBrk="1" hangingPunct="1">
              <a:defRPr/>
            </a:pPr>
            <a:r>
              <a:rPr lang="ru-RU" sz="1400" dirty="0" smtClean="0"/>
              <a:t>Цвет текста</a:t>
            </a:r>
            <a:endParaRPr lang="ru-RU" sz="1400" dirty="0">
              <a:solidFill>
                <a:srgbClr val="0000FF"/>
              </a:solidFill>
              <a:latin typeface="Courier New" pitchFamily="49" charset="0"/>
              <a:cs typeface="Courier New" pitchFamily="49" charset="0"/>
            </a:endParaRPr>
          </a:p>
        </p:txBody>
      </p:sp>
      <p:sp>
        <p:nvSpPr>
          <p:cNvPr id="8" name="Text Box 1"/>
          <p:cNvSpPr txBox="1">
            <a:spLocks noChangeArrowheads="1"/>
          </p:cNvSpPr>
          <p:nvPr/>
        </p:nvSpPr>
        <p:spPr bwMode="auto">
          <a:xfrm>
            <a:off x="332282" y="3012699"/>
            <a:ext cx="5319010" cy="1499340"/>
          </a:xfrm>
          <a:prstGeom prst="rect">
            <a:avLst/>
          </a:prstGeom>
          <a:solidFill>
            <a:srgbClr val="FFFF99"/>
          </a:solidFill>
          <a:ln w="9525">
            <a:noFill/>
            <a:miter lim="800000"/>
            <a:headEnd/>
            <a:tailEnd/>
          </a:ln>
          <a:effectLst>
            <a:outerShdw dist="35921" dir="2700000" algn="ctr" rotWithShape="0">
              <a:srgbClr val="808080"/>
            </a:outerShdw>
          </a:effectLst>
        </p:spPr>
        <p:txBody>
          <a:bodyPr rIns="0"/>
          <a:lstStyle/>
          <a:p>
            <a:r>
              <a:rPr lang="en-US" sz="2800" dirty="0" smtClean="0"/>
              <a:t>h1 {text-</a:t>
            </a:r>
            <a:r>
              <a:rPr lang="en-US" sz="2800" dirty="0" err="1" smtClean="0"/>
              <a:t>align:center</a:t>
            </a:r>
            <a:r>
              <a:rPr lang="en-US" sz="2800" dirty="0" smtClean="0"/>
              <a:t>;} </a:t>
            </a:r>
            <a:br>
              <a:rPr lang="en-US" sz="2800" dirty="0" smtClean="0"/>
            </a:br>
            <a:r>
              <a:rPr lang="en-US" sz="2800" dirty="0" err="1" smtClean="0"/>
              <a:t>p.date</a:t>
            </a:r>
            <a:r>
              <a:rPr lang="en-US" sz="2800" dirty="0" smtClean="0"/>
              <a:t> {text-</a:t>
            </a:r>
            <a:r>
              <a:rPr lang="en-US" sz="2800" dirty="0" err="1" smtClean="0"/>
              <a:t>align:right</a:t>
            </a:r>
            <a:r>
              <a:rPr lang="en-US" sz="2800" dirty="0" smtClean="0"/>
              <a:t>;} </a:t>
            </a:r>
            <a:br>
              <a:rPr lang="en-US" sz="2800" dirty="0" smtClean="0"/>
            </a:br>
            <a:r>
              <a:rPr lang="en-US" sz="2800" dirty="0" err="1" smtClean="0"/>
              <a:t>p.main</a:t>
            </a:r>
            <a:r>
              <a:rPr lang="en-US" sz="2800" dirty="0" smtClean="0"/>
              <a:t> {text-</a:t>
            </a:r>
            <a:r>
              <a:rPr lang="en-US" sz="2800" dirty="0" err="1" smtClean="0"/>
              <a:t>align:justify</a:t>
            </a:r>
            <a:r>
              <a:rPr lang="en-US" sz="2800" dirty="0" smtClean="0"/>
              <a:t>;} </a:t>
            </a:r>
            <a:endParaRPr lang="ru-RU" sz="2800" dirty="0"/>
          </a:p>
        </p:txBody>
      </p:sp>
      <p:sp>
        <p:nvSpPr>
          <p:cNvPr id="9" name="Скругленная прямоугольная выноска 8"/>
          <p:cNvSpPr/>
          <p:nvPr/>
        </p:nvSpPr>
        <p:spPr>
          <a:xfrm>
            <a:off x="6081583" y="2753412"/>
            <a:ext cx="2717644" cy="1634490"/>
          </a:xfrm>
          <a:prstGeom prst="wedgeRoundRectCallout">
            <a:avLst>
              <a:gd name="adj1" fmla="val -99556"/>
              <a:gd name="adj2" fmla="val -28464"/>
              <a:gd name="adj3" fmla="val 16667"/>
            </a:avLst>
          </a:prstGeom>
          <a:solidFill>
            <a:srgbClr val="E6E6FF"/>
          </a:solidFill>
          <a:effectLst>
            <a:outerShdw blurRad="50800" dist="38100" dir="2700000" algn="tl" rotWithShape="0">
              <a:prstClr val="black">
                <a:alpha val="40000"/>
              </a:prstClr>
            </a:outerShdw>
          </a:effectLst>
        </p:spPr>
        <p:txBody>
          <a:bodyPr wrap="square">
            <a:spAutoFit/>
          </a:bodyPr>
          <a:lstStyle/>
          <a:p>
            <a:r>
              <a:rPr lang="ru-RU" dirty="0" smtClean="0"/>
              <a:t>Свойство </a:t>
            </a:r>
            <a:r>
              <a:rPr lang="ru-RU" b="1" dirty="0" err="1" smtClean="0">
                <a:solidFill>
                  <a:srgbClr val="FF0000"/>
                </a:solidFill>
              </a:rPr>
              <a:t>text-align</a:t>
            </a:r>
            <a:r>
              <a:rPr lang="ru-RU" dirty="0" smtClean="0"/>
              <a:t> используется для </a:t>
            </a:r>
            <a:r>
              <a:rPr lang="ru-RU" b="1" dirty="0" smtClean="0"/>
              <a:t>горизонтального выравнивания текста</a:t>
            </a:r>
            <a:r>
              <a:rPr lang="ru-RU" dirty="0" smtClean="0"/>
              <a:t>.</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Заголовок 1"/>
          <p:cNvSpPr>
            <a:spLocks noGrp="1"/>
          </p:cNvSpPr>
          <p:nvPr>
            <p:ph type="title"/>
          </p:nvPr>
        </p:nvSpPr>
        <p:spPr>
          <a:xfrm>
            <a:off x="311150" y="301625"/>
            <a:ext cx="8375650" cy="471488"/>
          </a:xfrm>
        </p:spPr>
        <p:txBody>
          <a:bodyPr/>
          <a:lstStyle/>
          <a:p>
            <a:r>
              <a:rPr lang="ru-RU" altLang="ru-RU" dirty="0" smtClean="0"/>
              <a:t>Стили: размеры, выравнивание</a:t>
            </a:r>
          </a:p>
        </p:txBody>
      </p:sp>
      <p:sp>
        <p:nvSpPr>
          <p:cNvPr id="5632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FCDE7A0-9169-4C78-A230-FD8E46B51422}" type="slidenum">
              <a:rPr lang="ru-RU" altLang="ru-RU" sz="1400" smtClean="0"/>
              <a:pPr>
                <a:spcBef>
                  <a:spcPct val="0"/>
                </a:spcBef>
                <a:buFontTx/>
                <a:buNone/>
              </a:pPr>
              <a:t>102</a:t>
            </a:fld>
            <a:endParaRPr lang="ru-RU" altLang="ru-RU" sz="1400" smtClean="0"/>
          </a:p>
        </p:txBody>
      </p:sp>
      <p:sp>
        <p:nvSpPr>
          <p:cNvPr id="5" name="Text Box 1"/>
          <p:cNvSpPr txBox="1">
            <a:spLocks noChangeArrowheads="1"/>
          </p:cNvSpPr>
          <p:nvPr/>
        </p:nvSpPr>
        <p:spPr bwMode="auto">
          <a:xfrm>
            <a:off x="2736850" y="992188"/>
            <a:ext cx="5838825" cy="3067050"/>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rIns="0"/>
          <a:lstStyle/>
          <a:p>
            <a:pPr algn="just">
              <a:defRPr/>
            </a:pPr>
            <a:r>
              <a:rPr lang="en-US" sz="2800" b="1" dirty="0">
                <a:latin typeface="Courier New" pitchFamily="49" charset="0"/>
                <a:ea typeface="Times New Roman" pitchFamily="18" charset="0"/>
                <a:cs typeface="Courier New" pitchFamily="49" charset="0"/>
              </a:rPr>
              <a:t>p {</a:t>
            </a:r>
            <a:endParaRPr lang="ru-RU" sz="2800" b="1" dirty="0">
              <a:cs typeface="+mn-cs"/>
            </a:endParaRPr>
          </a:p>
          <a:p>
            <a:pPr algn="just">
              <a:defRPr/>
            </a:pPr>
            <a:r>
              <a:rPr lang="en-US" sz="2800" b="1" dirty="0">
                <a:latin typeface="Courier New" pitchFamily="49" charset="0"/>
                <a:ea typeface="Times New Roman" pitchFamily="18" charset="0"/>
                <a:cs typeface="Courier New" pitchFamily="49" charset="0"/>
              </a:rPr>
              <a:t> </a:t>
            </a:r>
            <a:r>
              <a:rPr lang="en-US" sz="2800" b="1" dirty="0">
                <a:latin typeface="Courier New" pitchFamily="49" charset="0"/>
                <a:cs typeface="Courier New" pitchFamily="49" charset="0"/>
              </a:rPr>
              <a:t>background: #E6E6FF;</a:t>
            </a:r>
          </a:p>
          <a:p>
            <a:pPr algn="just">
              <a:defRPr/>
            </a:pPr>
            <a:r>
              <a:rPr lang="en-US" sz="2800" b="1" dirty="0">
                <a:latin typeface="Courier New" pitchFamily="49" charset="0"/>
                <a:ea typeface="Times New Roman" pitchFamily="18" charset="0"/>
                <a:cs typeface="Courier New" pitchFamily="49" charset="0"/>
              </a:rPr>
              <a:t> width: 80%;</a:t>
            </a:r>
            <a:endParaRPr lang="ru-RU" sz="2800" b="1" dirty="0">
              <a:cs typeface="+mn-cs"/>
            </a:endParaRPr>
          </a:p>
          <a:p>
            <a:pPr algn="just">
              <a:defRPr/>
            </a:pPr>
            <a:r>
              <a:rPr lang="en-US" sz="2800" b="1" dirty="0">
                <a:latin typeface="Courier New" pitchFamily="49" charset="0"/>
                <a:cs typeface="Courier New" pitchFamily="49" charset="0"/>
              </a:rPr>
              <a:t> height: 100px;</a:t>
            </a:r>
            <a:endParaRPr lang="ru-RU" sz="2800" b="1" dirty="0">
              <a:latin typeface="Courier New" pitchFamily="49" charset="0"/>
              <a:cs typeface="Courier New" pitchFamily="49" charset="0"/>
            </a:endParaRPr>
          </a:p>
          <a:p>
            <a:pPr algn="just">
              <a:defRPr/>
            </a:pPr>
            <a:r>
              <a:rPr lang="ru-RU" sz="2800" b="1" dirty="0">
                <a:latin typeface="Courier New" pitchFamily="49" charset="0"/>
                <a:cs typeface="Courier New" pitchFamily="49" charset="0"/>
              </a:rPr>
              <a:t> </a:t>
            </a:r>
            <a:r>
              <a:rPr lang="en-US" sz="2800" b="1" dirty="0">
                <a:latin typeface="Courier New" pitchFamily="49" charset="0"/>
                <a:cs typeface="Courier New" pitchFamily="49" charset="0"/>
              </a:rPr>
              <a:t>text-align: left;</a:t>
            </a:r>
          </a:p>
          <a:p>
            <a:pPr algn="just">
              <a:defRPr/>
            </a:pPr>
            <a:r>
              <a:rPr lang="en-US" sz="2800" b="1" dirty="0">
                <a:latin typeface="Courier New" pitchFamily="49" charset="0"/>
                <a:cs typeface="Courier New" pitchFamily="49" charset="0"/>
              </a:rPr>
              <a:t> text-indent: 20px; </a:t>
            </a:r>
            <a:endParaRPr lang="ru-RU" sz="2800" b="1" dirty="0">
              <a:cs typeface="+mn-cs"/>
            </a:endParaRPr>
          </a:p>
          <a:p>
            <a:pPr>
              <a:defRPr/>
            </a:pPr>
            <a:r>
              <a:rPr lang="ru-RU" sz="2800" b="1" dirty="0">
                <a:latin typeface="Courier New" pitchFamily="49" charset="0"/>
                <a:ea typeface="Times New Roman" pitchFamily="18" charset="0"/>
                <a:cs typeface="Courier New" pitchFamily="49" charset="0"/>
              </a:rPr>
              <a:t>}</a:t>
            </a:r>
            <a:endParaRPr lang="ru-RU" sz="2800" b="1" dirty="0">
              <a:cs typeface="+mn-cs"/>
            </a:endParaRPr>
          </a:p>
        </p:txBody>
      </p:sp>
      <p:sp>
        <p:nvSpPr>
          <p:cNvPr id="6" name="Скругленная прямоугольная выноска 5"/>
          <p:cNvSpPr/>
          <p:nvPr/>
        </p:nvSpPr>
        <p:spPr bwMode="auto">
          <a:xfrm>
            <a:off x="5772150" y="1879600"/>
            <a:ext cx="1401763" cy="442913"/>
          </a:xfrm>
          <a:prstGeom prst="wedgeRoundRectCallout">
            <a:avLst>
              <a:gd name="adj1" fmla="val -79502"/>
              <a:gd name="adj2" fmla="val -287"/>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mn-lt"/>
                <a:cs typeface="Courier New" pitchFamily="49" charset="0"/>
              </a:rPr>
              <a:t>ширина</a:t>
            </a:r>
            <a:endParaRPr lang="ru-RU" sz="2000" dirty="0">
              <a:solidFill>
                <a:srgbClr val="000000"/>
              </a:solidFill>
              <a:latin typeface="+mn-lt"/>
              <a:cs typeface="+mn-cs"/>
            </a:endParaRPr>
          </a:p>
        </p:txBody>
      </p:sp>
      <p:sp>
        <p:nvSpPr>
          <p:cNvPr id="7" name="Скругленная прямоугольная выноска 6"/>
          <p:cNvSpPr/>
          <p:nvPr/>
        </p:nvSpPr>
        <p:spPr bwMode="auto">
          <a:xfrm>
            <a:off x="6826250" y="2444750"/>
            <a:ext cx="1400175" cy="442913"/>
          </a:xfrm>
          <a:prstGeom prst="wedgeRoundRectCallout">
            <a:avLst>
              <a:gd name="adj1" fmla="val -108282"/>
              <a:gd name="adj2" fmla="val -21759"/>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mn-lt"/>
                <a:cs typeface="Courier New" pitchFamily="49" charset="0"/>
              </a:rPr>
              <a:t>высота</a:t>
            </a:r>
            <a:endParaRPr lang="ru-RU" sz="2000" dirty="0">
              <a:solidFill>
                <a:srgbClr val="000000"/>
              </a:solidFill>
              <a:latin typeface="+mn-lt"/>
              <a:cs typeface="+mn-cs"/>
            </a:endParaRPr>
          </a:p>
        </p:txBody>
      </p:sp>
      <p:sp>
        <p:nvSpPr>
          <p:cNvPr id="8" name="Прямоугольник 7"/>
          <p:cNvSpPr>
            <a:spLocks noChangeArrowheads="1"/>
          </p:cNvSpPr>
          <p:nvPr/>
        </p:nvSpPr>
        <p:spPr bwMode="auto">
          <a:xfrm>
            <a:off x="557213" y="4427538"/>
            <a:ext cx="6837362" cy="1516062"/>
          </a:xfrm>
          <a:prstGeom prst="rect">
            <a:avLst/>
          </a:prstGeom>
          <a:solidFill>
            <a:srgbClr val="E6E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indent="623888">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ru-RU" sz="2000" dirty="0" err="1"/>
              <a:t>Lorem</a:t>
            </a:r>
            <a:r>
              <a:rPr lang="de-DE" altLang="ru-RU" sz="2000" dirty="0"/>
              <a:t> </a:t>
            </a:r>
            <a:r>
              <a:rPr lang="de-DE" altLang="ru-RU" sz="2000" dirty="0" err="1"/>
              <a:t>ipsum</a:t>
            </a:r>
            <a:r>
              <a:rPr lang="de-DE" altLang="ru-RU" sz="2000" dirty="0"/>
              <a:t> </a:t>
            </a:r>
            <a:r>
              <a:rPr lang="de-DE" altLang="ru-RU" sz="2000" dirty="0" err="1"/>
              <a:t>dolor</a:t>
            </a:r>
            <a:r>
              <a:rPr lang="de-DE" altLang="ru-RU" sz="2000" dirty="0"/>
              <a:t> </a:t>
            </a:r>
            <a:r>
              <a:rPr lang="de-DE" altLang="ru-RU" sz="2000" dirty="0" err="1"/>
              <a:t>sit</a:t>
            </a:r>
            <a:r>
              <a:rPr lang="de-DE" altLang="ru-RU" sz="2000" dirty="0"/>
              <a:t> </a:t>
            </a:r>
            <a:r>
              <a:rPr lang="de-DE" altLang="ru-RU" sz="2000" dirty="0" err="1"/>
              <a:t>amet</a:t>
            </a:r>
            <a:r>
              <a:rPr lang="de-DE" altLang="ru-RU" sz="2000" dirty="0"/>
              <a:t>, </a:t>
            </a:r>
            <a:r>
              <a:rPr lang="de-DE" altLang="ru-RU" sz="2000" dirty="0" err="1"/>
              <a:t>consectetur</a:t>
            </a:r>
            <a:r>
              <a:rPr lang="de-DE" altLang="ru-RU" sz="2000" dirty="0"/>
              <a:t> </a:t>
            </a:r>
            <a:r>
              <a:rPr lang="de-DE" altLang="ru-RU" sz="2000" dirty="0" err="1"/>
              <a:t>adipiscing</a:t>
            </a:r>
            <a:r>
              <a:rPr lang="de-DE" altLang="ru-RU" sz="2000" dirty="0"/>
              <a:t> </a:t>
            </a:r>
            <a:r>
              <a:rPr lang="de-DE" altLang="ru-RU" sz="2000" dirty="0" err="1"/>
              <a:t>elit</a:t>
            </a:r>
            <a:r>
              <a:rPr lang="de-DE" altLang="ru-RU" sz="2000" dirty="0"/>
              <a:t>. </a:t>
            </a:r>
            <a:r>
              <a:rPr lang="de-DE" altLang="ru-RU" sz="2000" dirty="0" err="1"/>
              <a:t>Curabitur</a:t>
            </a:r>
            <a:r>
              <a:rPr lang="de-DE" altLang="ru-RU" sz="2000" dirty="0"/>
              <a:t> </a:t>
            </a:r>
            <a:r>
              <a:rPr lang="de-DE" altLang="ru-RU" sz="2000" dirty="0" err="1"/>
              <a:t>felis</a:t>
            </a:r>
            <a:r>
              <a:rPr lang="de-DE" altLang="ru-RU" sz="2000" dirty="0"/>
              <a:t> </a:t>
            </a:r>
            <a:r>
              <a:rPr lang="de-DE" altLang="ru-RU" sz="2000" dirty="0" err="1"/>
              <a:t>velit</a:t>
            </a:r>
            <a:r>
              <a:rPr lang="de-DE" altLang="ru-RU" sz="2000" dirty="0"/>
              <a:t>, </a:t>
            </a:r>
            <a:r>
              <a:rPr lang="de-DE" altLang="ru-RU" sz="2000" dirty="0" err="1"/>
              <a:t>tempus</a:t>
            </a:r>
            <a:r>
              <a:rPr lang="de-DE" altLang="ru-RU" sz="2000" dirty="0"/>
              <a:t> </a:t>
            </a:r>
            <a:r>
              <a:rPr lang="de-DE" altLang="ru-RU" sz="2000" dirty="0" err="1"/>
              <a:t>sit</a:t>
            </a:r>
            <a:r>
              <a:rPr lang="de-DE" altLang="ru-RU" sz="2000" dirty="0"/>
              <a:t> </a:t>
            </a:r>
            <a:r>
              <a:rPr lang="de-DE" altLang="ru-RU" sz="2000" dirty="0" err="1"/>
              <a:t>amet</a:t>
            </a:r>
            <a:r>
              <a:rPr lang="de-DE" altLang="ru-RU" sz="2000" dirty="0"/>
              <a:t> </a:t>
            </a:r>
            <a:r>
              <a:rPr lang="de-DE" altLang="ru-RU" sz="2000" dirty="0" err="1"/>
              <a:t>cursus</a:t>
            </a:r>
            <a:r>
              <a:rPr lang="de-DE" altLang="ru-RU" sz="2000" dirty="0"/>
              <a:t> </a:t>
            </a:r>
            <a:r>
              <a:rPr lang="de-DE" altLang="ru-RU" sz="2000" dirty="0" err="1"/>
              <a:t>at</a:t>
            </a:r>
            <a:r>
              <a:rPr lang="de-DE" altLang="ru-RU" sz="2000" dirty="0"/>
              <a:t>, </a:t>
            </a:r>
            <a:r>
              <a:rPr lang="de-DE" altLang="ru-RU" sz="2000" dirty="0" err="1"/>
              <a:t>porta</a:t>
            </a:r>
            <a:r>
              <a:rPr lang="de-DE" altLang="ru-RU" sz="2000" dirty="0"/>
              <a:t> </a:t>
            </a:r>
            <a:r>
              <a:rPr lang="de-DE" altLang="ru-RU" sz="2000" dirty="0" err="1"/>
              <a:t>ut</a:t>
            </a:r>
            <a:r>
              <a:rPr lang="de-DE" altLang="ru-RU" sz="2000" dirty="0"/>
              <a:t> </a:t>
            </a:r>
            <a:r>
              <a:rPr lang="de-DE" altLang="ru-RU" sz="2000" dirty="0" err="1"/>
              <a:t>turpis</a:t>
            </a:r>
            <a:r>
              <a:rPr lang="de-DE" altLang="ru-RU" sz="2000" dirty="0"/>
              <a:t>. </a:t>
            </a:r>
            <a:r>
              <a:rPr lang="de-DE" altLang="ru-RU" sz="2000" dirty="0" err="1"/>
              <a:t>Sed</a:t>
            </a:r>
            <a:r>
              <a:rPr lang="de-DE" altLang="ru-RU" sz="2000" dirty="0"/>
              <a:t> </a:t>
            </a:r>
            <a:r>
              <a:rPr lang="de-DE" altLang="ru-RU" sz="2000" dirty="0" err="1"/>
              <a:t>augue</a:t>
            </a:r>
            <a:r>
              <a:rPr lang="de-DE" altLang="ru-RU" sz="2000" dirty="0"/>
              <a:t> </a:t>
            </a:r>
            <a:r>
              <a:rPr lang="de-DE" altLang="ru-RU" sz="2000" dirty="0" err="1"/>
              <a:t>tellus</a:t>
            </a:r>
            <a:r>
              <a:rPr lang="de-DE" altLang="ru-RU" sz="2000" dirty="0"/>
              <a:t>, </a:t>
            </a:r>
            <a:r>
              <a:rPr lang="de-DE" altLang="ru-RU" sz="2000" dirty="0" err="1"/>
              <a:t>tincidunt</a:t>
            </a:r>
            <a:r>
              <a:rPr lang="de-DE" altLang="ru-RU" sz="2000" dirty="0"/>
              <a:t> </a:t>
            </a:r>
            <a:r>
              <a:rPr lang="de-DE" altLang="ru-RU" sz="2000" dirty="0" err="1"/>
              <a:t>id</a:t>
            </a:r>
            <a:r>
              <a:rPr lang="de-DE" altLang="ru-RU" sz="2000" dirty="0"/>
              <a:t> </a:t>
            </a:r>
            <a:r>
              <a:rPr lang="de-DE" altLang="ru-RU" sz="2000" dirty="0" err="1"/>
              <a:t>ultricies</a:t>
            </a:r>
            <a:r>
              <a:rPr lang="de-DE" altLang="ru-RU" sz="2000" dirty="0"/>
              <a:t> </a:t>
            </a:r>
            <a:r>
              <a:rPr lang="de-DE" altLang="ru-RU" sz="2000" dirty="0" err="1"/>
              <a:t>at</a:t>
            </a:r>
            <a:r>
              <a:rPr lang="de-DE" altLang="ru-RU" sz="2000" dirty="0"/>
              <a:t>, </a:t>
            </a:r>
            <a:r>
              <a:rPr lang="de-DE" altLang="ru-RU" sz="2000" dirty="0" err="1"/>
              <a:t>tempor</a:t>
            </a:r>
            <a:r>
              <a:rPr lang="de-DE" altLang="ru-RU" sz="2000" dirty="0"/>
              <a:t> </a:t>
            </a:r>
            <a:r>
              <a:rPr lang="de-DE" altLang="ru-RU" sz="2000" dirty="0" err="1"/>
              <a:t>quis</a:t>
            </a:r>
            <a:r>
              <a:rPr lang="de-DE" altLang="ru-RU" sz="2000" dirty="0"/>
              <a:t> </a:t>
            </a:r>
            <a:r>
              <a:rPr lang="de-DE" altLang="ru-RU" sz="2000" dirty="0" err="1"/>
              <a:t>sem</a:t>
            </a:r>
            <a:r>
              <a:rPr lang="de-DE" altLang="ru-RU" sz="2000" dirty="0"/>
              <a:t>. </a:t>
            </a:r>
            <a:endParaRPr lang="ru-RU" altLang="ru-RU" sz="2000" dirty="0"/>
          </a:p>
        </p:txBody>
      </p:sp>
      <p:sp>
        <p:nvSpPr>
          <p:cNvPr id="9" name="Скругленная прямоугольная выноска 8"/>
          <p:cNvSpPr/>
          <p:nvPr/>
        </p:nvSpPr>
        <p:spPr bwMode="auto">
          <a:xfrm>
            <a:off x="198438" y="1709738"/>
            <a:ext cx="2376487" cy="1804987"/>
          </a:xfrm>
          <a:prstGeom prst="wedgeRoundRectCallout">
            <a:avLst>
              <a:gd name="adj1" fmla="val 66267"/>
              <a:gd name="adj2" fmla="val 18041"/>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mn-lt"/>
                <a:cs typeface="Courier New" pitchFamily="49" charset="0"/>
              </a:rPr>
              <a:t>выравнивание:</a:t>
            </a:r>
          </a:p>
          <a:p>
            <a:pPr eaLnBrk="1" hangingPunct="1">
              <a:defRPr/>
            </a:pPr>
            <a:r>
              <a:rPr lang="en-US" sz="2000" b="1" dirty="0">
                <a:solidFill>
                  <a:srgbClr val="333399"/>
                </a:solidFill>
                <a:latin typeface="Courier New" pitchFamily="49" charset="0"/>
                <a:cs typeface="Courier New" pitchFamily="49" charset="0"/>
              </a:rPr>
              <a:t>left</a:t>
            </a:r>
          </a:p>
          <a:p>
            <a:pPr algn="ctr" eaLnBrk="1" hangingPunct="1">
              <a:defRPr/>
            </a:pPr>
            <a:r>
              <a:rPr lang="en-US" sz="2000" b="1" dirty="0">
                <a:solidFill>
                  <a:srgbClr val="333399"/>
                </a:solidFill>
                <a:latin typeface="Courier New" pitchFamily="49" charset="0"/>
                <a:cs typeface="Courier New" pitchFamily="49" charset="0"/>
              </a:rPr>
              <a:t>center</a:t>
            </a:r>
          </a:p>
          <a:p>
            <a:pPr algn="r" eaLnBrk="1" hangingPunct="1">
              <a:defRPr/>
            </a:pPr>
            <a:r>
              <a:rPr lang="en-US" sz="2000" b="1" dirty="0">
                <a:solidFill>
                  <a:srgbClr val="333399"/>
                </a:solidFill>
                <a:latin typeface="Courier New" pitchFamily="49" charset="0"/>
                <a:cs typeface="Courier New" pitchFamily="49" charset="0"/>
              </a:rPr>
              <a:t>right</a:t>
            </a:r>
          </a:p>
          <a:p>
            <a:pPr algn="ctr" eaLnBrk="1" hangingPunct="1">
              <a:defRPr/>
            </a:pPr>
            <a:r>
              <a:rPr lang="en-US" sz="2000" b="1" spc="900" dirty="0">
                <a:solidFill>
                  <a:srgbClr val="333399"/>
                </a:solidFill>
                <a:latin typeface="Courier New" pitchFamily="49" charset="0"/>
                <a:cs typeface="Courier New" pitchFamily="49" charset="0"/>
              </a:rPr>
              <a:t>justify</a:t>
            </a:r>
            <a:endParaRPr lang="ru-RU" sz="2000" b="1" spc="900" dirty="0">
              <a:solidFill>
                <a:srgbClr val="333399"/>
              </a:solidFill>
              <a:latin typeface="Courier New" pitchFamily="49" charset="0"/>
              <a:cs typeface="Courier New" pitchFamily="49" charset="0"/>
            </a:endParaRPr>
          </a:p>
        </p:txBody>
      </p:sp>
      <p:grpSp>
        <p:nvGrpSpPr>
          <p:cNvPr id="2" name="Группа 13"/>
          <p:cNvGrpSpPr>
            <a:grpSpLocks/>
          </p:cNvGrpSpPr>
          <p:nvPr/>
        </p:nvGrpSpPr>
        <p:grpSpPr bwMode="auto">
          <a:xfrm>
            <a:off x="7186613" y="4413250"/>
            <a:ext cx="612775" cy="1525588"/>
            <a:chOff x="7394713" y="4099892"/>
            <a:chExt cx="612000" cy="1620000"/>
          </a:xfrm>
        </p:grpSpPr>
        <p:sp>
          <p:nvSpPr>
            <p:cNvPr id="56344" name="Полилиния 9"/>
            <p:cNvSpPr>
              <a:spLocks/>
            </p:cNvSpPr>
            <p:nvPr/>
          </p:nvSpPr>
          <p:spPr bwMode="auto">
            <a:xfrm>
              <a:off x="7394713" y="4104859"/>
              <a:ext cx="612000" cy="0"/>
            </a:xfrm>
            <a:custGeom>
              <a:avLst/>
              <a:gdLst>
                <a:gd name="T0" fmla="*/ 0 w 1162878"/>
                <a:gd name="T1" fmla="*/ 0 h 19878"/>
                <a:gd name="T2" fmla="*/ 1 w 1162878"/>
                <a:gd name="T3" fmla="*/ 0 h 19878"/>
                <a:gd name="T4" fmla="*/ 0 60000 65536"/>
                <a:gd name="T5" fmla="*/ 0 60000 65536"/>
                <a:gd name="T6" fmla="*/ 0 w 1162878"/>
                <a:gd name="T7" fmla="*/ 0 h 19878"/>
                <a:gd name="T8" fmla="*/ 1162878 w 1162878"/>
                <a:gd name="T9" fmla="*/ 0 h 19878"/>
              </a:gdLst>
              <a:ahLst/>
              <a:cxnLst>
                <a:cxn ang="T4">
                  <a:pos x="T0" y="T1"/>
                </a:cxn>
                <a:cxn ang="T5">
                  <a:pos x="T2" y="T3"/>
                </a:cxn>
              </a:cxnLst>
              <a:rect l="T6" t="T7" r="T8" b="T9"/>
              <a:pathLst>
                <a:path w="1162878" h="19878">
                  <a:moveTo>
                    <a:pt x="0" y="19878"/>
                  </a:moveTo>
                  <a:lnTo>
                    <a:pt x="1162878" y="0"/>
                  </a:lnTo>
                </a:path>
              </a:pathLst>
            </a:custGeom>
            <a:noFill/>
            <a:ln w="12700" algn="ctr">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6345" name="Полилиния 10"/>
            <p:cNvSpPr>
              <a:spLocks/>
            </p:cNvSpPr>
            <p:nvPr/>
          </p:nvSpPr>
          <p:spPr bwMode="auto">
            <a:xfrm>
              <a:off x="7394713" y="5714999"/>
              <a:ext cx="612000" cy="0"/>
            </a:xfrm>
            <a:custGeom>
              <a:avLst/>
              <a:gdLst>
                <a:gd name="T0" fmla="*/ 0 w 1162878"/>
                <a:gd name="T1" fmla="*/ 0 h 19878"/>
                <a:gd name="T2" fmla="*/ 1 w 1162878"/>
                <a:gd name="T3" fmla="*/ 0 h 19878"/>
                <a:gd name="T4" fmla="*/ 0 60000 65536"/>
                <a:gd name="T5" fmla="*/ 0 60000 65536"/>
                <a:gd name="T6" fmla="*/ 0 w 1162878"/>
                <a:gd name="T7" fmla="*/ 0 h 19878"/>
                <a:gd name="T8" fmla="*/ 1162878 w 1162878"/>
                <a:gd name="T9" fmla="*/ 0 h 19878"/>
              </a:gdLst>
              <a:ahLst/>
              <a:cxnLst>
                <a:cxn ang="T4">
                  <a:pos x="T0" y="T1"/>
                </a:cxn>
                <a:cxn ang="T5">
                  <a:pos x="T2" y="T3"/>
                </a:cxn>
              </a:cxnLst>
              <a:rect l="T6" t="T7" r="T8" b="T9"/>
              <a:pathLst>
                <a:path w="1162878" h="19878">
                  <a:moveTo>
                    <a:pt x="0" y="19878"/>
                  </a:moveTo>
                  <a:lnTo>
                    <a:pt x="1162878" y="0"/>
                  </a:lnTo>
                </a:path>
              </a:pathLst>
            </a:custGeom>
            <a:noFill/>
            <a:ln w="12700" algn="ctr">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6346" name="Полилиния 11"/>
            <p:cNvSpPr>
              <a:spLocks/>
            </p:cNvSpPr>
            <p:nvPr/>
          </p:nvSpPr>
          <p:spPr bwMode="auto">
            <a:xfrm rot="5400000">
              <a:off x="7027007" y="4909892"/>
              <a:ext cx="1620000" cy="0"/>
            </a:xfrm>
            <a:custGeom>
              <a:avLst/>
              <a:gdLst>
                <a:gd name="T0" fmla="*/ 0 w 1162878"/>
                <a:gd name="T1" fmla="*/ 0 h 19878"/>
                <a:gd name="T2" fmla="*/ 2147483646 w 1162878"/>
                <a:gd name="T3" fmla="*/ 0 h 19878"/>
                <a:gd name="T4" fmla="*/ 0 60000 65536"/>
                <a:gd name="T5" fmla="*/ 0 60000 65536"/>
                <a:gd name="T6" fmla="*/ 0 w 1162878"/>
                <a:gd name="T7" fmla="*/ 0 h 19878"/>
                <a:gd name="T8" fmla="*/ 1162878 w 1162878"/>
                <a:gd name="T9" fmla="*/ 0 h 19878"/>
              </a:gdLst>
              <a:ahLst/>
              <a:cxnLst>
                <a:cxn ang="T4">
                  <a:pos x="T0" y="T1"/>
                </a:cxn>
                <a:cxn ang="T5">
                  <a:pos x="T2" y="T3"/>
                </a:cxn>
              </a:cxnLst>
              <a:rect l="T6" t="T7" r="T8" b="T9"/>
              <a:pathLst>
                <a:path w="1162878" h="19878">
                  <a:moveTo>
                    <a:pt x="0" y="19878"/>
                  </a:moveTo>
                  <a:lnTo>
                    <a:pt x="1162878" y="0"/>
                  </a:lnTo>
                </a:path>
              </a:pathLst>
            </a:custGeom>
            <a:noFill/>
            <a:ln w="12700" algn="ctr">
              <a:solidFill>
                <a:schemeClr val="tx1"/>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grpSp>
      <p:sp>
        <p:nvSpPr>
          <p:cNvPr id="14" name="Прямоугольник 12"/>
          <p:cNvSpPr>
            <a:spLocks noChangeArrowheads="1"/>
          </p:cNvSpPr>
          <p:nvPr/>
        </p:nvSpPr>
        <p:spPr bwMode="auto">
          <a:xfrm>
            <a:off x="7602538" y="5022850"/>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000" b="1">
                <a:solidFill>
                  <a:srgbClr val="000000"/>
                </a:solidFill>
                <a:latin typeface="Courier New" panose="02070309020205020404" pitchFamily="49" charset="0"/>
                <a:cs typeface="Courier New" panose="02070309020205020404" pitchFamily="49" charset="0"/>
              </a:rPr>
              <a:t>100px</a:t>
            </a:r>
            <a:endParaRPr lang="ru-RU" altLang="ru-RU" sz="1400" b="1"/>
          </a:p>
        </p:txBody>
      </p:sp>
      <p:grpSp>
        <p:nvGrpSpPr>
          <p:cNvPr id="3" name="Группа 15"/>
          <p:cNvGrpSpPr>
            <a:grpSpLocks/>
          </p:cNvGrpSpPr>
          <p:nvPr/>
        </p:nvGrpSpPr>
        <p:grpSpPr bwMode="auto">
          <a:xfrm rot="5400000">
            <a:off x="3675856" y="2590007"/>
            <a:ext cx="612775" cy="6865938"/>
            <a:chOff x="7394713" y="4099892"/>
            <a:chExt cx="612000" cy="1620000"/>
          </a:xfrm>
        </p:grpSpPr>
        <p:sp>
          <p:nvSpPr>
            <p:cNvPr id="56341" name="Полилиния 16"/>
            <p:cNvSpPr>
              <a:spLocks/>
            </p:cNvSpPr>
            <p:nvPr/>
          </p:nvSpPr>
          <p:spPr bwMode="auto">
            <a:xfrm>
              <a:off x="7394713" y="4104859"/>
              <a:ext cx="612000" cy="0"/>
            </a:xfrm>
            <a:custGeom>
              <a:avLst/>
              <a:gdLst>
                <a:gd name="T0" fmla="*/ 0 w 1162878"/>
                <a:gd name="T1" fmla="*/ 0 h 19878"/>
                <a:gd name="T2" fmla="*/ 1 w 1162878"/>
                <a:gd name="T3" fmla="*/ 0 h 19878"/>
                <a:gd name="T4" fmla="*/ 0 60000 65536"/>
                <a:gd name="T5" fmla="*/ 0 60000 65536"/>
                <a:gd name="T6" fmla="*/ 0 w 1162878"/>
                <a:gd name="T7" fmla="*/ 0 h 19878"/>
                <a:gd name="T8" fmla="*/ 1162878 w 1162878"/>
                <a:gd name="T9" fmla="*/ 0 h 19878"/>
              </a:gdLst>
              <a:ahLst/>
              <a:cxnLst>
                <a:cxn ang="T4">
                  <a:pos x="T0" y="T1"/>
                </a:cxn>
                <a:cxn ang="T5">
                  <a:pos x="T2" y="T3"/>
                </a:cxn>
              </a:cxnLst>
              <a:rect l="T6" t="T7" r="T8" b="T9"/>
              <a:pathLst>
                <a:path w="1162878" h="19878">
                  <a:moveTo>
                    <a:pt x="0" y="19878"/>
                  </a:moveTo>
                  <a:lnTo>
                    <a:pt x="1162878" y="0"/>
                  </a:lnTo>
                </a:path>
              </a:pathLst>
            </a:custGeom>
            <a:noFill/>
            <a:ln w="12700" algn="ctr">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6342" name="Полилиния 17"/>
            <p:cNvSpPr>
              <a:spLocks/>
            </p:cNvSpPr>
            <p:nvPr/>
          </p:nvSpPr>
          <p:spPr bwMode="auto">
            <a:xfrm>
              <a:off x="7394713" y="5714999"/>
              <a:ext cx="612000" cy="0"/>
            </a:xfrm>
            <a:custGeom>
              <a:avLst/>
              <a:gdLst>
                <a:gd name="T0" fmla="*/ 0 w 1162878"/>
                <a:gd name="T1" fmla="*/ 0 h 19878"/>
                <a:gd name="T2" fmla="*/ 1 w 1162878"/>
                <a:gd name="T3" fmla="*/ 0 h 19878"/>
                <a:gd name="T4" fmla="*/ 0 60000 65536"/>
                <a:gd name="T5" fmla="*/ 0 60000 65536"/>
                <a:gd name="T6" fmla="*/ 0 w 1162878"/>
                <a:gd name="T7" fmla="*/ 0 h 19878"/>
                <a:gd name="T8" fmla="*/ 1162878 w 1162878"/>
                <a:gd name="T9" fmla="*/ 0 h 19878"/>
              </a:gdLst>
              <a:ahLst/>
              <a:cxnLst>
                <a:cxn ang="T4">
                  <a:pos x="T0" y="T1"/>
                </a:cxn>
                <a:cxn ang="T5">
                  <a:pos x="T2" y="T3"/>
                </a:cxn>
              </a:cxnLst>
              <a:rect l="T6" t="T7" r="T8" b="T9"/>
              <a:pathLst>
                <a:path w="1162878" h="19878">
                  <a:moveTo>
                    <a:pt x="0" y="19878"/>
                  </a:moveTo>
                  <a:lnTo>
                    <a:pt x="1162878" y="0"/>
                  </a:lnTo>
                </a:path>
              </a:pathLst>
            </a:custGeom>
            <a:noFill/>
            <a:ln w="12700" algn="ctr">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6343" name="Полилиния 18"/>
            <p:cNvSpPr>
              <a:spLocks/>
            </p:cNvSpPr>
            <p:nvPr/>
          </p:nvSpPr>
          <p:spPr bwMode="auto">
            <a:xfrm rot="5400000">
              <a:off x="7027007" y="4909892"/>
              <a:ext cx="1620000" cy="0"/>
            </a:xfrm>
            <a:custGeom>
              <a:avLst/>
              <a:gdLst>
                <a:gd name="T0" fmla="*/ 0 w 1162878"/>
                <a:gd name="T1" fmla="*/ 0 h 19878"/>
                <a:gd name="T2" fmla="*/ 2147483646 w 1162878"/>
                <a:gd name="T3" fmla="*/ 0 h 19878"/>
                <a:gd name="T4" fmla="*/ 0 60000 65536"/>
                <a:gd name="T5" fmla="*/ 0 60000 65536"/>
                <a:gd name="T6" fmla="*/ 0 w 1162878"/>
                <a:gd name="T7" fmla="*/ 0 h 19878"/>
                <a:gd name="T8" fmla="*/ 1162878 w 1162878"/>
                <a:gd name="T9" fmla="*/ 0 h 19878"/>
              </a:gdLst>
              <a:ahLst/>
              <a:cxnLst>
                <a:cxn ang="T4">
                  <a:pos x="T0" y="T1"/>
                </a:cxn>
                <a:cxn ang="T5">
                  <a:pos x="T2" y="T3"/>
                </a:cxn>
              </a:cxnLst>
              <a:rect l="T6" t="T7" r="T8" b="T9"/>
              <a:pathLst>
                <a:path w="1162878" h="19878">
                  <a:moveTo>
                    <a:pt x="0" y="19878"/>
                  </a:moveTo>
                  <a:lnTo>
                    <a:pt x="1162878" y="0"/>
                  </a:lnTo>
                </a:path>
              </a:pathLst>
            </a:custGeom>
            <a:noFill/>
            <a:ln w="12700" algn="ctr">
              <a:solidFill>
                <a:schemeClr val="tx1"/>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grpSp>
      <p:sp>
        <p:nvSpPr>
          <p:cNvPr id="19" name="Прямоугольник 19"/>
          <p:cNvSpPr>
            <a:spLocks noChangeArrowheads="1"/>
          </p:cNvSpPr>
          <p:nvPr/>
        </p:nvSpPr>
        <p:spPr bwMode="auto">
          <a:xfrm>
            <a:off x="577850" y="6146800"/>
            <a:ext cx="6807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2000" b="1">
                <a:solidFill>
                  <a:srgbClr val="000000"/>
                </a:solidFill>
                <a:latin typeface="Courier New" panose="02070309020205020404" pitchFamily="49" charset="0"/>
                <a:cs typeface="Courier New" panose="02070309020205020404" pitchFamily="49" charset="0"/>
              </a:rPr>
              <a:t>80%</a:t>
            </a:r>
            <a:endParaRPr lang="ru-RU" altLang="ru-RU" sz="1400" b="1"/>
          </a:p>
        </p:txBody>
      </p:sp>
      <p:grpSp>
        <p:nvGrpSpPr>
          <p:cNvPr id="4" name="Группа 13"/>
          <p:cNvGrpSpPr>
            <a:grpSpLocks/>
          </p:cNvGrpSpPr>
          <p:nvPr/>
        </p:nvGrpSpPr>
        <p:grpSpPr bwMode="auto">
          <a:xfrm rot="-5400000">
            <a:off x="608806" y="3933032"/>
            <a:ext cx="612775" cy="735012"/>
            <a:chOff x="7394713" y="4099892"/>
            <a:chExt cx="612000" cy="1620000"/>
          </a:xfrm>
        </p:grpSpPr>
        <p:sp>
          <p:nvSpPr>
            <p:cNvPr id="56338" name="Полилиния 9"/>
            <p:cNvSpPr>
              <a:spLocks/>
            </p:cNvSpPr>
            <p:nvPr/>
          </p:nvSpPr>
          <p:spPr bwMode="auto">
            <a:xfrm>
              <a:off x="7394713" y="4104859"/>
              <a:ext cx="612000" cy="0"/>
            </a:xfrm>
            <a:custGeom>
              <a:avLst/>
              <a:gdLst>
                <a:gd name="T0" fmla="*/ 0 w 1162878"/>
                <a:gd name="T1" fmla="*/ 0 h 19878"/>
                <a:gd name="T2" fmla="*/ 1 w 1162878"/>
                <a:gd name="T3" fmla="*/ 0 h 19878"/>
                <a:gd name="T4" fmla="*/ 0 60000 65536"/>
                <a:gd name="T5" fmla="*/ 0 60000 65536"/>
                <a:gd name="T6" fmla="*/ 0 w 1162878"/>
                <a:gd name="T7" fmla="*/ 0 h 19878"/>
                <a:gd name="T8" fmla="*/ 1162878 w 1162878"/>
                <a:gd name="T9" fmla="*/ 0 h 19878"/>
              </a:gdLst>
              <a:ahLst/>
              <a:cxnLst>
                <a:cxn ang="T4">
                  <a:pos x="T0" y="T1"/>
                </a:cxn>
                <a:cxn ang="T5">
                  <a:pos x="T2" y="T3"/>
                </a:cxn>
              </a:cxnLst>
              <a:rect l="T6" t="T7" r="T8" b="T9"/>
              <a:pathLst>
                <a:path w="1162878" h="19878">
                  <a:moveTo>
                    <a:pt x="0" y="19878"/>
                  </a:moveTo>
                  <a:lnTo>
                    <a:pt x="1162878" y="0"/>
                  </a:lnTo>
                </a:path>
              </a:pathLst>
            </a:custGeom>
            <a:noFill/>
            <a:ln w="12700" algn="ctr">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6339" name="Полилиния 10"/>
            <p:cNvSpPr>
              <a:spLocks/>
            </p:cNvSpPr>
            <p:nvPr/>
          </p:nvSpPr>
          <p:spPr bwMode="auto">
            <a:xfrm>
              <a:off x="7394713" y="5714999"/>
              <a:ext cx="612000" cy="0"/>
            </a:xfrm>
            <a:custGeom>
              <a:avLst/>
              <a:gdLst>
                <a:gd name="T0" fmla="*/ 0 w 1162878"/>
                <a:gd name="T1" fmla="*/ 0 h 19878"/>
                <a:gd name="T2" fmla="*/ 1 w 1162878"/>
                <a:gd name="T3" fmla="*/ 0 h 19878"/>
                <a:gd name="T4" fmla="*/ 0 60000 65536"/>
                <a:gd name="T5" fmla="*/ 0 60000 65536"/>
                <a:gd name="T6" fmla="*/ 0 w 1162878"/>
                <a:gd name="T7" fmla="*/ 0 h 19878"/>
                <a:gd name="T8" fmla="*/ 1162878 w 1162878"/>
                <a:gd name="T9" fmla="*/ 0 h 19878"/>
              </a:gdLst>
              <a:ahLst/>
              <a:cxnLst>
                <a:cxn ang="T4">
                  <a:pos x="T0" y="T1"/>
                </a:cxn>
                <a:cxn ang="T5">
                  <a:pos x="T2" y="T3"/>
                </a:cxn>
              </a:cxnLst>
              <a:rect l="T6" t="T7" r="T8" b="T9"/>
              <a:pathLst>
                <a:path w="1162878" h="19878">
                  <a:moveTo>
                    <a:pt x="0" y="19878"/>
                  </a:moveTo>
                  <a:lnTo>
                    <a:pt x="1162878" y="0"/>
                  </a:lnTo>
                </a:path>
              </a:pathLst>
            </a:custGeom>
            <a:noFill/>
            <a:ln w="12700" algn="ctr">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6340" name="Полилиния 11"/>
            <p:cNvSpPr>
              <a:spLocks/>
            </p:cNvSpPr>
            <p:nvPr/>
          </p:nvSpPr>
          <p:spPr bwMode="auto">
            <a:xfrm rot="5400000">
              <a:off x="7027007" y="4909892"/>
              <a:ext cx="1620000" cy="0"/>
            </a:xfrm>
            <a:custGeom>
              <a:avLst/>
              <a:gdLst>
                <a:gd name="T0" fmla="*/ 0 w 1162878"/>
                <a:gd name="T1" fmla="*/ 0 h 19878"/>
                <a:gd name="T2" fmla="*/ 2147483646 w 1162878"/>
                <a:gd name="T3" fmla="*/ 0 h 19878"/>
                <a:gd name="T4" fmla="*/ 0 60000 65536"/>
                <a:gd name="T5" fmla="*/ 0 60000 65536"/>
                <a:gd name="T6" fmla="*/ 0 w 1162878"/>
                <a:gd name="T7" fmla="*/ 0 h 19878"/>
                <a:gd name="T8" fmla="*/ 1162878 w 1162878"/>
                <a:gd name="T9" fmla="*/ 0 h 19878"/>
              </a:gdLst>
              <a:ahLst/>
              <a:cxnLst>
                <a:cxn ang="T4">
                  <a:pos x="T0" y="T1"/>
                </a:cxn>
                <a:cxn ang="T5">
                  <a:pos x="T2" y="T3"/>
                </a:cxn>
              </a:cxnLst>
              <a:rect l="T6" t="T7" r="T8" b="T9"/>
              <a:pathLst>
                <a:path w="1162878" h="19878">
                  <a:moveTo>
                    <a:pt x="0" y="19878"/>
                  </a:moveTo>
                  <a:lnTo>
                    <a:pt x="1162878" y="0"/>
                  </a:lnTo>
                </a:path>
              </a:pathLst>
            </a:custGeom>
            <a:noFill/>
            <a:ln w="12700" algn="ctr">
              <a:solidFill>
                <a:schemeClr val="tx1"/>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grpSp>
      <p:sp>
        <p:nvSpPr>
          <p:cNvPr id="24" name="Прямоугольник 12"/>
          <p:cNvSpPr>
            <a:spLocks noChangeArrowheads="1"/>
          </p:cNvSpPr>
          <p:nvPr/>
        </p:nvSpPr>
        <p:spPr bwMode="auto">
          <a:xfrm>
            <a:off x="527050" y="3781425"/>
            <a:ext cx="800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000" b="1">
                <a:solidFill>
                  <a:srgbClr val="000000"/>
                </a:solidFill>
                <a:latin typeface="Courier New" panose="02070309020205020404" pitchFamily="49" charset="0"/>
                <a:cs typeface="Courier New" panose="02070309020205020404" pitchFamily="49" charset="0"/>
              </a:rPr>
              <a:t>20px</a:t>
            </a:r>
            <a:endParaRPr lang="ru-RU" altLang="ru-RU" sz="1400" b="1"/>
          </a:p>
        </p:txBody>
      </p:sp>
      <p:sp>
        <p:nvSpPr>
          <p:cNvPr id="25" name="Скругленная прямоугольная выноска 24"/>
          <p:cNvSpPr/>
          <p:nvPr/>
        </p:nvSpPr>
        <p:spPr bwMode="auto">
          <a:xfrm>
            <a:off x="6980238" y="1022350"/>
            <a:ext cx="1782762" cy="442913"/>
          </a:xfrm>
          <a:prstGeom prst="wedgeRoundRectCallout">
            <a:avLst>
              <a:gd name="adj1" fmla="val -72875"/>
              <a:gd name="adj2" fmla="val 57837"/>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mn-lt"/>
                <a:cs typeface="Courier New" pitchFamily="49" charset="0"/>
              </a:rPr>
              <a:t>цвет фона</a:t>
            </a:r>
            <a:endParaRPr lang="ru-RU" sz="2000" dirty="0">
              <a:solidFill>
                <a:srgbClr val="000000"/>
              </a:solidFill>
              <a:latin typeface="+mn-lt"/>
              <a:cs typeface="+mn-cs"/>
            </a:endParaRPr>
          </a:p>
        </p:txBody>
      </p:sp>
      <p:sp>
        <p:nvSpPr>
          <p:cNvPr id="26" name="Скругленная прямоугольная выноска 25"/>
          <p:cNvSpPr/>
          <p:nvPr/>
        </p:nvSpPr>
        <p:spPr bwMode="auto">
          <a:xfrm>
            <a:off x="7286625" y="3487738"/>
            <a:ext cx="1628775" cy="782637"/>
          </a:xfrm>
          <a:prstGeom prst="wedgeRoundRectCallout">
            <a:avLst>
              <a:gd name="adj1" fmla="val -89960"/>
              <a:gd name="adj2" fmla="val -45445"/>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mn-lt"/>
                <a:cs typeface="Courier New" pitchFamily="49" charset="0"/>
              </a:rPr>
              <a:t>абзацный отступ</a:t>
            </a:r>
            <a:endParaRPr lang="ru-RU" sz="2000" dirty="0">
              <a:solidFill>
                <a:srgbClr val="000000"/>
              </a:solidFill>
              <a:latin typeface="+mn-lt"/>
              <a:cs typeface="+mn-cs"/>
            </a:endParaRPr>
          </a:p>
        </p:txBody>
      </p:sp>
      <p:sp>
        <p:nvSpPr>
          <p:cNvPr id="27" name="Полилиния 26"/>
          <p:cNvSpPr>
            <a:spLocks/>
          </p:cNvSpPr>
          <p:nvPr/>
        </p:nvSpPr>
        <p:spPr bwMode="auto">
          <a:xfrm>
            <a:off x="923925" y="3557588"/>
            <a:ext cx="5148263" cy="714375"/>
          </a:xfrm>
          <a:custGeom>
            <a:avLst/>
            <a:gdLst>
              <a:gd name="T0" fmla="*/ 5143694 w 5148470"/>
              <a:gd name="T1" fmla="*/ 0 h 713961"/>
              <a:gd name="T2" fmla="*/ 1866833 w 5148470"/>
              <a:gd name="T3" fmla="*/ 695006 h 713961"/>
              <a:gd name="T4" fmla="*/ 526291 w 5148470"/>
              <a:gd name="T5" fmla="*/ 171232 h 713961"/>
              <a:gd name="T6" fmla="*/ 0 w 5148470"/>
              <a:gd name="T7" fmla="*/ 282030 h 713961"/>
              <a:gd name="T8" fmla="*/ 0 60000 65536"/>
              <a:gd name="T9" fmla="*/ 0 60000 65536"/>
              <a:gd name="T10" fmla="*/ 0 60000 65536"/>
              <a:gd name="T11" fmla="*/ 0 60000 65536"/>
              <a:gd name="T12" fmla="*/ 0 w 5148470"/>
              <a:gd name="T13" fmla="*/ 0 h 713961"/>
              <a:gd name="T14" fmla="*/ 5148470 w 5148470"/>
              <a:gd name="T15" fmla="*/ 713961 h 713961"/>
            </a:gdLst>
            <a:ahLst/>
            <a:cxnLst>
              <a:cxn ang="T8">
                <a:pos x="T0" y="T1"/>
              </a:cxn>
              <a:cxn ang="T9">
                <a:pos x="T2" y="T3"/>
              </a:cxn>
              <a:cxn ang="T10">
                <a:pos x="T4" y="T5"/>
              </a:cxn>
              <a:cxn ang="T11">
                <a:pos x="T6" y="T7"/>
              </a:cxn>
            </a:cxnLst>
            <a:rect l="T12" t="T13" r="T14" b="T15"/>
            <a:pathLst>
              <a:path w="5148470" h="713961">
                <a:moveTo>
                  <a:pt x="5148470" y="0"/>
                </a:moveTo>
                <a:cubicBezTo>
                  <a:pt x="3893655" y="328819"/>
                  <a:pt x="2638840" y="657639"/>
                  <a:pt x="1868557" y="685800"/>
                </a:cubicBezTo>
                <a:cubicBezTo>
                  <a:pt x="1098274" y="713961"/>
                  <a:pt x="838200" y="236882"/>
                  <a:pt x="526774" y="168965"/>
                </a:cubicBezTo>
                <a:cubicBezTo>
                  <a:pt x="215348" y="101048"/>
                  <a:pt x="0" y="278295"/>
                  <a:pt x="0" y="278295"/>
                </a:cubicBezTo>
              </a:path>
            </a:pathLst>
          </a:custGeom>
          <a:noFill/>
          <a:ln w="28575" algn="ctr">
            <a:solidFill>
              <a:srgbClr val="3333FF"/>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dissolve">
                                      <p:cBhvr>
                                        <p:cTn id="7" dur="500"/>
                                        <p:tgtEl>
                                          <p:spTgt spid="5">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dissolve">
                                      <p:cBhvr>
                                        <p:cTn id="10" dur="500"/>
                                        <p:tgtEl>
                                          <p:spTgt spid="5">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dissolve">
                                      <p:cBhvr>
                                        <p:cTn id="13" dur="500"/>
                                        <p:tgtEl>
                                          <p:spTgt spid="5">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dissolve">
                                      <p:cBhvr>
                                        <p:cTn id="16" dur="500"/>
                                        <p:tgtEl>
                                          <p:spTgt spid="5">
                                            <p:txEl>
                                              <p:pRg st="6" end="6"/>
                                            </p:txEl>
                                          </p:spTgt>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dissolve">
                                      <p:cBhvr>
                                        <p:cTn id="20" dur="500"/>
                                        <p:tgtEl>
                                          <p:spTgt spid="2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dissolve">
                                      <p:cBhvr>
                                        <p:cTn id="30" dur="500"/>
                                        <p:tgtEl>
                                          <p:spTgt spid="5">
                                            <p:txEl>
                                              <p:pRg st="2" end="2"/>
                                            </p:txEl>
                                          </p:spTgt>
                                        </p:tgtEl>
                                      </p:cBhvr>
                                    </p:animEffect>
                                  </p:childTnLst>
                                </p:cTn>
                              </p:par>
                            </p:childTnLst>
                          </p:cTn>
                        </p:par>
                        <p:par>
                          <p:cTn id="31" fill="hold" nodeType="afterGroup">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dissolve">
                                      <p:cBhvr>
                                        <p:cTn id="34" dur="500"/>
                                        <p:tgtEl>
                                          <p:spTgt spid="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par>
                                <p:cTn id="38" presetID="9"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dissolve">
                                      <p:cBhvr>
                                        <p:cTn id="40" dur="500"/>
                                        <p:tgtEl>
                                          <p:spTgt spid="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5">
                                            <p:txEl>
                                              <p:pRg st="3" end="3"/>
                                            </p:txEl>
                                          </p:spTgt>
                                        </p:tgtEl>
                                        <p:attrNameLst>
                                          <p:attrName>style.visibility</p:attrName>
                                        </p:attrNameLst>
                                      </p:cBhvr>
                                      <p:to>
                                        <p:strVal val="visible"/>
                                      </p:to>
                                    </p:set>
                                    <p:animEffect transition="in" filter="dissolve">
                                      <p:cBhvr>
                                        <p:cTn id="45" dur="500"/>
                                        <p:tgtEl>
                                          <p:spTgt spid="5">
                                            <p:txEl>
                                              <p:pRg st="3" end="3"/>
                                            </p:txEl>
                                          </p:spTgt>
                                        </p:tgtEl>
                                      </p:cBhvr>
                                    </p:animEffect>
                                  </p:childTnLst>
                                </p:cTn>
                              </p:par>
                            </p:childTnLst>
                          </p:cTn>
                        </p:par>
                        <p:par>
                          <p:cTn id="46" fill="hold" nodeType="afterGroup">
                            <p:stCondLst>
                              <p:cond delay="500"/>
                            </p:stCondLst>
                            <p:childTnLst>
                              <p:par>
                                <p:cTn id="47" presetID="9" presetClass="entr" presetSubtype="0"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dissolve">
                                      <p:cBhvr>
                                        <p:cTn id="49" dur="500"/>
                                        <p:tgtEl>
                                          <p:spTgt spid="7"/>
                                        </p:tgtEl>
                                      </p:cBhvr>
                                    </p:animEffect>
                                  </p:childTnLst>
                                </p:cTn>
                              </p:par>
                              <p:par>
                                <p:cTn id="50" presetID="9" presetClass="entr" presetSubtype="0"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dissolve">
                                      <p:cBhvr>
                                        <p:cTn id="52" dur="500"/>
                                        <p:tgtEl>
                                          <p:spTgt spid="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5">
                                            <p:txEl>
                                              <p:pRg st="4" end="4"/>
                                            </p:txEl>
                                          </p:spTgt>
                                        </p:tgtEl>
                                        <p:attrNameLst>
                                          <p:attrName>style.visibility</p:attrName>
                                        </p:attrNameLst>
                                      </p:cBhvr>
                                      <p:to>
                                        <p:strVal val="visible"/>
                                      </p:to>
                                    </p:set>
                                    <p:animEffect transition="in" filter="dissolve">
                                      <p:cBhvr>
                                        <p:cTn id="60" dur="500"/>
                                        <p:tgtEl>
                                          <p:spTgt spid="5">
                                            <p:txEl>
                                              <p:pRg st="4" end="4"/>
                                            </p:txEl>
                                          </p:spTgt>
                                        </p:tgtEl>
                                      </p:cBhvr>
                                    </p:animEffect>
                                  </p:childTnLst>
                                </p:cTn>
                              </p:par>
                            </p:childTnLst>
                          </p:cTn>
                        </p:par>
                        <p:par>
                          <p:cTn id="61" fill="hold" nodeType="afterGroup">
                            <p:stCondLst>
                              <p:cond delay="500"/>
                            </p:stCondLst>
                            <p:childTnLst>
                              <p:par>
                                <p:cTn id="62" presetID="9" presetClass="entr" presetSubtype="0" fill="hold" grpId="0"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dissolve">
                                      <p:cBhvr>
                                        <p:cTn id="64" dur="500"/>
                                        <p:tgtEl>
                                          <p:spTgt spid="9"/>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5">
                                            <p:txEl>
                                              <p:pRg st="5" end="5"/>
                                            </p:txEl>
                                          </p:spTgt>
                                        </p:tgtEl>
                                        <p:attrNameLst>
                                          <p:attrName>style.visibility</p:attrName>
                                        </p:attrNameLst>
                                      </p:cBhvr>
                                      <p:to>
                                        <p:strVal val="visible"/>
                                      </p:to>
                                    </p:set>
                                    <p:animEffect transition="in" filter="dissolve">
                                      <p:cBhvr>
                                        <p:cTn id="69" dur="500"/>
                                        <p:tgtEl>
                                          <p:spTgt spid="5">
                                            <p:txEl>
                                              <p:pRg st="5" end="5"/>
                                            </p:txEl>
                                          </p:spTgt>
                                        </p:tgtEl>
                                      </p:cBhvr>
                                    </p:animEffect>
                                  </p:childTnLst>
                                </p:cTn>
                              </p:par>
                            </p:childTnLst>
                          </p:cTn>
                        </p:par>
                        <p:par>
                          <p:cTn id="70" fill="hold" nodeType="afterGroup">
                            <p:stCondLst>
                              <p:cond delay="500"/>
                            </p:stCondLst>
                            <p:childTnLst>
                              <p:par>
                                <p:cTn id="71" presetID="9" presetClass="entr" presetSubtype="0" fill="hold" grpId="0" nodeType="after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dissolve">
                                      <p:cBhvr>
                                        <p:cTn id="73" dur="500"/>
                                        <p:tgtEl>
                                          <p:spTgt spid="26"/>
                                        </p:tgtEl>
                                      </p:cBhvr>
                                    </p:animEffect>
                                  </p:childTnLst>
                                </p:cTn>
                              </p:par>
                            </p:childTnLst>
                          </p:cTn>
                        </p:par>
                        <p:par>
                          <p:cTn id="74" fill="hold" nodeType="afterGroup">
                            <p:stCondLst>
                              <p:cond delay="1000"/>
                            </p:stCondLst>
                            <p:childTnLst>
                              <p:par>
                                <p:cTn id="75" presetID="22" presetClass="entr" presetSubtype="2"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right)">
                                      <p:cBhvr>
                                        <p:cTn id="77" dur="500"/>
                                        <p:tgtEl>
                                          <p:spTgt spid="27"/>
                                        </p:tgtEl>
                                      </p:cBhvr>
                                    </p:animEffect>
                                  </p:childTnLst>
                                </p:cTn>
                              </p:par>
                            </p:childTnLst>
                          </p:cTn>
                        </p:par>
                        <p:par>
                          <p:cTn id="78" fill="hold" nodeType="afterGroup">
                            <p:stCondLst>
                              <p:cond delay="1500"/>
                            </p:stCondLst>
                            <p:childTnLst>
                              <p:par>
                                <p:cTn id="79" presetID="9" presetClass="entr" presetSubtype="0" fill="hold" nodeType="after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dissolve">
                                      <p:cBhvr>
                                        <p:cTn id="81" dur="500"/>
                                        <p:tgtEl>
                                          <p:spTgt spid="4"/>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dissolve">
                                      <p:cBhvr>
                                        <p:cTn id="8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animBg="1"/>
      <p:bldP spid="7" grpId="0" animBg="1"/>
      <p:bldP spid="8" grpId="0" animBg="1"/>
      <p:bldP spid="9" grpId="0" animBg="1"/>
      <p:bldP spid="14" grpId="0"/>
      <p:bldP spid="19" grpId="0"/>
      <p:bldP spid="24" grpId="0"/>
      <p:bldP spid="25" grpId="0" animBg="1"/>
      <p:bldP spid="26" grpId="0" animBg="1"/>
      <p:bldP spid="2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7918" y="586086"/>
            <a:ext cx="8376082" cy="283344"/>
          </a:xfrm>
        </p:spPr>
        <p:txBody>
          <a:bodyPr/>
          <a:lstStyle/>
          <a:p>
            <a:r>
              <a:rPr lang="ru-RU" dirty="0" smtClean="0"/>
              <a:t>Декорация Текста</a:t>
            </a:r>
            <a:br>
              <a:rPr lang="ru-RU" dirty="0" smtClean="0"/>
            </a:br>
            <a:endParaRPr lang="ru-RU"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103</a:t>
            </a:fld>
            <a:endParaRPr lang="ru-RU" altLang="ru-RU"/>
          </a:p>
        </p:txBody>
      </p:sp>
      <p:sp>
        <p:nvSpPr>
          <p:cNvPr id="5" name="Text Box 1"/>
          <p:cNvSpPr txBox="1">
            <a:spLocks noChangeArrowheads="1"/>
          </p:cNvSpPr>
          <p:nvPr/>
        </p:nvSpPr>
        <p:spPr bwMode="auto">
          <a:xfrm>
            <a:off x="344774" y="1106449"/>
            <a:ext cx="4317167" cy="737341"/>
          </a:xfrm>
          <a:prstGeom prst="rect">
            <a:avLst/>
          </a:prstGeom>
          <a:solidFill>
            <a:srgbClr val="FFFF99"/>
          </a:solidFill>
          <a:ln w="9525">
            <a:noFill/>
            <a:miter lim="800000"/>
            <a:headEnd/>
            <a:tailEnd/>
          </a:ln>
          <a:effectLst>
            <a:outerShdw dist="35921" dir="2700000" algn="ctr" rotWithShape="0">
              <a:srgbClr val="808080"/>
            </a:outerShdw>
          </a:effectLst>
        </p:spPr>
        <p:txBody>
          <a:bodyPr rIns="0"/>
          <a:lstStyle/>
          <a:p>
            <a:r>
              <a:rPr lang="en-US" sz="2800" dirty="0" smtClean="0"/>
              <a:t>a {text-</a:t>
            </a:r>
            <a:r>
              <a:rPr lang="en-US" sz="2800" dirty="0" err="1" smtClean="0"/>
              <a:t>decoration:none</a:t>
            </a:r>
            <a:r>
              <a:rPr lang="en-US" sz="2800" dirty="0" smtClean="0"/>
              <a:t>;}  </a:t>
            </a:r>
            <a:endParaRPr lang="ru-RU" sz="2800" dirty="0"/>
          </a:p>
        </p:txBody>
      </p:sp>
      <p:sp>
        <p:nvSpPr>
          <p:cNvPr id="9" name="Text Box 1"/>
          <p:cNvSpPr txBox="1">
            <a:spLocks noChangeArrowheads="1"/>
          </p:cNvSpPr>
          <p:nvPr/>
        </p:nvSpPr>
        <p:spPr bwMode="auto">
          <a:xfrm>
            <a:off x="0" y="2278181"/>
            <a:ext cx="6038538" cy="1754174"/>
          </a:xfrm>
          <a:prstGeom prst="rect">
            <a:avLst/>
          </a:prstGeom>
          <a:solidFill>
            <a:srgbClr val="FFFF99"/>
          </a:solidFill>
          <a:ln w="9525">
            <a:noFill/>
            <a:miter lim="800000"/>
            <a:headEnd/>
            <a:tailEnd/>
          </a:ln>
          <a:effectLst>
            <a:outerShdw dist="35921" dir="2700000" algn="ctr" rotWithShape="0">
              <a:srgbClr val="808080"/>
            </a:outerShdw>
          </a:effectLst>
        </p:spPr>
        <p:txBody>
          <a:bodyPr rIns="0"/>
          <a:lstStyle/>
          <a:p>
            <a:r>
              <a:rPr lang="en-US" sz="2400" dirty="0" smtClean="0"/>
              <a:t>h1 {text-</a:t>
            </a:r>
            <a:r>
              <a:rPr lang="en-US" sz="2400" dirty="0" err="1" smtClean="0"/>
              <a:t>decoration:</a:t>
            </a:r>
            <a:r>
              <a:rPr lang="en-US" sz="2400" b="1" dirty="0" err="1" smtClean="0"/>
              <a:t>overline</a:t>
            </a:r>
            <a:r>
              <a:rPr lang="en-US" sz="2400" dirty="0" smtClean="0"/>
              <a:t>;} </a:t>
            </a:r>
            <a:br>
              <a:rPr lang="en-US" sz="2400" dirty="0" smtClean="0"/>
            </a:br>
            <a:r>
              <a:rPr lang="en-US" sz="2400" dirty="0" smtClean="0"/>
              <a:t>h2 {text-</a:t>
            </a:r>
            <a:r>
              <a:rPr lang="en-US" sz="2400" dirty="0" err="1" smtClean="0"/>
              <a:t>decoration:</a:t>
            </a:r>
            <a:r>
              <a:rPr lang="en-US" sz="2400" b="1" dirty="0" err="1" smtClean="0"/>
              <a:t>line</a:t>
            </a:r>
            <a:r>
              <a:rPr lang="en-US" sz="2400" b="1" dirty="0" smtClean="0"/>
              <a:t>-through</a:t>
            </a:r>
            <a:r>
              <a:rPr lang="en-US" sz="2400" dirty="0" smtClean="0"/>
              <a:t>;} </a:t>
            </a:r>
            <a:br>
              <a:rPr lang="en-US" sz="2400" dirty="0" smtClean="0"/>
            </a:br>
            <a:r>
              <a:rPr lang="en-US" sz="2400" dirty="0" smtClean="0"/>
              <a:t>h3 {text-</a:t>
            </a:r>
            <a:r>
              <a:rPr lang="en-US" sz="2400" dirty="0" err="1" smtClean="0"/>
              <a:t>decoration</a:t>
            </a:r>
            <a:r>
              <a:rPr lang="en-US" sz="2400" b="1" dirty="0" err="1" smtClean="0"/>
              <a:t>:underline</a:t>
            </a:r>
            <a:r>
              <a:rPr lang="en-US" sz="2400" dirty="0" smtClean="0"/>
              <a:t>;} </a:t>
            </a:r>
            <a:br>
              <a:rPr lang="en-US" sz="2400" dirty="0" smtClean="0"/>
            </a:br>
            <a:r>
              <a:rPr lang="en-US" sz="2400" dirty="0" smtClean="0"/>
              <a:t>h4 {text-</a:t>
            </a:r>
            <a:r>
              <a:rPr lang="en-US" sz="2400" dirty="0" err="1" smtClean="0"/>
              <a:t>decoration:</a:t>
            </a:r>
            <a:r>
              <a:rPr lang="en-US" sz="2400" b="1" dirty="0" err="1" smtClean="0"/>
              <a:t>blink</a:t>
            </a:r>
            <a:r>
              <a:rPr lang="en-US" sz="2400" dirty="0" smtClean="0"/>
              <a:t>;} </a:t>
            </a:r>
            <a:endParaRPr lang="ru-RU" sz="2400" dirty="0"/>
          </a:p>
        </p:txBody>
      </p:sp>
      <p:sp>
        <p:nvSpPr>
          <p:cNvPr id="10" name="Скругленная прямоугольная выноска 9"/>
          <p:cNvSpPr/>
          <p:nvPr/>
        </p:nvSpPr>
        <p:spPr>
          <a:xfrm>
            <a:off x="5681273" y="969583"/>
            <a:ext cx="3207894" cy="1634490"/>
          </a:xfrm>
          <a:prstGeom prst="wedgeRoundRectCallout">
            <a:avLst>
              <a:gd name="adj1" fmla="val -95010"/>
              <a:gd name="adj2" fmla="val -33573"/>
              <a:gd name="adj3" fmla="val 16667"/>
            </a:avLst>
          </a:prstGeom>
          <a:solidFill>
            <a:srgbClr val="E6E6FF"/>
          </a:solidFill>
          <a:effectLst>
            <a:outerShdw blurRad="50800" dist="38100" dir="2700000" algn="tl" rotWithShape="0">
              <a:prstClr val="black">
                <a:alpha val="40000"/>
              </a:prstClr>
            </a:outerShdw>
          </a:effectLst>
        </p:spPr>
        <p:txBody>
          <a:bodyPr wrap="square">
            <a:spAutoFit/>
          </a:bodyPr>
          <a:lstStyle/>
          <a:p>
            <a:r>
              <a:rPr lang="ru-RU" dirty="0" smtClean="0"/>
              <a:t>Свойство </a:t>
            </a:r>
            <a:r>
              <a:rPr lang="ru-RU" dirty="0" err="1" smtClean="0"/>
              <a:t>text-decoration</a:t>
            </a:r>
            <a:r>
              <a:rPr lang="ru-RU" dirty="0" smtClean="0"/>
              <a:t> в основном используется для того, чтобы удалить подчеркивание ссылок для целей дизайна:</a:t>
            </a:r>
            <a:endParaRPr lang="ru-RU" dirty="0"/>
          </a:p>
        </p:txBody>
      </p:sp>
      <p:sp>
        <p:nvSpPr>
          <p:cNvPr id="11" name="Скругленная прямоугольная выноска 10"/>
          <p:cNvSpPr/>
          <p:nvPr/>
        </p:nvSpPr>
        <p:spPr>
          <a:xfrm>
            <a:off x="6175948" y="3145655"/>
            <a:ext cx="2773180" cy="1021556"/>
          </a:xfrm>
          <a:prstGeom prst="wedgeRoundRectCallout">
            <a:avLst>
              <a:gd name="adj1" fmla="val -95010"/>
              <a:gd name="adj2" fmla="val -33573"/>
              <a:gd name="adj3" fmla="val 16667"/>
            </a:avLst>
          </a:prstGeom>
          <a:solidFill>
            <a:srgbClr val="E6E6FF"/>
          </a:solidFill>
          <a:effectLst>
            <a:outerShdw blurRad="50800" dist="38100" dir="2700000" algn="tl" rotWithShape="0">
              <a:prstClr val="black">
                <a:alpha val="40000"/>
              </a:prstClr>
            </a:outerShdw>
          </a:effectLst>
        </p:spPr>
        <p:txBody>
          <a:bodyPr wrap="square">
            <a:spAutoFit/>
          </a:bodyPr>
          <a:lstStyle/>
          <a:p>
            <a:r>
              <a:rPr lang="ru-RU" dirty="0" smtClean="0"/>
              <a:t>Также оно может использоваться, чтобы декорировать текст:</a:t>
            </a:r>
            <a:endParaRPr lang="ru-RU" dirty="0"/>
          </a:p>
        </p:txBody>
      </p:sp>
      <p:pic>
        <p:nvPicPr>
          <p:cNvPr id="339971" name="Picture 3"/>
          <p:cNvPicPr>
            <a:picLocks noChangeAspect="1" noChangeArrowheads="1"/>
          </p:cNvPicPr>
          <p:nvPr/>
        </p:nvPicPr>
        <p:blipFill>
          <a:blip r:embed="rId2" cstate="print"/>
          <a:srcRect/>
          <a:stretch>
            <a:fillRect/>
          </a:stretch>
        </p:blipFill>
        <p:spPr bwMode="auto">
          <a:xfrm>
            <a:off x="1777663" y="4267356"/>
            <a:ext cx="5438775" cy="2190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7918" y="481154"/>
            <a:ext cx="8376082" cy="268354"/>
          </a:xfrm>
        </p:spPr>
        <p:txBody>
          <a:bodyPr/>
          <a:lstStyle/>
          <a:p>
            <a:r>
              <a:rPr lang="ru-RU" dirty="0" smtClean="0"/>
              <a:t>Трансформация текста</a:t>
            </a:r>
            <a:br>
              <a:rPr lang="ru-RU" dirty="0" smtClean="0"/>
            </a:br>
            <a:endParaRPr lang="ru-RU"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104</a:t>
            </a:fld>
            <a:endParaRPr lang="ru-RU" altLang="ru-RU"/>
          </a:p>
        </p:txBody>
      </p:sp>
      <p:sp>
        <p:nvSpPr>
          <p:cNvPr id="5" name="Text Box 1"/>
          <p:cNvSpPr txBox="1">
            <a:spLocks noChangeArrowheads="1"/>
          </p:cNvSpPr>
          <p:nvPr/>
        </p:nvSpPr>
        <p:spPr bwMode="auto">
          <a:xfrm>
            <a:off x="449705" y="2308161"/>
            <a:ext cx="6038538" cy="1754174"/>
          </a:xfrm>
          <a:prstGeom prst="rect">
            <a:avLst/>
          </a:prstGeom>
          <a:solidFill>
            <a:srgbClr val="FFFF99"/>
          </a:solidFill>
          <a:ln w="9525">
            <a:noFill/>
            <a:miter lim="800000"/>
            <a:headEnd/>
            <a:tailEnd/>
          </a:ln>
          <a:effectLst>
            <a:outerShdw dist="35921" dir="2700000" algn="ctr" rotWithShape="0">
              <a:srgbClr val="808080"/>
            </a:outerShdw>
          </a:effectLst>
        </p:spPr>
        <p:txBody>
          <a:bodyPr rIns="0"/>
          <a:lstStyle/>
          <a:p>
            <a:r>
              <a:rPr lang="en-US" sz="2400" dirty="0" err="1" smtClean="0"/>
              <a:t>p.uppercase</a:t>
            </a:r>
            <a:r>
              <a:rPr lang="en-US" sz="2400" dirty="0" smtClean="0"/>
              <a:t> {text-</a:t>
            </a:r>
            <a:r>
              <a:rPr lang="en-US" sz="2400" dirty="0" err="1" smtClean="0"/>
              <a:t>transform:uppercase</a:t>
            </a:r>
            <a:r>
              <a:rPr lang="en-US" sz="2400" dirty="0" smtClean="0"/>
              <a:t>;} </a:t>
            </a:r>
            <a:br>
              <a:rPr lang="en-US" sz="2400" dirty="0" smtClean="0"/>
            </a:br>
            <a:r>
              <a:rPr lang="en-US" sz="2400" dirty="0" err="1" smtClean="0"/>
              <a:t>p.lowercase</a:t>
            </a:r>
            <a:r>
              <a:rPr lang="en-US" sz="2400" dirty="0" smtClean="0"/>
              <a:t> {text-</a:t>
            </a:r>
            <a:r>
              <a:rPr lang="en-US" sz="2400" dirty="0" err="1" smtClean="0"/>
              <a:t>transform:lowercase</a:t>
            </a:r>
            <a:r>
              <a:rPr lang="en-US" sz="2400" dirty="0" smtClean="0"/>
              <a:t>;} </a:t>
            </a:r>
            <a:br>
              <a:rPr lang="en-US" sz="2400" dirty="0" smtClean="0"/>
            </a:br>
            <a:r>
              <a:rPr lang="en-US" sz="2400" dirty="0" err="1" smtClean="0"/>
              <a:t>p.capitalize</a:t>
            </a:r>
            <a:r>
              <a:rPr lang="en-US" sz="2400" dirty="0" smtClean="0"/>
              <a:t> {text-</a:t>
            </a:r>
            <a:r>
              <a:rPr lang="en-US" sz="2400" dirty="0" err="1" smtClean="0"/>
              <a:t>transform:capitalize</a:t>
            </a:r>
            <a:r>
              <a:rPr lang="en-US" sz="2400" dirty="0" smtClean="0"/>
              <a:t>;} </a:t>
            </a:r>
            <a:endParaRPr lang="ru-RU" sz="2400" dirty="0"/>
          </a:p>
        </p:txBody>
      </p:sp>
      <p:sp>
        <p:nvSpPr>
          <p:cNvPr id="6" name="Скругленная прямоугольная выноска 5"/>
          <p:cNvSpPr/>
          <p:nvPr/>
        </p:nvSpPr>
        <p:spPr>
          <a:xfrm>
            <a:off x="2503357" y="1017051"/>
            <a:ext cx="4557009" cy="715089"/>
          </a:xfrm>
          <a:prstGeom prst="wedgeRoundRectCallout">
            <a:avLst>
              <a:gd name="adj1" fmla="val -34409"/>
              <a:gd name="adj2" fmla="val 95478"/>
              <a:gd name="adj3" fmla="val 16667"/>
            </a:avLst>
          </a:prstGeom>
          <a:solidFill>
            <a:srgbClr val="E6E6FF"/>
          </a:solidFill>
          <a:effectLst>
            <a:outerShdw blurRad="50800" dist="38100" dir="2700000" algn="tl" rotWithShape="0">
              <a:prstClr val="black">
                <a:alpha val="40000"/>
              </a:prstClr>
            </a:outerShdw>
          </a:effectLst>
        </p:spPr>
        <p:txBody>
          <a:bodyPr wrap="square">
            <a:spAutoFit/>
          </a:bodyPr>
          <a:lstStyle/>
          <a:p>
            <a:r>
              <a:rPr lang="ru-RU" dirty="0" smtClean="0"/>
              <a:t>Свойство </a:t>
            </a:r>
            <a:r>
              <a:rPr lang="ru-RU" dirty="0" err="1" smtClean="0"/>
              <a:t>text-transform</a:t>
            </a:r>
            <a:r>
              <a:rPr lang="ru-RU" dirty="0" smtClean="0"/>
              <a:t> используется, чтобы изменять регистр букв в тексте.</a:t>
            </a:r>
            <a:endParaRPr lang="ru-RU" dirty="0"/>
          </a:p>
        </p:txBody>
      </p:sp>
      <p:sp>
        <p:nvSpPr>
          <p:cNvPr id="8" name="Скругленная прямоугольная выноска 7"/>
          <p:cNvSpPr/>
          <p:nvPr/>
        </p:nvSpPr>
        <p:spPr>
          <a:xfrm>
            <a:off x="7347680" y="2008902"/>
            <a:ext cx="1481527" cy="715089"/>
          </a:xfrm>
          <a:prstGeom prst="wedgeRoundRectCallout">
            <a:avLst>
              <a:gd name="adj1" fmla="val -135483"/>
              <a:gd name="adj2" fmla="val 18834"/>
              <a:gd name="adj3" fmla="val 16667"/>
            </a:avLst>
          </a:prstGeom>
          <a:solidFill>
            <a:srgbClr val="E6E6FF"/>
          </a:solidFill>
          <a:effectLst>
            <a:outerShdw blurRad="50800" dist="38100" dir="2700000" algn="tl" rotWithShape="0">
              <a:prstClr val="black">
                <a:alpha val="40000"/>
              </a:prstClr>
            </a:outerShdw>
          </a:effectLst>
        </p:spPr>
        <p:txBody>
          <a:bodyPr wrap="square">
            <a:spAutoFit/>
          </a:bodyPr>
          <a:lstStyle/>
          <a:p>
            <a:r>
              <a:rPr lang="ru-RU" dirty="0" smtClean="0"/>
              <a:t>Все буквы заглавные</a:t>
            </a:r>
            <a:endParaRPr lang="ru-RU" dirty="0"/>
          </a:p>
        </p:txBody>
      </p:sp>
      <p:sp>
        <p:nvSpPr>
          <p:cNvPr id="9" name="Скругленная прямоугольная выноска 8"/>
          <p:cNvSpPr/>
          <p:nvPr/>
        </p:nvSpPr>
        <p:spPr>
          <a:xfrm>
            <a:off x="6915463" y="3195623"/>
            <a:ext cx="2228537" cy="408623"/>
          </a:xfrm>
          <a:prstGeom prst="wedgeRoundRectCallout">
            <a:avLst>
              <a:gd name="adj1" fmla="val -96355"/>
              <a:gd name="adj2" fmla="val -84931"/>
              <a:gd name="adj3" fmla="val 16667"/>
            </a:avLst>
          </a:prstGeom>
          <a:solidFill>
            <a:srgbClr val="E6E6FF"/>
          </a:solidFill>
          <a:effectLst>
            <a:outerShdw blurRad="50800" dist="38100" dir="2700000" algn="tl" rotWithShape="0">
              <a:prstClr val="black">
                <a:alpha val="40000"/>
              </a:prstClr>
            </a:outerShdw>
          </a:effectLst>
        </p:spPr>
        <p:txBody>
          <a:bodyPr wrap="square">
            <a:spAutoFit/>
          </a:bodyPr>
          <a:lstStyle/>
          <a:p>
            <a:r>
              <a:rPr lang="ru-RU" dirty="0" smtClean="0"/>
              <a:t>Все буквы  малые</a:t>
            </a:r>
            <a:endParaRPr lang="ru-RU" dirty="0"/>
          </a:p>
        </p:txBody>
      </p:sp>
      <p:sp>
        <p:nvSpPr>
          <p:cNvPr id="10" name="Скругленная прямоугольная выноска 9"/>
          <p:cNvSpPr/>
          <p:nvPr/>
        </p:nvSpPr>
        <p:spPr>
          <a:xfrm>
            <a:off x="1926236" y="4562226"/>
            <a:ext cx="3725055" cy="715089"/>
          </a:xfrm>
          <a:prstGeom prst="wedgeRoundRectCallout">
            <a:avLst>
              <a:gd name="adj1" fmla="val -13722"/>
              <a:gd name="adj2" fmla="val -188697"/>
              <a:gd name="adj3" fmla="val 16667"/>
            </a:avLst>
          </a:prstGeom>
          <a:solidFill>
            <a:srgbClr val="E6E6FF"/>
          </a:solidFill>
          <a:effectLst>
            <a:outerShdw blurRad="50800" dist="38100" dir="2700000" algn="tl" rotWithShape="0">
              <a:prstClr val="black">
                <a:alpha val="40000"/>
              </a:prstClr>
            </a:outerShdw>
          </a:effectLst>
        </p:spPr>
        <p:txBody>
          <a:bodyPr wrap="square">
            <a:spAutoFit/>
          </a:bodyPr>
          <a:lstStyle/>
          <a:p>
            <a:r>
              <a:rPr lang="ru-RU" dirty="0" smtClean="0"/>
              <a:t>Заглавные только первые буквы в каждом слове</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7918" y="196341"/>
            <a:ext cx="8376082" cy="471086"/>
          </a:xfrm>
        </p:spPr>
        <p:txBody>
          <a:bodyPr/>
          <a:lstStyle/>
          <a:p>
            <a:r>
              <a:rPr lang="ru-RU" dirty="0" smtClean="0"/>
              <a:t>Все текстовые свойства CSS</a:t>
            </a:r>
            <a:br>
              <a:rPr lang="ru-RU" dirty="0" smtClean="0"/>
            </a:br>
            <a:endParaRPr lang="ru-RU"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105</a:t>
            </a:fld>
            <a:endParaRPr lang="ru-RU" altLang="ru-RU"/>
          </a:p>
        </p:txBody>
      </p:sp>
      <p:graphicFrame>
        <p:nvGraphicFramePr>
          <p:cNvPr id="4" name="Таблица 3"/>
          <p:cNvGraphicFramePr>
            <a:graphicFrameLocks noGrp="1"/>
          </p:cNvGraphicFramePr>
          <p:nvPr/>
        </p:nvGraphicFramePr>
        <p:xfrm>
          <a:off x="164890" y="499102"/>
          <a:ext cx="8739266" cy="6238978"/>
        </p:xfrm>
        <a:graphic>
          <a:graphicData uri="http://schemas.openxmlformats.org/drawingml/2006/table">
            <a:tbl>
              <a:tblPr/>
              <a:tblGrid>
                <a:gridCol w="2243469"/>
                <a:gridCol w="6495797"/>
              </a:tblGrid>
              <a:tr h="255482">
                <a:tc>
                  <a:txBody>
                    <a:bodyPr/>
                    <a:lstStyle/>
                    <a:p>
                      <a:pPr algn="ctr">
                        <a:lnSpc>
                          <a:spcPct val="115000"/>
                        </a:lnSpc>
                        <a:spcAft>
                          <a:spcPts val="0"/>
                        </a:spcAft>
                      </a:pPr>
                      <a:r>
                        <a:rPr lang="ru-RU" sz="1800" b="1" dirty="0">
                          <a:solidFill>
                            <a:srgbClr val="000000"/>
                          </a:solidFill>
                          <a:latin typeface="Times New Roman"/>
                          <a:ea typeface="Times New Roman"/>
                          <a:cs typeface="Times New Roman"/>
                        </a:rPr>
                        <a:t>Свойство</a:t>
                      </a:r>
                      <a:endParaRPr lang="ru-RU" sz="1800" dirty="0">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c>
                  <a:txBody>
                    <a:bodyPr/>
                    <a:lstStyle/>
                    <a:p>
                      <a:pPr algn="ctr">
                        <a:lnSpc>
                          <a:spcPct val="115000"/>
                        </a:lnSpc>
                        <a:spcAft>
                          <a:spcPts val="0"/>
                        </a:spcAft>
                      </a:pPr>
                      <a:r>
                        <a:rPr lang="ru-RU" sz="1800" b="1" dirty="0">
                          <a:solidFill>
                            <a:srgbClr val="000000"/>
                          </a:solidFill>
                          <a:latin typeface="Times New Roman"/>
                          <a:ea typeface="Times New Roman"/>
                          <a:cs typeface="Times New Roman"/>
                        </a:rPr>
                        <a:t>Описание</a:t>
                      </a:r>
                      <a:endParaRPr lang="ru-RU" sz="1800" dirty="0">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r>
              <a:tr h="255482">
                <a:tc>
                  <a:txBody>
                    <a:bodyPr/>
                    <a:lstStyle/>
                    <a:p>
                      <a:pPr algn="l">
                        <a:lnSpc>
                          <a:spcPct val="115000"/>
                        </a:lnSpc>
                        <a:spcAft>
                          <a:spcPts val="0"/>
                        </a:spcAft>
                      </a:pPr>
                      <a:r>
                        <a:rPr lang="ru-RU" sz="1800" b="1" u="none" strike="noStrike" dirty="0" err="1">
                          <a:solidFill>
                            <a:schemeClr val="tx1"/>
                          </a:solidFill>
                          <a:latin typeface="Times New Roman"/>
                          <a:ea typeface="Times New Roman"/>
                          <a:cs typeface="Times New Roman"/>
                          <a:hlinkClick r:id="rId2"/>
                        </a:rPr>
                        <a:t>color</a:t>
                      </a:r>
                      <a:endParaRPr lang="ru-RU" sz="1800" dirty="0">
                        <a:solidFill>
                          <a:schemeClr val="tx1"/>
                        </a:solidFill>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c>
                  <a:txBody>
                    <a:bodyPr/>
                    <a:lstStyle/>
                    <a:p>
                      <a:pPr algn="l">
                        <a:lnSpc>
                          <a:spcPct val="115000"/>
                        </a:lnSpc>
                        <a:spcAft>
                          <a:spcPts val="0"/>
                        </a:spcAft>
                      </a:pPr>
                      <a:r>
                        <a:rPr lang="ru-RU" sz="1800">
                          <a:latin typeface="Times New Roman"/>
                          <a:ea typeface="Times New Roman"/>
                          <a:cs typeface="Times New Roman"/>
                        </a:rPr>
                        <a:t>Устанавливает цвет текста</a:t>
                      </a:r>
                      <a:endParaRPr lang="ru-RU" sz="1800">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r>
              <a:tr h="454839">
                <a:tc>
                  <a:txBody>
                    <a:bodyPr/>
                    <a:lstStyle/>
                    <a:p>
                      <a:pPr algn="l">
                        <a:lnSpc>
                          <a:spcPct val="115000"/>
                        </a:lnSpc>
                        <a:spcAft>
                          <a:spcPts val="0"/>
                        </a:spcAft>
                      </a:pPr>
                      <a:r>
                        <a:rPr lang="ru-RU" sz="1800" b="1" u="none" strike="noStrike" dirty="0" err="1">
                          <a:solidFill>
                            <a:schemeClr val="tx1"/>
                          </a:solidFill>
                          <a:latin typeface="Times New Roman"/>
                          <a:ea typeface="Times New Roman"/>
                          <a:cs typeface="Times New Roman"/>
                          <a:hlinkClick r:id="rId3"/>
                        </a:rPr>
                        <a:t>direction</a:t>
                      </a:r>
                      <a:endParaRPr lang="ru-RU" sz="1800" dirty="0">
                        <a:solidFill>
                          <a:schemeClr val="tx1"/>
                        </a:solidFill>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c>
                  <a:txBody>
                    <a:bodyPr/>
                    <a:lstStyle/>
                    <a:p>
                      <a:pPr algn="l">
                        <a:lnSpc>
                          <a:spcPct val="115000"/>
                        </a:lnSpc>
                        <a:spcAft>
                          <a:spcPts val="0"/>
                        </a:spcAft>
                      </a:pPr>
                      <a:r>
                        <a:rPr lang="ru-RU" sz="1800">
                          <a:latin typeface="Times New Roman"/>
                          <a:ea typeface="Times New Roman"/>
                          <a:cs typeface="Times New Roman"/>
                        </a:rPr>
                        <a:t>Устанавливает направление текста/направление при вводе текста</a:t>
                      </a:r>
                      <a:endParaRPr lang="ru-RU" sz="1800">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r>
              <a:tr h="454839">
                <a:tc>
                  <a:txBody>
                    <a:bodyPr/>
                    <a:lstStyle/>
                    <a:p>
                      <a:pPr algn="l">
                        <a:lnSpc>
                          <a:spcPct val="115000"/>
                        </a:lnSpc>
                        <a:spcAft>
                          <a:spcPts val="0"/>
                        </a:spcAft>
                      </a:pPr>
                      <a:r>
                        <a:rPr lang="ru-RU" sz="1800" b="1" u="none" strike="noStrike" dirty="0" err="1">
                          <a:solidFill>
                            <a:schemeClr val="tx1"/>
                          </a:solidFill>
                          <a:latin typeface="Times New Roman"/>
                          <a:ea typeface="Times New Roman"/>
                          <a:cs typeface="Times New Roman"/>
                          <a:hlinkClick r:id="rId4"/>
                        </a:rPr>
                        <a:t>letter-spacing</a:t>
                      </a:r>
                      <a:endParaRPr lang="ru-RU" sz="1800" dirty="0">
                        <a:solidFill>
                          <a:schemeClr val="tx1"/>
                        </a:solidFill>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c>
                  <a:txBody>
                    <a:bodyPr/>
                    <a:lstStyle/>
                    <a:p>
                      <a:pPr algn="l">
                        <a:lnSpc>
                          <a:spcPct val="115000"/>
                        </a:lnSpc>
                        <a:spcAft>
                          <a:spcPts val="0"/>
                        </a:spcAft>
                      </a:pPr>
                      <a:r>
                        <a:rPr lang="ru-RU" sz="1800">
                          <a:latin typeface="Times New Roman"/>
                          <a:ea typeface="Times New Roman"/>
                          <a:cs typeface="Times New Roman"/>
                        </a:rPr>
                        <a:t>Увеличивает или уменьшает расстояние между символами в тексте</a:t>
                      </a:r>
                      <a:endParaRPr lang="ru-RU" sz="1800">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r>
              <a:tr h="255482">
                <a:tc>
                  <a:txBody>
                    <a:bodyPr/>
                    <a:lstStyle/>
                    <a:p>
                      <a:pPr algn="l">
                        <a:lnSpc>
                          <a:spcPct val="115000"/>
                        </a:lnSpc>
                        <a:spcAft>
                          <a:spcPts val="0"/>
                        </a:spcAft>
                      </a:pPr>
                      <a:r>
                        <a:rPr lang="ru-RU" sz="1800" b="1" u="none" strike="noStrike" dirty="0" err="1">
                          <a:solidFill>
                            <a:schemeClr val="tx1"/>
                          </a:solidFill>
                          <a:latin typeface="Times New Roman"/>
                          <a:ea typeface="Times New Roman"/>
                          <a:cs typeface="Times New Roman"/>
                          <a:hlinkClick r:id="rId5"/>
                        </a:rPr>
                        <a:t>line-height</a:t>
                      </a:r>
                      <a:endParaRPr lang="ru-RU" sz="1800" dirty="0">
                        <a:solidFill>
                          <a:schemeClr val="tx1"/>
                        </a:solidFill>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c>
                  <a:txBody>
                    <a:bodyPr/>
                    <a:lstStyle/>
                    <a:p>
                      <a:pPr algn="l">
                        <a:lnSpc>
                          <a:spcPct val="115000"/>
                        </a:lnSpc>
                        <a:spcAft>
                          <a:spcPts val="0"/>
                        </a:spcAft>
                      </a:pPr>
                      <a:r>
                        <a:rPr lang="ru-RU" sz="1800">
                          <a:latin typeface="Times New Roman"/>
                          <a:ea typeface="Times New Roman"/>
                          <a:cs typeface="Times New Roman"/>
                        </a:rPr>
                        <a:t>Устанавливает высоту строки</a:t>
                      </a:r>
                      <a:endParaRPr lang="ru-RU" sz="1800">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r>
              <a:tr h="454839">
                <a:tc>
                  <a:txBody>
                    <a:bodyPr/>
                    <a:lstStyle/>
                    <a:p>
                      <a:pPr algn="l">
                        <a:lnSpc>
                          <a:spcPct val="115000"/>
                        </a:lnSpc>
                        <a:spcAft>
                          <a:spcPts val="0"/>
                        </a:spcAft>
                      </a:pPr>
                      <a:r>
                        <a:rPr lang="ru-RU" sz="1800" b="1" u="none" strike="noStrike" dirty="0" err="1">
                          <a:solidFill>
                            <a:schemeClr val="tx1"/>
                          </a:solidFill>
                          <a:latin typeface="Times New Roman"/>
                          <a:ea typeface="Times New Roman"/>
                          <a:cs typeface="Times New Roman"/>
                          <a:hlinkClick r:id="rId6"/>
                        </a:rPr>
                        <a:t>text-align</a:t>
                      </a:r>
                      <a:endParaRPr lang="ru-RU" sz="1800" dirty="0">
                        <a:solidFill>
                          <a:schemeClr val="tx1"/>
                        </a:solidFill>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c>
                  <a:txBody>
                    <a:bodyPr/>
                    <a:lstStyle/>
                    <a:p>
                      <a:pPr algn="l">
                        <a:lnSpc>
                          <a:spcPct val="115000"/>
                        </a:lnSpc>
                        <a:spcAft>
                          <a:spcPts val="0"/>
                        </a:spcAft>
                      </a:pPr>
                      <a:r>
                        <a:rPr lang="ru-RU" sz="1800">
                          <a:latin typeface="Times New Roman"/>
                          <a:ea typeface="Times New Roman"/>
                          <a:cs typeface="Times New Roman"/>
                        </a:rPr>
                        <a:t>Указывает горизонтальное выравнивание текста</a:t>
                      </a:r>
                      <a:endParaRPr lang="ru-RU" sz="1800">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r>
              <a:tr h="255482">
                <a:tc>
                  <a:txBody>
                    <a:bodyPr/>
                    <a:lstStyle/>
                    <a:p>
                      <a:pPr algn="l">
                        <a:lnSpc>
                          <a:spcPct val="115000"/>
                        </a:lnSpc>
                        <a:spcAft>
                          <a:spcPts val="0"/>
                        </a:spcAft>
                      </a:pPr>
                      <a:r>
                        <a:rPr lang="ru-RU" sz="1800" b="1" u="none" strike="noStrike" dirty="0" err="1">
                          <a:solidFill>
                            <a:schemeClr val="tx1"/>
                          </a:solidFill>
                          <a:latin typeface="Times New Roman"/>
                          <a:ea typeface="Times New Roman"/>
                          <a:cs typeface="Times New Roman"/>
                          <a:hlinkClick r:id="rId7"/>
                        </a:rPr>
                        <a:t>text-decoration</a:t>
                      </a:r>
                      <a:endParaRPr lang="ru-RU" sz="1800" dirty="0">
                        <a:solidFill>
                          <a:schemeClr val="tx1"/>
                        </a:solidFill>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c>
                  <a:txBody>
                    <a:bodyPr/>
                    <a:lstStyle/>
                    <a:p>
                      <a:pPr algn="l">
                        <a:lnSpc>
                          <a:spcPct val="115000"/>
                        </a:lnSpc>
                        <a:spcAft>
                          <a:spcPts val="0"/>
                        </a:spcAft>
                      </a:pPr>
                      <a:r>
                        <a:rPr lang="ru-RU" sz="1800">
                          <a:latin typeface="Times New Roman"/>
                          <a:ea typeface="Times New Roman"/>
                          <a:cs typeface="Times New Roman"/>
                        </a:rPr>
                        <a:t>Указывает декорации, добавляемые к тексту</a:t>
                      </a:r>
                      <a:endParaRPr lang="ru-RU" sz="1800">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r>
              <a:tr h="454839">
                <a:tc>
                  <a:txBody>
                    <a:bodyPr/>
                    <a:lstStyle/>
                    <a:p>
                      <a:pPr algn="l">
                        <a:lnSpc>
                          <a:spcPct val="115000"/>
                        </a:lnSpc>
                        <a:spcAft>
                          <a:spcPts val="0"/>
                        </a:spcAft>
                      </a:pPr>
                      <a:r>
                        <a:rPr lang="ru-RU" sz="1800" b="1" u="none" strike="noStrike" dirty="0" err="1">
                          <a:solidFill>
                            <a:schemeClr val="tx1"/>
                          </a:solidFill>
                          <a:latin typeface="Times New Roman"/>
                          <a:ea typeface="Times New Roman"/>
                          <a:cs typeface="Times New Roman"/>
                          <a:hlinkClick r:id="rId8"/>
                        </a:rPr>
                        <a:t>text-indent</a:t>
                      </a:r>
                      <a:endParaRPr lang="ru-RU" sz="1800" dirty="0">
                        <a:solidFill>
                          <a:schemeClr val="tx1"/>
                        </a:solidFill>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c>
                  <a:txBody>
                    <a:bodyPr/>
                    <a:lstStyle/>
                    <a:p>
                      <a:pPr algn="l">
                        <a:lnSpc>
                          <a:spcPct val="115000"/>
                        </a:lnSpc>
                        <a:spcAft>
                          <a:spcPts val="0"/>
                        </a:spcAft>
                      </a:pPr>
                      <a:r>
                        <a:rPr lang="ru-RU" sz="1800" dirty="0">
                          <a:latin typeface="Times New Roman"/>
                          <a:ea typeface="Times New Roman"/>
                          <a:cs typeface="Times New Roman"/>
                        </a:rPr>
                        <a:t>Указывает отступ первой линии в текстовом блоке</a:t>
                      </a:r>
                      <a:endParaRPr lang="ru-RU" sz="1800" dirty="0">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r>
              <a:tr h="454839">
                <a:tc>
                  <a:txBody>
                    <a:bodyPr/>
                    <a:lstStyle/>
                    <a:p>
                      <a:pPr algn="l">
                        <a:lnSpc>
                          <a:spcPct val="115000"/>
                        </a:lnSpc>
                        <a:spcAft>
                          <a:spcPts val="0"/>
                        </a:spcAft>
                      </a:pPr>
                      <a:r>
                        <a:rPr lang="ru-RU" sz="1800" b="1" dirty="0" err="1">
                          <a:solidFill>
                            <a:schemeClr val="tx1"/>
                          </a:solidFill>
                          <a:latin typeface="Times New Roman"/>
                          <a:ea typeface="Times New Roman"/>
                          <a:cs typeface="Times New Roman"/>
                        </a:rPr>
                        <a:t>text-shadow</a:t>
                      </a:r>
                      <a:endParaRPr lang="ru-RU" sz="1800" dirty="0">
                        <a:solidFill>
                          <a:schemeClr val="tx1"/>
                        </a:solidFill>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c>
                  <a:txBody>
                    <a:bodyPr/>
                    <a:lstStyle/>
                    <a:p>
                      <a:pPr algn="l">
                        <a:lnSpc>
                          <a:spcPct val="115000"/>
                        </a:lnSpc>
                        <a:spcAft>
                          <a:spcPts val="0"/>
                        </a:spcAft>
                      </a:pPr>
                      <a:r>
                        <a:rPr lang="ru-RU" sz="1800" dirty="0">
                          <a:latin typeface="Times New Roman"/>
                          <a:ea typeface="Times New Roman"/>
                          <a:cs typeface="Times New Roman"/>
                        </a:rPr>
                        <a:t>Устанавливает эффект тени, добавляемой к тексту</a:t>
                      </a:r>
                      <a:endParaRPr lang="ru-RU" sz="1800" dirty="0">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r>
              <a:tr h="255482">
                <a:tc>
                  <a:txBody>
                    <a:bodyPr/>
                    <a:lstStyle/>
                    <a:p>
                      <a:pPr algn="l">
                        <a:lnSpc>
                          <a:spcPct val="115000"/>
                        </a:lnSpc>
                        <a:spcAft>
                          <a:spcPts val="0"/>
                        </a:spcAft>
                      </a:pPr>
                      <a:r>
                        <a:rPr lang="ru-RU" sz="1800" b="1" u="none" strike="noStrike" dirty="0" err="1">
                          <a:solidFill>
                            <a:schemeClr val="tx1"/>
                          </a:solidFill>
                          <a:latin typeface="Times New Roman"/>
                          <a:ea typeface="Times New Roman"/>
                          <a:cs typeface="Times New Roman"/>
                          <a:hlinkClick r:id="rId9"/>
                        </a:rPr>
                        <a:t>text-transform</a:t>
                      </a:r>
                      <a:endParaRPr lang="ru-RU" sz="1800" dirty="0">
                        <a:solidFill>
                          <a:schemeClr val="tx1"/>
                        </a:solidFill>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c>
                  <a:txBody>
                    <a:bodyPr/>
                    <a:lstStyle/>
                    <a:p>
                      <a:pPr algn="l">
                        <a:lnSpc>
                          <a:spcPct val="115000"/>
                        </a:lnSpc>
                        <a:spcAft>
                          <a:spcPts val="0"/>
                        </a:spcAft>
                      </a:pPr>
                      <a:r>
                        <a:rPr lang="ru-RU" sz="1800" dirty="0">
                          <a:latin typeface="Times New Roman"/>
                          <a:ea typeface="Times New Roman"/>
                          <a:cs typeface="Times New Roman"/>
                        </a:rPr>
                        <a:t>Контролирует регистр текста</a:t>
                      </a:r>
                      <a:endParaRPr lang="ru-RU" sz="1800" dirty="0">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r>
              <a:tr h="255482">
                <a:tc>
                  <a:txBody>
                    <a:bodyPr/>
                    <a:lstStyle/>
                    <a:p>
                      <a:pPr algn="l">
                        <a:lnSpc>
                          <a:spcPct val="115000"/>
                        </a:lnSpc>
                        <a:spcAft>
                          <a:spcPts val="0"/>
                        </a:spcAft>
                      </a:pPr>
                      <a:r>
                        <a:rPr lang="ru-RU" sz="1800" b="1" dirty="0" err="1">
                          <a:solidFill>
                            <a:schemeClr val="tx1"/>
                          </a:solidFill>
                          <a:latin typeface="Times New Roman"/>
                          <a:ea typeface="Times New Roman"/>
                          <a:cs typeface="Times New Roman"/>
                        </a:rPr>
                        <a:t>unicode-bidi</a:t>
                      </a:r>
                      <a:endParaRPr lang="ru-RU" sz="1800" dirty="0">
                        <a:solidFill>
                          <a:schemeClr val="tx1"/>
                        </a:solidFill>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c>
                  <a:txBody>
                    <a:bodyPr/>
                    <a:lstStyle/>
                    <a:p>
                      <a:pPr algn="l">
                        <a:lnSpc>
                          <a:spcPct val="115000"/>
                        </a:lnSpc>
                        <a:spcAft>
                          <a:spcPts val="0"/>
                        </a:spcAft>
                      </a:pPr>
                      <a:r>
                        <a:rPr lang="ru-RU" sz="1800" dirty="0">
                          <a:latin typeface="Times New Roman"/>
                          <a:ea typeface="Times New Roman"/>
                          <a:cs typeface="Times New Roman"/>
                        </a:rPr>
                        <a:t> </a:t>
                      </a:r>
                      <a:endParaRPr lang="ru-RU" sz="1800" dirty="0">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r>
              <a:tr h="454839">
                <a:tc>
                  <a:txBody>
                    <a:bodyPr/>
                    <a:lstStyle/>
                    <a:p>
                      <a:pPr algn="l">
                        <a:lnSpc>
                          <a:spcPct val="115000"/>
                        </a:lnSpc>
                        <a:spcAft>
                          <a:spcPts val="0"/>
                        </a:spcAft>
                      </a:pPr>
                      <a:r>
                        <a:rPr lang="ru-RU" sz="1800" b="1" u="none" strike="noStrike" dirty="0" err="1">
                          <a:solidFill>
                            <a:schemeClr val="tx1"/>
                          </a:solidFill>
                          <a:latin typeface="Times New Roman"/>
                          <a:ea typeface="Times New Roman"/>
                          <a:cs typeface="Times New Roman"/>
                          <a:hlinkClick r:id="rId10"/>
                        </a:rPr>
                        <a:t>vertical-align</a:t>
                      </a:r>
                      <a:endParaRPr lang="ru-RU" sz="1800" dirty="0">
                        <a:solidFill>
                          <a:schemeClr val="tx1"/>
                        </a:solidFill>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c>
                  <a:txBody>
                    <a:bodyPr/>
                    <a:lstStyle/>
                    <a:p>
                      <a:pPr algn="l">
                        <a:lnSpc>
                          <a:spcPct val="115000"/>
                        </a:lnSpc>
                        <a:spcAft>
                          <a:spcPts val="0"/>
                        </a:spcAft>
                      </a:pPr>
                      <a:r>
                        <a:rPr lang="ru-RU" sz="1800" dirty="0">
                          <a:latin typeface="Times New Roman"/>
                          <a:ea typeface="Times New Roman"/>
                          <a:cs typeface="Times New Roman"/>
                        </a:rPr>
                        <a:t>Устанавливает вертикальное выравнивание элемента</a:t>
                      </a:r>
                      <a:endParaRPr lang="ru-RU" sz="1800" dirty="0">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r>
              <a:tr h="454839">
                <a:tc>
                  <a:txBody>
                    <a:bodyPr/>
                    <a:lstStyle/>
                    <a:p>
                      <a:pPr algn="l">
                        <a:lnSpc>
                          <a:spcPct val="115000"/>
                        </a:lnSpc>
                        <a:spcAft>
                          <a:spcPts val="0"/>
                        </a:spcAft>
                      </a:pPr>
                      <a:r>
                        <a:rPr lang="ru-RU" sz="1800" b="1" u="none" strike="noStrike" dirty="0" err="1">
                          <a:solidFill>
                            <a:schemeClr val="tx1"/>
                          </a:solidFill>
                          <a:latin typeface="Times New Roman"/>
                          <a:ea typeface="Times New Roman"/>
                          <a:cs typeface="Times New Roman"/>
                          <a:hlinkClick r:id="rId11"/>
                        </a:rPr>
                        <a:t>white-space</a:t>
                      </a:r>
                      <a:endParaRPr lang="ru-RU" sz="1800" dirty="0">
                        <a:solidFill>
                          <a:schemeClr val="tx1"/>
                        </a:solidFill>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c>
                  <a:txBody>
                    <a:bodyPr/>
                    <a:lstStyle/>
                    <a:p>
                      <a:pPr algn="l">
                        <a:lnSpc>
                          <a:spcPct val="115000"/>
                        </a:lnSpc>
                        <a:spcAft>
                          <a:spcPts val="0"/>
                        </a:spcAft>
                      </a:pPr>
                      <a:r>
                        <a:rPr lang="ru-RU" sz="1800" dirty="0">
                          <a:latin typeface="Times New Roman"/>
                          <a:ea typeface="Times New Roman"/>
                          <a:cs typeface="Times New Roman"/>
                        </a:rPr>
                        <a:t>Указывает как будет обрабатываться пустое пространство в элементе</a:t>
                      </a:r>
                      <a:endParaRPr lang="ru-RU" sz="1800" dirty="0">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r>
              <a:tr h="454839">
                <a:tc>
                  <a:txBody>
                    <a:bodyPr/>
                    <a:lstStyle/>
                    <a:p>
                      <a:pPr algn="l">
                        <a:lnSpc>
                          <a:spcPct val="115000"/>
                        </a:lnSpc>
                        <a:spcAft>
                          <a:spcPts val="0"/>
                        </a:spcAft>
                      </a:pPr>
                      <a:r>
                        <a:rPr lang="ru-RU" sz="1800" b="1" u="none" strike="noStrike" dirty="0" err="1">
                          <a:solidFill>
                            <a:schemeClr val="tx1"/>
                          </a:solidFill>
                          <a:latin typeface="Times New Roman"/>
                          <a:ea typeface="Times New Roman"/>
                          <a:cs typeface="Times New Roman"/>
                          <a:hlinkClick r:id="rId12"/>
                        </a:rPr>
                        <a:t>word-spacing</a:t>
                      </a:r>
                      <a:endParaRPr lang="ru-RU" sz="1800" dirty="0">
                        <a:solidFill>
                          <a:schemeClr val="tx1"/>
                        </a:solidFill>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c>
                  <a:txBody>
                    <a:bodyPr/>
                    <a:lstStyle/>
                    <a:p>
                      <a:pPr algn="l">
                        <a:lnSpc>
                          <a:spcPct val="115000"/>
                        </a:lnSpc>
                        <a:spcAft>
                          <a:spcPts val="0"/>
                        </a:spcAft>
                      </a:pPr>
                      <a:r>
                        <a:rPr lang="ru-RU" sz="1800" dirty="0">
                          <a:latin typeface="Times New Roman"/>
                          <a:ea typeface="Times New Roman"/>
                          <a:cs typeface="Times New Roman"/>
                        </a:rPr>
                        <a:t>Увеличивает или уменьшает расстояние между словами в тексте</a:t>
                      </a:r>
                      <a:endParaRPr lang="ru-RU" sz="1800" dirty="0">
                        <a:latin typeface="Calibri"/>
                        <a:ea typeface="Calibri"/>
                        <a:cs typeface="Times New Roman"/>
                      </a:endParaRPr>
                    </a:p>
                  </a:txBody>
                  <a:tcPr marL="22204" marR="22204" marT="22204" marB="22204">
                    <a:lnL w="12700" cap="flat" cmpd="sng" algn="ctr">
                      <a:solidFill>
                        <a:srgbClr val="C3C3C3"/>
                      </a:solidFill>
                      <a:prstDash val="solid"/>
                      <a:round/>
                      <a:headEnd type="none" w="med" len="med"/>
                      <a:tailEnd type="none" w="med" len="med"/>
                    </a:lnL>
                    <a:lnR w="12700" cap="flat" cmpd="sng" algn="ctr">
                      <a:solidFill>
                        <a:srgbClr val="C3C3C3"/>
                      </a:solidFill>
                      <a:prstDash val="solid"/>
                      <a:round/>
                      <a:headEnd type="none" w="med" len="med"/>
                      <a:tailEnd type="none" w="med" len="med"/>
                    </a:lnR>
                    <a:lnT w="12700" cap="flat" cmpd="sng" algn="ctr">
                      <a:solidFill>
                        <a:srgbClr val="C3C3C3"/>
                      </a:solidFill>
                      <a:prstDash val="solid"/>
                      <a:round/>
                      <a:headEnd type="none" w="med" len="med"/>
                      <a:tailEnd type="none" w="med" len="med"/>
                    </a:lnT>
                    <a:lnB w="12700" cap="flat" cmpd="sng" algn="ctr">
                      <a:solidFill>
                        <a:srgbClr val="C3C3C3"/>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Заголовок 1"/>
          <p:cNvSpPr>
            <a:spLocks noGrp="1"/>
          </p:cNvSpPr>
          <p:nvPr>
            <p:ph type="title"/>
          </p:nvPr>
        </p:nvSpPr>
        <p:spPr>
          <a:xfrm>
            <a:off x="311150" y="301625"/>
            <a:ext cx="8375650" cy="471488"/>
          </a:xfrm>
        </p:spPr>
        <p:txBody>
          <a:bodyPr/>
          <a:lstStyle/>
          <a:p>
            <a:r>
              <a:rPr lang="ru-RU" altLang="ru-RU" dirty="0" smtClean="0"/>
              <a:t>Стили для элементов: шрифты</a:t>
            </a:r>
          </a:p>
        </p:txBody>
      </p:sp>
      <p:sp>
        <p:nvSpPr>
          <p:cNvPr id="55299"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F604CDB-6461-42ED-88A6-7C4E3FB0370E}" type="slidenum">
              <a:rPr lang="ru-RU" altLang="ru-RU" sz="1400" smtClean="0"/>
              <a:pPr>
                <a:spcBef>
                  <a:spcPct val="0"/>
                </a:spcBef>
                <a:buFontTx/>
                <a:buNone/>
              </a:pPr>
              <a:t>106</a:t>
            </a:fld>
            <a:endParaRPr lang="ru-RU" altLang="ru-RU" sz="1400" smtClean="0"/>
          </a:p>
        </p:txBody>
      </p:sp>
      <p:sp>
        <p:nvSpPr>
          <p:cNvPr id="5" name="Text Box 1"/>
          <p:cNvSpPr txBox="1">
            <a:spLocks noChangeArrowheads="1"/>
          </p:cNvSpPr>
          <p:nvPr/>
        </p:nvSpPr>
        <p:spPr bwMode="auto">
          <a:xfrm>
            <a:off x="496888" y="1949450"/>
            <a:ext cx="7564437" cy="2743200"/>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rIns="0"/>
          <a:lstStyle/>
          <a:p>
            <a:pPr algn="just">
              <a:defRPr/>
            </a:pPr>
            <a:r>
              <a:rPr lang="en-US" sz="2800" b="1" dirty="0">
                <a:latin typeface="Courier New" pitchFamily="49" charset="0"/>
                <a:ea typeface="Times New Roman" pitchFamily="18" charset="0"/>
                <a:cs typeface="Courier New" pitchFamily="49" charset="0"/>
              </a:rPr>
              <a:t>p {</a:t>
            </a:r>
            <a:endParaRPr lang="ru-RU" sz="2800" b="1" dirty="0">
              <a:cs typeface="+mn-cs"/>
            </a:endParaRPr>
          </a:p>
          <a:p>
            <a:pPr algn="just">
              <a:defRPr/>
            </a:pPr>
            <a:r>
              <a:rPr lang="en-US" sz="2800" b="1" dirty="0">
                <a:latin typeface="Courier New" pitchFamily="49" charset="0"/>
                <a:ea typeface="Times New Roman" pitchFamily="18" charset="0"/>
                <a:cs typeface="Courier New" pitchFamily="49" charset="0"/>
              </a:rPr>
              <a:t> font-family: </a:t>
            </a:r>
            <a:r>
              <a:rPr lang="en-US" sz="2800" b="1" dirty="0" err="1">
                <a:latin typeface="Courier New" pitchFamily="49" charset="0"/>
                <a:ea typeface="Times New Roman" pitchFamily="18" charset="0"/>
                <a:cs typeface="Courier New" pitchFamily="49" charset="0"/>
              </a:rPr>
              <a:t>Arial,sans</a:t>
            </a:r>
            <a:r>
              <a:rPr lang="en-US" sz="2800" b="1" dirty="0">
                <a:latin typeface="Courier New" pitchFamily="49" charset="0"/>
                <a:ea typeface="Times New Roman" pitchFamily="18" charset="0"/>
                <a:cs typeface="Courier New" pitchFamily="49" charset="0"/>
              </a:rPr>
              <a:t>-serif;</a:t>
            </a:r>
            <a:endParaRPr lang="ru-RU" sz="2800" b="1" dirty="0">
              <a:cs typeface="+mn-cs"/>
            </a:endParaRPr>
          </a:p>
          <a:p>
            <a:pPr algn="just">
              <a:defRPr/>
            </a:pPr>
            <a:r>
              <a:rPr lang="en-US" sz="2800" b="1" dirty="0">
                <a:latin typeface="Courier New" pitchFamily="49" charset="0"/>
                <a:ea typeface="Times New Roman" pitchFamily="18" charset="0"/>
                <a:cs typeface="Courier New" pitchFamily="49" charset="0"/>
              </a:rPr>
              <a:t> font-size: 20px;</a:t>
            </a:r>
          </a:p>
          <a:p>
            <a:pPr algn="just">
              <a:defRPr/>
            </a:pPr>
            <a:r>
              <a:rPr lang="en-US" sz="2800" b="1" dirty="0">
                <a:latin typeface="Courier New" pitchFamily="49" charset="0"/>
                <a:cs typeface="Courier New" pitchFamily="49" charset="0"/>
              </a:rPr>
              <a:t> font-style: italic;</a:t>
            </a:r>
          </a:p>
          <a:p>
            <a:pPr algn="just">
              <a:defRPr/>
            </a:pPr>
            <a:r>
              <a:rPr lang="en-US" sz="2800" b="1" dirty="0">
                <a:latin typeface="Courier New" pitchFamily="49" charset="0"/>
                <a:cs typeface="Courier New" pitchFamily="49" charset="0"/>
              </a:rPr>
              <a:t> font-weight: bold;</a:t>
            </a:r>
            <a:endParaRPr lang="ru-RU" sz="2800" b="1" dirty="0">
              <a:cs typeface="+mn-cs"/>
            </a:endParaRPr>
          </a:p>
          <a:p>
            <a:pPr>
              <a:defRPr/>
            </a:pPr>
            <a:r>
              <a:rPr lang="ru-RU" sz="2800" b="1" dirty="0">
                <a:latin typeface="Courier New" pitchFamily="49" charset="0"/>
                <a:ea typeface="Times New Roman" pitchFamily="18" charset="0"/>
                <a:cs typeface="Courier New" pitchFamily="49" charset="0"/>
              </a:rPr>
              <a:t>}</a:t>
            </a:r>
            <a:endParaRPr lang="ru-RU" sz="2800" b="1" dirty="0">
              <a:cs typeface="+mn-cs"/>
            </a:endParaRPr>
          </a:p>
        </p:txBody>
      </p:sp>
      <p:sp>
        <p:nvSpPr>
          <p:cNvPr id="6" name="Скругленная прямоугольная выноска 5"/>
          <p:cNvSpPr/>
          <p:nvPr/>
        </p:nvSpPr>
        <p:spPr bwMode="auto">
          <a:xfrm>
            <a:off x="457200" y="895350"/>
            <a:ext cx="1381125" cy="784225"/>
          </a:xfrm>
          <a:prstGeom prst="wedgeRoundRectCallout">
            <a:avLst>
              <a:gd name="adj1" fmla="val -25956"/>
              <a:gd name="adj2" fmla="val 104769"/>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Arial" charset="0"/>
                <a:cs typeface="+mn-cs"/>
              </a:rPr>
              <a:t>для всех абзацев</a:t>
            </a:r>
          </a:p>
        </p:txBody>
      </p:sp>
      <p:sp>
        <p:nvSpPr>
          <p:cNvPr id="7" name="Скругленная прямоугольная выноска 6"/>
          <p:cNvSpPr/>
          <p:nvPr/>
        </p:nvSpPr>
        <p:spPr bwMode="auto">
          <a:xfrm>
            <a:off x="1997075" y="1343025"/>
            <a:ext cx="1770063" cy="784225"/>
          </a:xfrm>
          <a:prstGeom prst="wedgeRoundRectCallout">
            <a:avLst>
              <a:gd name="adj1" fmla="val -25956"/>
              <a:gd name="adj2" fmla="val 104769"/>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Arial" charset="0"/>
                <a:cs typeface="+mn-cs"/>
              </a:rPr>
              <a:t>семейство шрифтов</a:t>
            </a:r>
          </a:p>
        </p:txBody>
      </p:sp>
      <p:sp>
        <p:nvSpPr>
          <p:cNvPr id="8" name="Скругленная прямоугольная выноска 7"/>
          <p:cNvSpPr/>
          <p:nvPr/>
        </p:nvSpPr>
        <p:spPr bwMode="auto">
          <a:xfrm>
            <a:off x="4999038" y="965200"/>
            <a:ext cx="3916362" cy="1123950"/>
          </a:xfrm>
          <a:prstGeom prst="wedgeRoundRectCallout">
            <a:avLst>
              <a:gd name="adj1" fmla="val -50068"/>
              <a:gd name="adj2" fmla="val 89188"/>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eaLnBrk="1" hangingPunct="1">
              <a:defRPr/>
            </a:pPr>
            <a:r>
              <a:rPr lang="en-US" sz="2000" b="1" dirty="0">
                <a:solidFill>
                  <a:srgbClr val="333399"/>
                </a:solidFill>
                <a:latin typeface="Courier New" pitchFamily="49" charset="0"/>
                <a:cs typeface="Courier New" pitchFamily="49" charset="0"/>
              </a:rPr>
              <a:t>serif</a:t>
            </a:r>
            <a:r>
              <a:rPr lang="en-US" sz="2000" dirty="0">
                <a:solidFill>
                  <a:srgbClr val="000000"/>
                </a:solidFill>
                <a:latin typeface="Courier New" pitchFamily="49" charset="0"/>
                <a:cs typeface="Courier New" pitchFamily="49" charset="0"/>
              </a:rPr>
              <a:t> </a:t>
            </a:r>
            <a:r>
              <a:rPr lang="en-US" sz="2000" dirty="0">
                <a:solidFill>
                  <a:srgbClr val="000000"/>
                </a:solidFill>
                <a:latin typeface="Arial" charset="0"/>
                <a:cs typeface="+mn-cs"/>
              </a:rPr>
              <a:t>– </a:t>
            </a:r>
            <a:r>
              <a:rPr lang="ru-RU" sz="2000" dirty="0">
                <a:solidFill>
                  <a:srgbClr val="000000"/>
                </a:solidFill>
                <a:latin typeface="Arial" charset="0"/>
                <a:cs typeface="+mn-cs"/>
              </a:rPr>
              <a:t>с засечками</a:t>
            </a:r>
          </a:p>
          <a:p>
            <a:pPr eaLnBrk="1" hangingPunct="1">
              <a:defRPr/>
            </a:pPr>
            <a:r>
              <a:rPr lang="en-US" sz="2000" b="1" dirty="0">
                <a:solidFill>
                  <a:srgbClr val="333399"/>
                </a:solidFill>
                <a:latin typeface="Courier New" pitchFamily="49" charset="0"/>
                <a:cs typeface="Courier New" pitchFamily="49" charset="0"/>
              </a:rPr>
              <a:t>sans-serif</a:t>
            </a:r>
            <a:r>
              <a:rPr lang="en-US" sz="2000" dirty="0">
                <a:solidFill>
                  <a:srgbClr val="000000"/>
                </a:solidFill>
                <a:latin typeface="Arial" charset="0"/>
                <a:cs typeface="+mn-cs"/>
              </a:rPr>
              <a:t> – </a:t>
            </a:r>
            <a:r>
              <a:rPr lang="ru-RU" sz="2000" dirty="0">
                <a:solidFill>
                  <a:srgbClr val="000000"/>
                </a:solidFill>
                <a:latin typeface="Arial" charset="0"/>
                <a:cs typeface="+mn-cs"/>
              </a:rPr>
              <a:t>без засечек</a:t>
            </a:r>
          </a:p>
          <a:p>
            <a:pPr eaLnBrk="1" hangingPunct="1">
              <a:defRPr/>
            </a:pPr>
            <a:r>
              <a:rPr lang="en-US" sz="2000" b="1" dirty="0" err="1">
                <a:solidFill>
                  <a:srgbClr val="333399"/>
                </a:solidFill>
                <a:latin typeface="Courier New" pitchFamily="49" charset="0"/>
                <a:cs typeface="Courier New" pitchFamily="49" charset="0"/>
              </a:rPr>
              <a:t>monospace</a:t>
            </a:r>
            <a:r>
              <a:rPr lang="en-US" sz="2000" dirty="0">
                <a:solidFill>
                  <a:srgbClr val="000000"/>
                </a:solidFill>
                <a:latin typeface="Arial" charset="0"/>
                <a:cs typeface="+mn-cs"/>
              </a:rPr>
              <a:t> – </a:t>
            </a:r>
            <a:r>
              <a:rPr lang="ru-RU" sz="2000" dirty="0" err="1">
                <a:solidFill>
                  <a:srgbClr val="000000"/>
                </a:solidFill>
                <a:latin typeface="Arial" charset="0"/>
                <a:cs typeface="+mn-cs"/>
              </a:rPr>
              <a:t>моноширинный</a:t>
            </a:r>
            <a:endParaRPr lang="ru-RU" sz="2000" dirty="0">
              <a:solidFill>
                <a:srgbClr val="000000"/>
              </a:solidFill>
              <a:latin typeface="Arial" charset="0"/>
              <a:cs typeface="+mn-cs"/>
            </a:endParaRPr>
          </a:p>
        </p:txBody>
      </p:sp>
      <p:sp>
        <p:nvSpPr>
          <p:cNvPr id="9" name="Скругленная прямоугольная выноска 8"/>
          <p:cNvSpPr/>
          <p:nvPr/>
        </p:nvSpPr>
        <p:spPr bwMode="auto">
          <a:xfrm>
            <a:off x="5635625" y="2844800"/>
            <a:ext cx="2663825" cy="441325"/>
          </a:xfrm>
          <a:prstGeom prst="wedgeRoundRectCallout">
            <a:avLst>
              <a:gd name="adj1" fmla="val -103631"/>
              <a:gd name="adj2" fmla="val 10469"/>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Arial" charset="0"/>
                <a:cs typeface="+mn-cs"/>
              </a:rPr>
              <a:t>размер в пикселях</a:t>
            </a:r>
          </a:p>
        </p:txBody>
      </p:sp>
      <p:sp>
        <p:nvSpPr>
          <p:cNvPr id="10" name="Скругленная прямоугольная выноска 9"/>
          <p:cNvSpPr/>
          <p:nvPr/>
        </p:nvSpPr>
        <p:spPr bwMode="auto">
          <a:xfrm>
            <a:off x="5635625" y="3370263"/>
            <a:ext cx="2663825" cy="784225"/>
          </a:xfrm>
          <a:prstGeom prst="wedgeRoundRectCallout">
            <a:avLst>
              <a:gd name="adj1" fmla="val -82362"/>
              <a:gd name="adj2" fmla="val -31410"/>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eaLnBrk="1" hangingPunct="1">
              <a:defRPr/>
            </a:pPr>
            <a:r>
              <a:rPr lang="en-US" sz="2000" b="1" dirty="0">
                <a:solidFill>
                  <a:srgbClr val="333399"/>
                </a:solidFill>
                <a:latin typeface="Courier New" pitchFamily="49" charset="0"/>
                <a:cs typeface="Courier New" pitchFamily="49" charset="0"/>
              </a:rPr>
              <a:t>normal</a:t>
            </a:r>
            <a:r>
              <a:rPr lang="en-US" sz="2000" dirty="0">
                <a:solidFill>
                  <a:srgbClr val="000000"/>
                </a:solidFill>
                <a:latin typeface="Arial" charset="0"/>
                <a:cs typeface="+mn-cs"/>
              </a:rPr>
              <a:t> – </a:t>
            </a:r>
            <a:r>
              <a:rPr lang="ru-RU" sz="2000" dirty="0">
                <a:solidFill>
                  <a:srgbClr val="000000"/>
                </a:solidFill>
                <a:latin typeface="Arial" charset="0"/>
                <a:cs typeface="+mn-cs"/>
              </a:rPr>
              <a:t>обычный </a:t>
            </a:r>
          </a:p>
          <a:p>
            <a:pPr eaLnBrk="1" hangingPunct="1">
              <a:defRPr/>
            </a:pPr>
            <a:r>
              <a:rPr lang="en-US" sz="2000" b="1" dirty="0">
                <a:solidFill>
                  <a:srgbClr val="333399"/>
                </a:solidFill>
                <a:latin typeface="Courier New" pitchFamily="49" charset="0"/>
                <a:cs typeface="Courier New" pitchFamily="49" charset="0"/>
              </a:rPr>
              <a:t>italic</a:t>
            </a:r>
            <a:r>
              <a:rPr lang="en-US" sz="2000" dirty="0">
                <a:solidFill>
                  <a:srgbClr val="000000"/>
                </a:solidFill>
                <a:latin typeface="Arial" charset="0"/>
                <a:cs typeface="+mn-cs"/>
              </a:rPr>
              <a:t> - </a:t>
            </a:r>
            <a:r>
              <a:rPr lang="ru-RU" sz="2000" dirty="0">
                <a:solidFill>
                  <a:srgbClr val="000000"/>
                </a:solidFill>
                <a:latin typeface="Arial" charset="0"/>
                <a:cs typeface="+mn-cs"/>
              </a:rPr>
              <a:t>курсив</a:t>
            </a:r>
          </a:p>
        </p:txBody>
      </p:sp>
      <p:sp>
        <p:nvSpPr>
          <p:cNvPr id="11" name="Скругленная прямоугольная выноска 10"/>
          <p:cNvSpPr/>
          <p:nvPr/>
        </p:nvSpPr>
        <p:spPr bwMode="auto">
          <a:xfrm>
            <a:off x="3946525" y="4552950"/>
            <a:ext cx="2662238" cy="784225"/>
          </a:xfrm>
          <a:prstGeom prst="wedgeRoundRectCallout">
            <a:avLst>
              <a:gd name="adj1" fmla="val -58108"/>
              <a:gd name="adj2" fmla="val -110091"/>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eaLnBrk="1" hangingPunct="1">
              <a:defRPr/>
            </a:pPr>
            <a:r>
              <a:rPr lang="en-US" sz="2000" b="1" dirty="0">
                <a:solidFill>
                  <a:srgbClr val="333399"/>
                </a:solidFill>
                <a:latin typeface="Courier New" pitchFamily="49" charset="0"/>
                <a:cs typeface="Courier New" pitchFamily="49" charset="0"/>
              </a:rPr>
              <a:t>normal</a:t>
            </a:r>
            <a:r>
              <a:rPr lang="en-US" sz="2000" dirty="0">
                <a:solidFill>
                  <a:srgbClr val="000000"/>
                </a:solidFill>
                <a:latin typeface="Arial" charset="0"/>
                <a:cs typeface="+mn-cs"/>
              </a:rPr>
              <a:t> – </a:t>
            </a:r>
            <a:r>
              <a:rPr lang="ru-RU" sz="2000" dirty="0">
                <a:solidFill>
                  <a:srgbClr val="000000"/>
                </a:solidFill>
                <a:latin typeface="Arial" charset="0"/>
                <a:cs typeface="+mn-cs"/>
              </a:rPr>
              <a:t>обычный </a:t>
            </a:r>
          </a:p>
          <a:p>
            <a:pPr eaLnBrk="1" hangingPunct="1">
              <a:defRPr/>
            </a:pPr>
            <a:r>
              <a:rPr lang="en-US" sz="2000" b="1" dirty="0">
                <a:solidFill>
                  <a:srgbClr val="333399"/>
                </a:solidFill>
                <a:latin typeface="Courier New" pitchFamily="49" charset="0"/>
                <a:cs typeface="Courier New" pitchFamily="49" charset="0"/>
              </a:rPr>
              <a:t>bold</a:t>
            </a:r>
            <a:r>
              <a:rPr lang="ru-RU" sz="2000" b="1" dirty="0">
                <a:solidFill>
                  <a:srgbClr val="000000"/>
                </a:solidFill>
                <a:latin typeface="Arial" charset="0"/>
                <a:cs typeface="+mn-cs"/>
              </a:rPr>
              <a:t> </a:t>
            </a:r>
            <a:r>
              <a:rPr lang="en-US" sz="2000" dirty="0">
                <a:solidFill>
                  <a:srgbClr val="000000"/>
                </a:solidFill>
                <a:latin typeface="Arial" charset="0"/>
                <a:cs typeface="+mn-cs"/>
              </a:rPr>
              <a:t>-</a:t>
            </a:r>
            <a:r>
              <a:rPr lang="ru-RU" sz="2000" dirty="0">
                <a:solidFill>
                  <a:srgbClr val="000000"/>
                </a:solidFill>
                <a:latin typeface="Arial" charset="0"/>
                <a:cs typeface="+mn-cs"/>
              </a:rPr>
              <a:t> жирный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dissolve">
                                      <p:cBhvr>
                                        <p:cTn id="7" dur="500"/>
                                        <p:tgtEl>
                                          <p:spTgt spid="5">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dissolve">
                                      <p:cBhvr>
                                        <p:cTn id="10" dur="500"/>
                                        <p:tgtEl>
                                          <p:spTgt spid="5">
                                            <p:txEl>
                                              <p:pRg st="0" end="0"/>
                                            </p:txEl>
                                          </p:spTgt>
                                        </p:tgtEl>
                                      </p:cBhvr>
                                    </p:animEffect>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5">
                                            <p:txEl>
                                              <p:pRg st="5" end="5"/>
                                            </p:txEl>
                                          </p:spTgt>
                                        </p:tgtEl>
                                        <p:attrNameLst>
                                          <p:attrName>style.visibility</p:attrName>
                                        </p:attrNameLst>
                                      </p:cBhvr>
                                      <p:to>
                                        <p:strVal val="visible"/>
                                      </p:to>
                                    </p:set>
                                    <p:animEffect transition="in" filter="dissolve">
                                      <p:cBhvr>
                                        <p:cTn id="14" dur="500"/>
                                        <p:tgtEl>
                                          <p:spTgt spid="5">
                                            <p:txEl>
                                              <p:pRg st="5" end="5"/>
                                            </p:txEl>
                                          </p:spTgt>
                                        </p:tgtEl>
                                      </p:cBhvr>
                                    </p:animEffect>
                                  </p:childTnLst>
                                </p:cTn>
                              </p:par>
                            </p:childTnLst>
                          </p:cTn>
                        </p:par>
                        <p:par>
                          <p:cTn id="15" fill="hold" nodeType="afterGroup">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dissolve">
                                      <p:cBhvr>
                                        <p:cTn id="23" dur="500"/>
                                        <p:tgtEl>
                                          <p:spTgt spid="5">
                                            <p:txEl>
                                              <p:pRg st="1" end="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5">
                                            <p:txEl>
                                              <p:pRg st="2" end="2"/>
                                            </p:txEl>
                                          </p:spTgt>
                                        </p:tgtEl>
                                        <p:attrNameLst>
                                          <p:attrName>style.visibility</p:attrName>
                                        </p:attrNameLst>
                                      </p:cBhvr>
                                      <p:to>
                                        <p:strVal val="visible"/>
                                      </p:to>
                                    </p:set>
                                    <p:animEffect transition="in" filter="dissolve">
                                      <p:cBhvr>
                                        <p:cTn id="38" dur="500"/>
                                        <p:tgtEl>
                                          <p:spTgt spid="5">
                                            <p:txEl>
                                              <p:pRg st="2" end="2"/>
                                            </p:txEl>
                                          </p:spTgt>
                                        </p:tgtEl>
                                      </p:cBhvr>
                                    </p:animEffect>
                                  </p:childTnLst>
                                </p:cTn>
                              </p:par>
                            </p:childTnLst>
                          </p:cTn>
                        </p:par>
                        <p:par>
                          <p:cTn id="39" fill="hold" nodeType="afterGroup">
                            <p:stCondLst>
                              <p:cond delay="500"/>
                            </p:stCondLst>
                            <p:childTnLst>
                              <p:par>
                                <p:cTn id="40" presetID="9" presetClass="entr" presetSubtype="0"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dissolve">
                                      <p:cBhvr>
                                        <p:cTn id="42" dur="5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animEffect transition="in" filter="dissolve">
                                      <p:cBhvr>
                                        <p:cTn id="47" dur="500"/>
                                        <p:tgtEl>
                                          <p:spTgt spid="5">
                                            <p:txEl>
                                              <p:pRg st="3" end="3"/>
                                            </p:txEl>
                                          </p:spTgt>
                                        </p:tgtEl>
                                      </p:cBhvr>
                                    </p:animEffect>
                                  </p:childTnLst>
                                </p:cTn>
                              </p:par>
                            </p:childTnLst>
                          </p:cTn>
                        </p:par>
                        <p:par>
                          <p:cTn id="48" fill="hold" nodeType="afterGroup">
                            <p:stCondLst>
                              <p:cond delay="500"/>
                            </p:stCondLst>
                            <p:childTnLst>
                              <p:par>
                                <p:cTn id="49" presetID="9"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dissolve">
                                      <p:cBhvr>
                                        <p:cTn id="51" dur="500"/>
                                        <p:tgtEl>
                                          <p:spTgt spid="1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5">
                                            <p:txEl>
                                              <p:pRg st="4" end="4"/>
                                            </p:txEl>
                                          </p:spTgt>
                                        </p:tgtEl>
                                        <p:attrNameLst>
                                          <p:attrName>style.visibility</p:attrName>
                                        </p:attrNameLst>
                                      </p:cBhvr>
                                      <p:to>
                                        <p:strVal val="visible"/>
                                      </p:to>
                                    </p:set>
                                    <p:animEffect transition="in" filter="dissolve">
                                      <p:cBhvr>
                                        <p:cTn id="56" dur="500"/>
                                        <p:tgtEl>
                                          <p:spTgt spid="5">
                                            <p:txEl>
                                              <p:pRg st="4" end="4"/>
                                            </p:txEl>
                                          </p:spTgt>
                                        </p:tgtEl>
                                      </p:cBhvr>
                                    </p:animEffect>
                                  </p:childTnLst>
                                </p:cTn>
                              </p:par>
                            </p:childTnLst>
                          </p:cTn>
                        </p:par>
                        <p:par>
                          <p:cTn id="57" fill="hold" nodeType="afterGroup">
                            <p:stCondLst>
                              <p:cond delay="500"/>
                            </p:stCondLst>
                            <p:childTnLst>
                              <p:par>
                                <p:cTn id="58" presetID="9" presetClass="entr" presetSubtype="0"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dissolve">
                                      <p:cBhvr>
                                        <p:cTn id="6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animBg="1"/>
      <p:bldP spid="7" grpId="0" animBg="1"/>
      <p:bldP spid="8" grpId="0" animBg="1"/>
      <p:bldP spid="9" grpId="0" animBg="1"/>
      <p:bldP spid="10" grpId="0" animBg="1"/>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Заголовок 1"/>
          <p:cNvSpPr>
            <a:spLocks noGrp="1"/>
          </p:cNvSpPr>
          <p:nvPr>
            <p:ph type="title"/>
          </p:nvPr>
        </p:nvSpPr>
        <p:spPr>
          <a:xfrm>
            <a:off x="311150" y="301625"/>
            <a:ext cx="8375650" cy="471488"/>
          </a:xfrm>
        </p:spPr>
        <p:txBody>
          <a:bodyPr/>
          <a:lstStyle/>
          <a:p>
            <a:r>
              <a:rPr lang="ru-RU" altLang="ru-RU" dirty="0" smtClean="0"/>
              <a:t>Рамка, поля, отступы</a:t>
            </a:r>
          </a:p>
        </p:txBody>
      </p:sp>
      <p:sp>
        <p:nvSpPr>
          <p:cNvPr id="57347"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43A2E33-4EF8-4D79-BCCC-EE8F516C775F}" type="slidenum">
              <a:rPr lang="ru-RU" altLang="ru-RU" sz="1400" smtClean="0"/>
              <a:pPr>
                <a:spcBef>
                  <a:spcPct val="0"/>
                </a:spcBef>
                <a:buFontTx/>
                <a:buNone/>
              </a:pPr>
              <a:t>107</a:t>
            </a:fld>
            <a:endParaRPr lang="ru-RU" altLang="ru-RU" sz="1400" smtClean="0"/>
          </a:p>
        </p:txBody>
      </p:sp>
      <p:sp>
        <p:nvSpPr>
          <p:cNvPr id="4" name="Text Box 1"/>
          <p:cNvSpPr txBox="1">
            <a:spLocks noChangeArrowheads="1"/>
          </p:cNvSpPr>
          <p:nvPr/>
        </p:nvSpPr>
        <p:spPr bwMode="auto">
          <a:xfrm>
            <a:off x="2078038" y="950913"/>
            <a:ext cx="5953125" cy="2805112"/>
          </a:xfrm>
          <a:prstGeom prst="rect">
            <a:avLst/>
          </a:prstGeom>
          <a:solidFill>
            <a:srgbClr val="FFFF99"/>
          </a:solidFill>
          <a:ln w="9525">
            <a:noFill/>
            <a:miter lim="800000"/>
            <a:headEnd/>
            <a:tailEnd/>
          </a:ln>
          <a:effectLst>
            <a:outerShdw dist="35921" dir="2700000" algn="ctr" rotWithShape="0">
              <a:srgbClr val="808080"/>
            </a:outerShdw>
          </a:effectLst>
        </p:spPr>
        <p:txBody>
          <a:bodyPr rIns="0"/>
          <a:lstStyle/>
          <a:p>
            <a:pPr algn="just">
              <a:defRPr/>
            </a:pPr>
            <a:r>
              <a:rPr lang="en-US" sz="2800" b="1" dirty="0">
                <a:latin typeface="Courier New" pitchFamily="49" charset="0"/>
                <a:ea typeface="Times New Roman" pitchFamily="18" charset="0"/>
                <a:cs typeface="Courier New" pitchFamily="49" charset="0"/>
              </a:rPr>
              <a:t>p {</a:t>
            </a:r>
            <a:endParaRPr lang="ru-RU" sz="2800" b="1" dirty="0">
              <a:cs typeface="+mn-cs"/>
            </a:endParaRPr>
          </a:p>
          <a:p>
            <a:pPr algn="just">
              <a:defRPr/>
            </a:pPr>
            <a:r>
              <a:rPr lang="en-US" sz="2800" b="1" dirty="0">
                <a:latin typeface="Courier New" pitchFamily="49" charset="0"/>
                <a:ea typeface="Times New Roman" pitchFamily="18" charset="0"/>
                <a:cs typeface="Courier New" pitchFamily="49" charset="0"/>
              </a:rPr>
              <a:t> background: #</a:t>
            </a:r>
            <a:r>
              <a:rPr lang="en-US" sz="2800" b="1" dirty="0" err="1">
                <a:latin typeface="Courier New" pitchFamily="49" charset="0"/>
                <a:ea typeface="Times New Roman" pitchFamily="18" charset="0"/>
                <a:cs typeface="Courier New" pitchFamily="49" charset="0"/>
              </a:rPr>
              <a:t>ccffcc</a:t>
            </a:r>
            <a:r>
              <a:rPr lang="en-US" sz="2800" b="1" dirty="0">
                <a:latin typeface="Courier New" pitchFamily="49" charset="0"/>
                <a:ea typeface="Times New Roman" pitchFamily="18" charset="0"/>
                <a:cs typeface="Courier New" pitchFamily="49" charset="0"/>
              </a:rPr>
              <a:t>;</a:t>
            </a:r>
          </a:p>
          <a:p>
            <a:pPr algn="just">
              <a:defRPr/>
            </a:pPr>
            <a:r>
              <a:rPr lang="ru-RU" sz="2800" b="1" dirty="0">
                <a:latin typeface="Courier New" pitchFamily="49" charset="0"/>
                <a:ea typeface="Times New Roman" pitchFamily="18" charset="0"/>
                <a:cs typeface="Courier New" pitchFamily="49" charset="0"/>
              </a:rPr>
              <a:t> </a:t>
            </a:r>
            <a:r>
              <a:rPr lang="en-US" sz="2800" b="1" dirty="0">
                <a:latin typeface="Courier New" pitchFamily="49" charset="0"/>
                <a:ea typeface="Times New Roman" pitchFamily="18" charset="0"/>
                <a:cs typeface="Courier New" pitchFamily="49" charset="0"/>
              </a:rPr>
              <a:t>border: 1px</a:t>
            </a:r>
            <a:r>
              <a:rPr lang="ru-RU" sz="2800" b="1" dirty="0">
                <a:latin typeface="Courier New" pitchFamily="49" charset="0"/>
                <a:ea typeface="Times New Roman" pitchFamily="18" charset="0"/>
                <a:cs typeface="Courier New" pitchFamily="49" charset="0"/>
              </a:rPr>
              <a:t> </a:t>
            </a:r>
            <a:r>
              <a:rPr lang="en-US" sz="2800" b="1" dirty="0">
                <a:latin typeface="Courier New" pitchFamily="49" charset="0"/>
                <a:ea typeface="Times New Roman" pitchFamily="18" charset="0"/>
                <a:cs typeface="Courier New" pitchFamily="49" charset="0"/>
              </a:rPr>
              <a:t>solid green;</a:t>
            </a:r>
            <a:endParaRPr lang="ru-RU" sz="2800" b="1" dirty="0">
              <a:cs typeface="+mn-cs"/>
            </a:endParaRPr>
          </a:p>
          <a:p>
            <a:pPr algn="just">
              <a:defRPr/>
            </a:pPr>
            <a:r>
              <a:rPr lang="en-US" sz="2800" b="1" dirty="0">
                <a:latin typeface="Courier New" pitchFamily="49" charset="0"/>
                <a:cs typeface="Courier New" pitchFamily="49" charset="0"/>
              </a:rPr>
              <a:t> margin: 0 </a:t>
            </a:r>
            <a:r>
              <a:rPr lang="ru-RU" sz="2800" b="1" dirty="0">
                <a:latin typeface="Courier New" pitchFamily="49" charset="0"/>
                <a:cs typeface="Courier New" pitchFamily="49" charset="0"/>
              </a:rPr>
              <a:t>4</a:t>
            </a:r>
            <a:r>
              <a:rPr lang="en-US" sz="2800" b="1" dirty="0">
                <a:latin typeface="Courier New" pitchFamily="49" charset="0"/>
                <a:cs typeface="Courier New" pitchFamily="49" charset="0"/>
              </a:rPr>
              <a:t>0px 20px </a:t>
            </a:r>
            <a:r>
              <a:rPr lang="ru-RU" sz="2800" b="1" dirty="0">
                <a:latin typeface="Courier New" pitchFamily="49" charset="0"/>
                <a:cs typeface="Courier New" pitchFamily="49" charset="0"/>
              </a:rPr>
              <a:t>4</a:t>
            </a:r>
            <a:r>
              <a:rPr lang="en-US" sz="2800" b="1" dirty="0">
                <a:latin typeface="Courier New" pitchFamily="49" charset="0"/>
                <a:cs typeface="Courier New" pitchFamily="49" charset="0"/>
              </a:rPr>
              <a:t>0px;</a:t>
            </a:r>
          </a:p>
          <a:p>
            <a:pPr algn="just">
              <a:defRPr/>
            </a:pPr>
            <a:r>
              <a:rPr lang="en-US" sz="2800" b="1" dirty="0">
                <a:latin typeface="Courier New" pitchFamily="49" charset="0"/>
                <a:cs typeface="Courier New" pitchFamily="49" charset="0"/>
              </a:rPr>
              <a:t> padding: 5px; </a:t>
            </a:r>
            <a:endParaRPr lang="ru-RU" sz="2800" b="1" dirty="0">
              <a:cs typeface="+mn-cs"/>
            </a:endParaRPr>
          </a:p>
          <a:p>
            <a:pPr>
              <a:defRPr/>
            </a:pPr>
            <a:r>
              <a:rPr lang="ru-RU" sz="2800" b="1" dirty="0">
                <a:latin typeface="Courier New" pitchFamily="49" charset="0"/>
                <a:ea typeface="Times New Roman" pitchFamily="18" charset="0"/>
                <a:cs typeface="Courier New" pitchFamily="49" charset="0"/>
              </a:rPr>
              <a:t>}</a:t>
            </a:r>
            <a:endParaRPr lang="ru-RU" sz="2800" b="1" dirty="0">
              <a:cs typeface="+mn-cs"/>
            </a:endParaRPr>
          </a:p>
        </p:txBody>
      </p:sp>
      <p:sp>
        <p:nvSpPr>
          <p:cNvPr id="5" name="Скругленная прямоугольная выноска 4"/>
          <p:cNvSpPr/>
          <p:nvPr/>
        </p:nvSpPr>
        <p:spPr bwMode="auto">
          <a:xfrm>
            <a:off x="623888" y="1273175"/>
            <a:ext cx="1400175" cy="441325"/>
          </a:xfrm>
          <a:prstGeom prst="wedgeRoundRectCallout">
            <a:avLst>
              <a:gd name="adj1" fmla="val 75376"/>
              <a:gd name="adj2" fmla="val 113946"/>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mn-lt"/>
                <a:cs typeface="Courier New" pitchFamily="49" charset="0"/>
              </a:rPr>
              <a:t>рамка</a:t>
            </a:r>
            <a:endParaRPr lang="ru-RU" sz="2000" dirty="0">
              <a:solidFill>
                <a:srgbClr val="000000"/>
              </a:solidFill>
              <a:latin typeface="+mn-lt"/>
              <a:cs typeface="+mn-cs"/>
            </a:endParaRPr>
          </a:p>
        </p:txBody>
      </p:sp>
      <p:sp>
        <p:nvSpPr>
          <p:cNvPr id="6" name="Скругленная прямоугольная выноска 5"/>
          <p:cNvSpPr/>
          <p:nvPr/>
        </p:nvSpPr>
        <p:spPr bwMode="auto">
          <a:xfrm>
            <a:off x="403225" y="1957388"/>
            <a:ext cx="1400175" cy="782637"/>
          </a:xfrm>
          <a:prstGeom prst="wedgeRoundRectCallout">
            <a:avLst>
              <a:gd name="adj1" fmla="val 83400"/>
              <a:gd name="adj2" fmla="val 17867"/>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mn-lt"/>
                <a:cs typeface="Courier New" pitchFamily="49" charset="0"/>
              </a:rPr>
              <a:t>отступы снаружи</a:t>
            </a:r>
            <a:endParaRPr lang="ru-RU" sz="2000" dirty="0">
              <a:solidFill>
                <a:srgbClr val="000000"/>
              </a:solidFill>
              <a:latin typeface="+mn-lt"/>
              <a:cs typeface="+mn-cs"/>
            </a:endParaRPr>
          </a:p>
        </p:txBody>
      </p:sp>
      <p:sp>
        <p:nvSpPr>
          <p:cNvPr id="7" name="Скругленная прямоугольная выноска 6"/>
          <p:cNvSpPr/>
          <p:nvPr/>
        </p:nvSpPr>
        <p:spPr bwMode="auto">
          <a:xfrm>
            <a:off x="557213" y="2882900"/>
            <a:ext cx="1400175" cy="782638"/>
          </a:xfrm>
          <a:prstGeom prst="wedgeRoundRectCallout">
            <a:avLst>
              <a:gd name="adj1" fmla="val 78923"/>
              <a:gd name="adj2" fmla="val -51909"/>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mn-lt"/>
                <a:cs typeface="Courier New" pitchFamily="49" charset="0"/>
              </a:rPr>
              <a:t>отступы внутри</a:t>
            </a:r>
            <a:endParaRPr lang="ru-RU" sz="2000" dirty="0">
              <a:solidFill>
                <a:srgbClr val="000000"/>
              </a:solidFill>
              <a:latin typeface="+mn-lt"/>
              <a:cs typeface="+mn-cs"/>
            </a:endParaRPr>
          </a:p>
        </p:txBody>
      </p:sp>
      <p:sp>
        <p:nvSpPr>
          <p:cNvPr id="8" name="Скругленная прямоугольная выноска 7"/>
          <p:cNvSpPr/>
          <p:nvPr/>
        </p:nvSpPr>
        <p:spPr bwMode="auto">
          <a:xfrm>
            <a:off x="6172200" y="3040063"/>
            <a:ext cx="2117725" cy="782637"/>
          </a:xfrm>
          <a:prstGeom prst="wedgeRoundRectCallout">
            <a:avLst>
              <a:gd name="adj1" fmla="val -47535"/>
              <a:gd name="adj2" fmla="val -99548"/>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mn-lt"/>
                <a:cs typeface="Courier New" pitchFamily="49" charset="0"/>
              </a:rPr>
              <a:t>сверху, справа, снизу, слева</a:t>
            </a:r>
            <a:endParaRPr lang="ru-RU" sz="2000" dirty="0">
              <a:solidFill>
                <a:srgbClr val="000000"/>
              </a:solidFill>
              <a:latin typeface="+mn-lt"/>
              <a:cs typeface="+mn-cs"/>
            </a:endParaRPr>
          </a:p>
        </p:txBody>
      </p:sp>
      <p:sp>
        <p:nvSpPr>
          <p:cNvPr id="9" name="Скругленная прямоугольная выноска 8"/>
          <p:cNvSpPr/>
          <p:nvPr/>
        </p:nvSpPr>
        <p:spPr bwMode="auto">
          <a:xfrm>
            <a:off x="3249613" y="3454400"/>
            <a:ext cx="2117725" cy="442913"/>
          </a:xfrm>
          <a:prstGeom prst="wedgeRoundRectCallout">
            <a:avLst>
              <a:gd name="adj1" fmla="val 22418"/>
              <a:gd name="adj2" fmla="val -126882"/>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mn-lt"/>
                <a:cs typeface="Courier New" pitchFamily="49" charset="0"/>
              </a:rPr>
              <a:t>со всех сторон</a:t>
            </a:r>
            <a:endParaRPr lang="ru-RU" sz="2000" dirty="0">
              <a:solidFill>
                <a:srgbClr val="000000"/>
              </a:solidFill>
              <a:latin typeface="+mn-lt"/>
              <a:cs typeface="+mn-cs"/>
            </a:endParaRPr>
          </a:p>
        </p:txBody>
      </p:sp>
      <p:sp>
        <p:nvSpPr>
          <p:cNvPr id="10" name="Скругленная прямоугольная выноска 9"/>
          <p:cNvSpPr/>
          <p:nvPr/>
        </p:nvSpPr>
        <p:spPr bwMode="auto">
          <a:xfrm>
            <a:off x="3243783" y="837341"/>
            <a:ext cx="1401762" cy="442912"/>
          </a:xfrm>
          <a:prstGeom prst="wedgeRoundRectCallout">
            <a:avLst>
              <a:gd name="adj1" fmla="val 36951"/>
              <a:gd name="adj2" fmla="val 207174"/>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mn-lt"/>
                <a:cs typeface="Courier New" pitchFamily="49" charset="0"/>
              </a:rPr>
              <a:t>толщина</a:t>
            </a:r>
            <a:endParaRPr lang="ru-RU" sz="2000" dirty="0">
              <a:solidFill>
                <a:srgbClr val="000000"/>
              </a:solidFill>
              <a:latin typeface="+mn-lt"/>
              <a:cs typeface="+mn-cs"/>
            </a:endParaRPr>
          </a:p>
        </p:txBody>
      </p:sp>
      <p:sp>
        <p:nvSpPr>
          <p:cNvPr id="11" name="Скругленная прямоугольная выноска 10"/>
          <p:cNvSpPr/>
          <p:nvPr/>
        </p:nvSpPr>
        <p:spPr bwMode="auto">
          <a:xfrm>
            <a:off x="5294418" y="233388"/>
            <a:ext cx="2724150" cy="1122363"/>
          </a:xfrm>
          <a:prstGeom prst="wedgeRoundRectCallout">
            <a:avLst>
              <a:gd name="adj1" fmla="val -23480"/>
              <a:gd name="adj2" fmla="val 92118"/>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eaLnBrk="1" hangingPunct="1">
              <a:defRPr/>
            </a:pPr>
            <a:r>
              <a:rPr lang="en-US" sz="2000" b="1" dirty="0">
                <a:solidFill>
                  <a:srgbClr val="333399"/>
                </a:solidFill>
                <a:latin typeface="Courier New" pitchFamily="49" charset="0"/>
                <a:cs typeface="Courier New" pitchFamily="49" charset="0"/>
              </a:rPr>
              <a:t>solid</a:t>
            </a:r>
            <a:r>
              <a:rPr lang="en-US" sz="2000" dirty="0">
                <a:solidFill>
                  <a:srgbClr val="000000"/>
                </a:solidFill>
                <a:latin typeface="+mn-lt"/>
                <a:cs typeface="Courier New" pitchFamily="49" charset="0"/>
              </a:rPr>
              <a:t> – </a:t>
            </a:r>
            <a:r>
              <a:rPr lang="ru-RU" sz="2000" dirty="0">
                <a:solidFill>
                  <a:srgbClr val="000000"/>
                </a:solidFill>
                <a:latin typeface="+mn-lt"/>
                <a:cs typeface="Courier New" pitchFamily="49" charset="0"/>
              </a:rPr>
              <a:t>сплошная</a:t>
            </a:r>
          </a:p>
          <a:p>
            <a:pPr eaLnBrk="1" hangingPunct="1">
              <a:defRPr/>
            </a:pPr>
            <a:r>
              <a:rPr lang="en-US" sz="2000" b="1" dirty="0">
                <a:solidFill>
                  <a:srgbClr val="333399"/>
                </a:solidFill>
                <a:latin typeface="Courier New" pitchFamily="49" charset="0"/>
                <a:cs typeface="Courier New" pitchFamily="49" charset="0"/>
              </a:rPr>
              <a:t>dashed</a:t>
            </a:r>
            <a:r>
              <a:rPr lang="en-US" sz="2000" dirty="0">
                <a:solidFill>
                  <a:srgbClr val="000000"/>
                </a:solidFill>
                <a:latin typeface="+mn-lt"/>
                <a:cs typeface="Courier New" pitchFamily="49" charset="0"/>
              </a:rPr>
              <a:t> - </a:t>
            </a:r>
            <a:r>
              <a:rPr lang="ru-RU" sz="2000" dirty="0">
                <a:solidFill>
                  <a:srgbClr val="000000"/>
                </a:solidFill>
                <a:latin typeface="+mn-lt"/>
                <a:cs typeface="Courier New" pitchFamily="49" charset="0"/>
              </a:rPr>
              <a:t>штриховая</a:t>
            </a:r>
          </a:p>
          <a:p>
            <a:pPr eaLnBrk="1" hangingPunct="1">
              <a:defRPr/>
            </a:pPr>
            <a:r>
              <a:rPr lang="en-US" sz="2000" b="1" dirty="0">
                <a:solidFill>
                  <a:srgbClr val="333399"/>
                </a:solidFill>
                <a:latin typeface="Courier New" pitchFamily="49" charset="0"/>
                <a:cs typeface="Courier New" pitchFamily="49" charset="0"/>
              </a:rPr>
              <a:t>dotted</a:t>
            </a:r>
            <a:r>
              <a:rPr lang="en-US" sz="2000" dirty="0">
                <a:solidFill>
                  <a:srgbClr val="000000"/>
                </a:solidFill>
                <a:latin typeface="+mn-lt"/>
                <a:cs typeface="Courier New" pitchFamily="49" charset="0"/>
              </a:rPr>
              <a:t> – </a:t>
            </a:r>
            <a:r>
              <a:rPr lang="ru-RU" sz="2000" dirty="0">
                <a:solidFill>
                  <a:srgbClr val="000000"/>
                </a:solidFill>
                <a:latin typeface="+mn-lt"/>
                <a:cs typeface="Courier New" pitchFamily="49" charset="0"/>
              </a:rPr>
              <a:t>точечная</a:t>
            </a:r>
            <a:endParaRPr lang="ru-RU" sz="2000" dirty="0">
              <a:solidFill>
                <a:srgbClr val="000000"/>
              </a:solidFill>
              <a:latin typeface="+mn-lt"/>
              <a:cs typeface="+mn-cs"/>
            </a:endParaRPr>
          </a:p>
        </p:txBody>
      </p:sp>
      <p:sp>
        <p:nvSpPr>
          <p:cNvPr id="12" name="Скругленная прямоугольная выноска 11"/>
          <p:cNvSpPr/>
          <p:nvPr/>
        </p:nvSpPr>
        <p:spPr bwMode="auto">
          <a:xfrm>
            <a:off x="7591425" y="1555750"/>
            <a:ext cx="844550" cy="442913"/>
          </a:xfrm>
          <a:prstGeom prst="wedgeRoundRectCallout">
            <a:avLst>
              <a:gd name="adj1" fmla="val -95075"/>
              <a:gd name="adj2" fmla="val 52598"/>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mn-lt"/>
                <a:cs typeface="Courier New" pitchFamily="49" charset="0"/>
              </a:rPr>
              <a:t>цвет</a:t>
            </a:r>
            <a:endParaRPr lang="ru-RU" sz="2000" dirty="0">
              <a:solidFill>
                <a:srgbClr val="000000"/>
              </a:solidFill>
              <a:latin typeface="+mn-lt"/>
              <a:cs typeface="+mn-cs"/>
            </a:endParaRPr>
          </a:p>
        </p:txBody>
      </p:sp>
      <p:sp>
        <p:nvSpPr>
          <p:cNvPr id="57357" name="Прямоугольник 13"/>
          <p:cNvSpPr>
            <a:spLocks noChangeArrowheads="1"/>
          </p:cNvSpPr>
          <p:nvPr/>
        </p:nvSpPr>
        <p:spPr bwMode="auto">
          <a:xfrm>
            <a:off x="1122363" y="4083050"/>
            <a:ext cx="6899275" cy="1382713"/>
          </a:xfrm>
          <a:prstGeom prst="rect">
            <a:avLst/>
          </a:prstGeom>
          <a:solidFill>
            <a:srgbClr val="CCFFCC"/>
          </a:solidFill>
          <a:ln w="9525">
            <a:solidFill>
              <a:srgbClr val="00B05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ru-RU" sz="2000"/>
              <a:t>Lorem ipsum dolor sit amet, consectetur adipiscing elit. Curabitur felis velit, tempus sit amet cursus at, porta ut turpis. Sed augue tellus, tincidunt id ultricies at, tempor quis sem. </a:t>
            </a:r>
            <a:endParaRPr lang="ru-RU" altLang="ru-RU" sz="2000"/>
          </a:p>
        </p:txBody>
      </p:sp>
      <p:sp>
        <p:nvSpPr>
          <p:cNvPr id="14" name="Полилиния 17"/>
          <p:cNvSpPr>
            <a:spLocks/>
          </p:cNvSpPr>
          <p:nvPr/>
        </p:nvSpPr>
        <p:spPr bwMode="auto">
          <a:xfrm rot="10800000">
            <a:off x="0" y="4813300"/>
            <a:ext cx="1112838" cy="0"/>
          </a:xfrm>
          <a:custGeom>
            <a:avLst/>
            <a:gdLst>
              <a:gd name="T0" fmla="*/ 0 w 1162878"/>
              <a:gd name="T1" fmla="*/ 0 h 19878"/>
              <a:gd name="T2" fmla="*/ 370690 w 1162878"/>
              <a:gd name="T3" fmla="*/ 0 h 19878"/>
              <a:gd name="T4" fmla="*/ 0 60000 65536"/>
              <a:gd name="T5" fmla="*/ 0 60000 65536"/>
              <a:gd name="T6" fmla="*/ 0 w 1162878"/>
              <a:gd name="T7" fmla="*/ 0 h 19878"/>
              <a:gd name="T8" fmla="*/ 1162878 w 1162878"/>
              <a:gd name="T9" fmla="*/ 0 h 19878"/>
            </a:gdLst>
            <a:ahLst/>
            <a:cxnLst>
              <a:cxn ang="T4">
                <a:pos x="T0" y="T1"/>
              </a:cxn>
              <a:cxn ang="T5">
                <a:pos x="T2" y="T3"/>
              </a:cxn>
            </a:cxnLst>
            <a:rect l="T6" t="T7" r="T8" b="T9"/>
            <a:pathLst>
              <a:path w="1162878" h="19878">
                <a:moveTo>
                  <a:pt x="0" y="19878"/>
                </a:moveTo>
                <a:lnTo>
                  <a:pt x="1162878" y="0"/>
                </a:lnTo>
              </a:path>
            </a:pathLst>
          </a:custGeom>
          <a:noFill/>
          <a:ln w="12700" algn="ctr">
            <a:solidFill>
              <a:schemeClr val="tx1"/>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15" name="Полилиния 18"/>
          <p:cNvSpPr>
            <a:spLocks/>
          </p:cNvSpPr>
          <p:nvPr/>
        </p:nvSpPr>
        <p:spPr bwMode="auto">
          <a:xfrm rot="10800000">
            <a:off x="8031163" y="4813300"/>
            <a:ext cx="1112837" cy="0"/>
          </a:xfrm>
          <a:custGeom>
            <a:avLst/>
            <a:gdLst>
              <a:gd name="T0" fmla="*/ 0 w 1162878"/>
              <a:gd name="T1" fmla="*/ 0 h 19878"/>
              <a:gd name="T2" fmla="*/ 370682 w 1162878"/>
              <a:gd name="T3" fmla="*/ 0 h 19878"/>
              <a:gd name="T4" fmla="*/ 0 60000 65536"/>
              <a:gd name="T5" fmla="*/ 0 60000 65536"/>
              <a:gd name="T6" fmla="*/ 0 w 1162878"/>
              <a:gd name="T7" fmla="*/ 0 h 19878"/>
              <a:gd name="T8" fmla="*/ 1162878 w 1162878"/>
              <a:gd name="T9" fmla="*/ 0 h 19878"/>
            </a:gdLst>
            <a:ahLst/>
            <a:cxnLst>
              <a:cxn ang="T4">
                <a:pos x="T0" y="T1"/>
              </a:cxn>
              <a:cxn ang="T5">
                <a:pos x="T2" y="T3"/>
              </a:cxn>
            </a:cxnLst>
            <a:rect l="T6" t="T7" r="T8" b="T9"/>
            <a:pathLst>
              <a:path w="1162878" h="19878">
                <a:moveTo>
                  <a:pt x="0" y="19878"/>
                </a:moveTo>
                <a:lnTo>
                  <a:pt x="1162878" y="0"/>
                </a:lnTo>
              </a:path>
            </a:pathLst>
          </a:custGeom>
          <a:noFill/>
          <a:ln w="12700" algn="ctr">
            <a:solidFill>
              <a:schemeClr val="tx1"/>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16" name="Прямоугольник 19"/>
          <p:cNvSpPr>
            <a:spLocks noChangeArrowheads="1"/>
          </p:cNvSpPr>
          <p:nvPr/>
        </p:nvSpPr>
        <p:spPr bwMode="auto">
          <a:xfrm>
            <a:off x="8220075" y="4437063"/>
            <a:ext cx="800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000">
                <a:solidFill>
                  <a:srgbClr val="000000"/>
                </a:solidFill>
                <a:latin typeface="Courier New" panose="02070309020205020404" pitchFamily="49" charset="0"/>
                <a:cs typeface="Courier New" panose="02070309020205020404" pitchFamily="49" charset="0"/>
              </a:rPr>
              <a:t>40px</a:t>
            </a:r>
            <a:endParaRPr lang="ru-RU" altLang="ru-RU" sz="1400"/>
          </a:p>
        </p:txBody>
      </p:sp>
      <p:sp>
        <p:nvSpPr>
          <p:cNvPr id="17" name="Прямоугольник 20"/>
          <p:cNvSpPr>
            <a:spLocks noChangeArrowheads="1"/>
          </p:cNvSpPr>
          <p:nvPr/>
        </p:nvSpPr>
        <p:spPr bwMode="auto">
          <a:xfrm>
            <a:off x="158750" y="4437063"/>
            <a:ext cx="800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000">
                <a:solidFill>
                  <a:srgbClr val="000000"/>
                </a:solidFill>
                <a:latin typeface="Courier New" panose="02070309020205020404" pitchFamily="49" charset="0"/>
                <a:cs typeface="Courier New" panose="02070309020205020404" pitchFamily="49" charset="0"/>
              </a:rPr>
              <a:t>40px</a:t>
            </a:r>
            <a:endParaRPr lang="ru-RU" altLang="ru-RU" sz="1400"/>
          </a:p>
        </p:txBody>
      </p:sp>
      <p:grpSp>
        <p:nvGrpSpPr>
          <p:cNvPr id="2" name="Группа 27"/>
          <p:cNvGrpSpPr>
            <a:grpSpLocks/>
          </p:cNvGrpSpPr>
          <p:nvPr/>
        </p:nvGrpSpPr>
        <p:grpSpPr bwMode="auto">
          <a:xfrm>
            <a:off x="417513" y="5219700"/>
            <a:ext cx="1203325" cy="612775"/>
            <a:chOff x="417513" y="5219700"/>
            <a:chExt cx="1203325" cy="612775"/>
          </a:xfrm>
        </p:grpSpPr>
        <p:sp>
          <p:nvSpPr>
            <p:cNvPr id="57367" name="Полилиния 15"/>
            <p:cNvSpPr>
              <a:spLocks/>
            </p:cNvSpPr>
            <p:nvPr/>
          </p:nvSpPr>
          <p:spPr bwMode="auto">
            <a:xfrm rot="5400000">
              <a:off x="904875" y="5526088"/>
              <a:ext cx="612775" cy="0"/>
            </a:xfrm>
            <a:custGeom>
              <a:avLst/>
              <a:gdLst>
                <a:gd name="T0" fmla="*/ 0 w 1162878"/>
                <a:gd name="T1" fmla="*/ 0 h 19878"/>
                <a:gd name="T2" fmla="*/ 1 w 1162878"/>
                <a:gd name="T3" fmla="*/ 0 h 19878"/>
                <a:gd name="T4" fmla="*/ 0 60000 65536"/>
                <a:gd name="T5" fmla="*/ 0 60000 65536"/>
                <a:gd name="T6" fmla="*/ 0 w 1162878"/>
                <a:gd name="T7" fmla="*/ 0 h 19878"/>
                <a:gd name="T8" fmla="*/ 1162878 w 1162878"/>
                <a:gd name="T9" fmla="*/ 0 h 19878"/>
              </a:gdLst>
              <a:ahLst/>
              <a:cxnLst>
                <a:cxn ang="T4">
                  <a:pos x="T0" y="T1"/>
                </a:cxn>
                <a:cxn ang="T5">
                  <a:pos x="T2" y="T3"/>
                </a:cxn>
              </a:cxnLst>
              <a:rect l="T6" t="T7" r="T8" b="T9"/>
              <a:pathLst>
                <a:path w="1162878" h="19878">
                  <a:moveTo>
                    <a:pt x="0" y="19878"/>
                  </a:moveTo>
                  <a:lnTo>
                    <a:pt x="1162878" y="0"/>
                  </a:lnTo>
                </a:path>
              </a:pathLst>
            </a:custGeom>
            <a:noFill/>
            <a:ln w="12700" algn="ctr">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7368" name="Полилиния 21"/>
            <p:cNvSpPr>
              <a:spLocks/>
            </p:cNvSpPr>
            <p:nvPr/>
          </p:nvSpPr>
          <p:spPr bwMode="auto">
            <a:xfrm rot="5400000">
              <a:off x="815975" y="5526088"/>
              <a:ext cx="612775" cy="0"/>
            </a:xfrm>
            <a:custGeom>
              <a:avLst/>
              <a:gdLst>
                <a:gd name="T0" fmla="*/ 0 w 1162878"/>
                <a:gd name="T1" fmla="*/ 0 h 19878"/>
                <a:gd name="T2" fmla="*/ 1 w 1162878"/>
                <a:gd name="T3" fmla="*/ 0 h 19878"/>
                <a:gd name="T4" fmla="*/ 0 60000 65536"/>
                <a:gd name="T5" fmla="*/ 0 60000 65536"/>
                <a:gd name="T6" fmla="*/ 0 w 1162878"/>
                <a:gd name="T7" fmla="*/ 0 h 19878"/>
                <a:gd name="T8" fmla="*/ 1162878 w 1162878"/>
                <a:gd name="T9" fmla="*/ 0 h 19878"/>
              </a:gdLst>
              <a:ahLst/>
              <a:cxnLst>
                <a:cxn ang="T4">
                  <a:pos x="T0" y="T1"/>
                </a:cxn>
                <a:cxn ang="T5">
                  <a:pos x="T2" y="T3"/>
                </a:cxn>
              </a:cxnLst>
              <a:rect l="T6" t="T7" r="T8" b="T9"/>
              <a:pathLst>
                <a:path w="1162878" h="19878">
                  <a:moveTo>
                    <a:pt x="0" y="19878"/>
                  </a:moveTo>
                  <a:lnTo>
                    <a:pt x="1162878" y="0"/>
                  </a:lnTo>
                </a:path>
              </a:pathLst>
            </a:custGeom>
            <a:noFill/>
            <a:ln w="12700" algn="ctr">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7369" name="Полилиния 22"/>
            <p:cNvSpPr>
              <a:spLocks/>
            </p:cNvSpPr>
            <p:nvPr/>
          </p:nvSpPr>
          <p:spPr bwMode="auto">
            <a:xfrm rot="10800000">
              <a:off x="1223963" y="5718175"/>
              <a:ext cx="396875" cy="0"/>
            </a:xfrm>
            <a:custGeom>
              <a:avLst/>
              <a:gdLst>
                <a:gd name="T0" fmla="*/ 0 w 1162878"/>
                <a:gd name="T1" fmla="*/ 0 h 19878"/>
                <a:gd name="T2" fmla="*/ 0 w 1162878"/>
                <a:gd name="T3" fmla="*/ 0 h 19878"/>
                <a:gd name="T4" fmla="*/ 0 60000 65536"/>
                <a:gd name="T5" fmla="*/ 0 60000 65536"/>
                <a:gd name="T6" fmla="*/ 0 w 1162878"/>
                <a:gd name="T7" fmla="*/ 0 h 19878"/>
                <a:gd name="T8" fmla="*/ 1162878 w 1162878"/>
                <a:gd name="T9" fmla="*/ 0 h 19878"/>
              </a:gdLst>
              <a:ahLst/>
              <a:cxnLst>
                <a:cxn ang="T4">
                  <a:pos x="T0" y="T1"/>
                </a:cxn>
                <a:cxn ang="T5">
                  <a:pos x="T2" y="T3"/>
                </a:cxn>
              </a:cxnLst>
              <a:rect l="T6" t="T7" r="T8" b="T9"/>
              <a:pathLst>
                <a:path w="1162878" h="19878">
                  <a:moveTo>
                    <a:pt x="0" y="19878"/>
                  </a:moveTo>
                  <a:lnTo>
                    <a:pt x="1162878" y="0"/>
                  </a:lnTo>
                </a:path>
              </a:pathLst>
            </a:custGeom>
            <a:noFill/>
            <a:ln w="12700" algn="ctr">
              <a:solidFill>
                <a:schemeClr val="tx1"/>
              </a:solidFill>
              <a:round/>
              <a:headEnd type="non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7370" name="Полилиния 23"/>
            <p:cNvSpPr>
              <a:spLocks/>
            </p:cNvSpPr>
            <p:nvPr/>
          </p:nvSpPr>
          <p:spPr bwMode="auto">
            <a:xfrm rot="10800000" flipH="1">
              <a:off x="727075" y="5718175"/>
              <a:ext cx="395288" cy="0"/>
            </a:xfrm>
            <a:custGeom>
              <a:avLst/>
              <a:gdLst>
                <a:gd name="T0" fmla="*/ 0 w 1162878"/>
                <a:gd name="T1" fmla="*/ 0 h 19878"/>
                <a:gd name="T2" fmla="*/ 0 w 1162878"/>
                <a:gd name="T3" fmla="*/ 0 h 19878"/>
                <a:gd name="T4" fmla="*/ 0 60000 65536"/>
                <a:gd name="T5" fmla="*/ 0 60000 65536"/>
                <a:gd name="T6" fmla="*/ 0 w 1162878"/>
                <a:gd name="T7" fmla="*/ 0 h 19878"/>
                <a:gd name="T8" fmla="*/ 1162878 w 1162878"/>
                <a:gd name="T9" fmla="*/ 0 h 19878"/>
              </a:gdLst>
              <a:ahLst/>
              <a:cxnLst>
                <a:cxn ang="T4">
                  <a:pos x="T0" y="T1"/>
                </a:cxn>
                <a:cxn ang="T5">
                  <a:pos x="T2" y="T3"/>
                </a:cxn>
              </a:cxnLst>
              <a:rect l="T6" t="T7" r="T8" b="T9"/>
              <a:pathLst>
                <a:path w="1162878" h="19878">
                  <a:moveTo>
                    <a:pt x="0" y="19878"/>
                  </a:moveTo>
                  <a:lnTo>
                    <a:pt x="1162878" y="0"/>
                  </a:lnTo>
                </a:path>
              </a:pathLst>
            </a:custGeom>
            <a:noFill/>
            <a:ln w="12700" algn="ctr">
              <a:solidFill>
                <a:schemeClr val="tx1"/>
              </a:solidFill>
              <a:round/>
              <a:headEnd type="non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57371" name="Прямоугольник 24"/>
            <p:cNvSpPr>
              <a:spLocks noChangeArrowheads="1"/>
            </p:cNvSpPr>
            <p:nvPr/>
          </p:nvSpPr>
          <p:spPr bwMode="auto">
            <a:xfrm>
              <a:off x="417513" y="5311775"/>
              <a:ext cx="646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000">
                  <a:solidFill>
                    <a:srgbClr val="000000"/>
                  </a:solidFill>
                  <a:latin typeface="Courier New" panose="02070309020205020404" pitchFamily="49" charset="0"/>
                  <a:cs typeface="Courier New" panose="02070309020205020404" pitchFamily="49" charset="0"/>
                </a:rPr>
                <a:t>5px</a:t>
              </a:r>
              <a:endParaRPr lang="ru-RU" altLang="ru-RU" sz="1400"/>
            </a:p>
          </p:txBody>
        </p:sp>
      </p:grpSp>
      <p:sp>
        <p:nvSpPr>
          <p:cNvPr id="24" name="Полилиния 26"/>
          <p:cNvSpPr>
            <a:spLocks/>
          </p:cNvSpPr>
          <p:nvPr/>
        </p:nvSpPr>
        <p:spPr bwMode="auto">
          <a:xfrm>
            <a:off x="0" y="5934075"/>
            <a:ext cx="9123363" cy="0"/>
          </a:xfrm>
          <a:custGeom>
            <a:avLst/>
            <a:gdLst>
              <a:gd name="T0" fmla="*/ 0 w 9124122"/>
              <a:gd name="T1" fmla="*/ 0 h 9940"/>
              <a:gd name="T2" fmla="*/ 9105131 w 9124122"/>
              <a:gd name="T3" fmla="*/ 0 h 9940"/>
              <a:gd name="T4" fmla="*/ 0 60000 65536"/>
              <a:gd name="T5" fmla="*/ 0 60000 65536"/>
              <a:gd name="T6" fmla="*/ 0 w 9124122"/>
              <a:gd name="T7" fmla="*/ 0 h 9940"/>
              <a:gd name="T8" fmla="*/ 9124122 w 9124122"/>
              <a:gd name="T9" fmla="*/ 0 h 9940"/>
            </a:gdLst>
            <a:ahLst/>
            <a:cxnLst>
              <a:cxn ang="T4">
                <a:pos x="T0" y="T1"/>
              </a:cxn>
              <a:cxn ang="T5">
                <a:pos x="T2" y="T3"/>
              </a:cxn>
            </a:cxnLst>
            <a:rect l="T6" t="T7" r="T8" b="T9"/>
            <a:pathLst>
              <a:path w="9124122" h="9940">
                <a:moveTo>
                  <a:pt x="0" y="9940"/>
                </a:moveTo>
                <a:lnTo>
                  <a:pt x="9124122" y="0"/>
                </a:lnTo>
              </a:path>
            </a:pathLst>
          </a:custGeom>
          <a:noFill/>
          <a:ln w="12700" algn="ctr">
            <a:solidFill>
              <a:schemeClr val="tx1"/>
            </a:solidFill>
            <a:prstDash val="dash"/>
            <a:round/>
            <a:headEnd/>
            <a:tailEnd type="none" w="lg"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5" name="Полилиния 27"/>
          <p:cNvSpPr>
            <a:spLocks/>
          </p:cNvSpPr>
          <p:nvPr/>
        </p:nvSpPr>
        <p:spPr bwMode="auto">
          <a:xfrm>
            <a:off x="0" y="4084638"/>
            <a:ext cx="9123363" cy="0"/>
          </a:xfrm>
          <a:custGeom>
            <a:avLst/>
            <a:gdLst>
              <a:gd name="T0" fmla="*/ 0 w 9124122"/>
              <a:gd name="T1" fmla="*/ 0 h 9940"/>
              <a:gd name="T2" fmla="*/ 9105131 w 9124122"/>
              <a:gd name="T3" fmla="*/ 0 h 9940"/>
              <a:gd name="T4" fmla="*/ 0 60000 65536"/>
              <a:gd name="T5" fmla="*/ 0 60000 65536"/>
              <a:gd name="T6" fmla="*/ 0 w 9124122"/>
              <a:gd name="T7" fmla="*/ 0 h 9940"/>
              <a:gd name="T8" fmla="*/ 9124122 w 9124122"/>
              <a:gd name="T9" fmla="*/ 0 h 9940"/>
            </a:gdLst>
            <a:ahLst/>
            <a:cxnLst>
              <a:cxn ang="T4">
                <a:pos x="T0" y="T1"/>
              </a:cxn>
              <a:cxn ang="T5">
                <a:pos x="T2" y="T3"/>
              </a:cxn>
            </a:cxnLst>
            <a:rect l="T6" t="T7" r="T8" b="T9"/>
            <a:pathLst>
              <a:path w="9124122" h="9940">
                <a:moveTo>
                  <a:pt x="0" y="9940"/>
                </a:moveTo>
                <a:lnTo>
                  <a:pt x="9124122" y="0"/>
                </a:lnTo>
              </a:path>
            </a:pathLst>
          </a:custGeom>
          <a:noFill/>
          <a:ln w="12700" algn="ctr">
            <a:solidFill>
              <a:schemeClr val="tx1"/>
            </a:solidFill>
            <a:prstDash val="dash"/>
            <a:round/>
            <a:headEnd/>
            <a:tailEnd type="none" w="lg"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6" name="Полилиния 28"/>
          <p:cNvSpPr>
            <a:spLocks/>
          </p:cNvSpPr>
          <p:nvPr/>
        </p:nvSpPr>
        <p:spPr bwMode="auto">
          <a:xfrm rot="5400000">
            <a:off x="5014119" y="5693569"/>
            <a:ext cx="468312" cy="0"/>
          </a:xfrm>
          <a:custGeom>
            <a:avLst/>
            <a:gdLst>
              <a:gd name="T0" fmla="*/ 0 w 1162878"/>
              <a:gd name="T1" fmla="*/ 0 h 19878"/>
              <a:gd name="T2" fmla="*/ 0 w 1162878"/>
              <a:gd name="T3" fmla="*/ 0 h 19878"/>
              <a:gd name="T4" fmla="*/ 0 60000 65536"/>
              <a:gd name="T5" fmla="*/ 0 60000 65536"/>
              <a:gd name="T6" fmla="*/ 0 w 1162878"/>
              <a:gd name="T7" fmla="*/ 0 h 19878"/>
              <a:gd name="T8" fmla="*/ 1162878 w 1162878"/>
              <a:gd name="T9" fmla="*/ 0 h 19878"/>
            </a:gdLst>
            <a:ahLst/>
            <a:cxnLst>
              <a:cxn ang="T4">
                <a:pos x="T0" y="T1"/>
              </a:cxn>
              <a:cxn ang="T5">
                <a:pos x="T2" y="T3"/>
              </a:cxn>
            </a:cxnLst>
            <a:rect l="T6" t="T7" r="T8" b="T9"/>
            <a:pathLst>
              <a:path w="1162878" h="19878">
                <a:moveTo>
                  <a:pt x="0" y="19878"/>
                </a:moveTo>
                <a:lnTo>
                  <a:pt x="1162878" y="0"/>
                </a:lnTo>
              </a:path>
            </a:pathLst>
          </a:custGeom>
          <a:noFill/>
          <a:ln w="12700" algn="ctr">
            <a:solidFill>
              <a:schemeClr val="tx1"/>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7" name="Прямоугольник 29"/>
          <p:cNvSpPr>
            <a:spLocks noChangeArrowheads="1"/>
          </p:cNvSpPr>
          <p:nvPr/>
        </p:nvSpPr>
        <p:spPr bwMode="auto">
          <a:xfrm>
            <a:off x="5287963" y="5500688"/>
            <a:ext cx="800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000">
                <a:solidFill>
                  <a:srgbClr val="000000"/>
                </a:solidFill>
                <a:latin typeface="Courier New" panose="02070309020205020404" pitchFamily="49" charset="0"/>
                <a:cs typeface="Courier New" panose="02070309020205020404" pitchFamily="49" charset="0"/>
              </a:rPr>
              <a:t>20px</a:t>
            </a:r>
            <a:endParaRPr lang="ru-RU" altLang="ru-RU"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dissolve">
                                      <p:cBhvr>
                                        <p:cTn id="7" dur="500"/>
                                        <p:tgtEl>
                                          <p:spTgt spid="4">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dissolve">
                                      <p:cBhvr>
                                        <p:cTn id="10" dur="500"/>
                                        <p:tgtEl>
                                          <p:spTgt spid="4">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dissolve">
                                      <p:cBhvr>
                                        <p:cTn id="13" dur="500"/>
                                        <p:tgtEl>
                                          <p:spTgt spid="4">
                                            <p:txEl>
                                              <p:pRg st="5" end="5"/>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dissolve">
                                      <p:cBhvr>
                                        <p:cTn id="18" dur="500"/>
                                        <p:tgtEl>
                                          <p:spTgt spid="4">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dissolve">
                                      <p:cBhvr>
                                        <p:cTn id="23" dur="500"/>
                                        <p:tgtEl>
                                          <p:spTgt spid="4">
                                            <p:txEl>
                                              <p:pRg st="2" end="2"/>
                                            </p:txEl>
                                          </p:spTgt>
                                        </p:tgtEl>
                                      </p:cBhvr>
                                    </p:animEffect>
                                  </p:childTnLst>
                                </p:cTn>
                              </p:par>
                            </p:childTnLst>
                          </p:cTn>
                        </p:par>
                        <p:par>
                          <p:cTn id="24" fill="hold" nodeType="afterGroup">
                            <p:stCondLst>
                              <p:cond delay="500"/>
                            </p:stCondLst>
                            <p:childTnLst>
                              <p:par>
                                <p:cTn id="25" presetID="9"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dissolve">
                                      <p:cBhvr>
                                        <p:cTn id="42" dur="500"/>
                                        <p:tgtEl>
                                          <p:spTgt spid="1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Effect transition="in" filter="dissolve">
                                      <p:cBhvr>
                                        <p:cTn id="47" dur="500"/>
                                        <p:tgtEl>
                                          <p:spTgt spid="4">
                                            <p:txEl>
                                              <p:pRg st="3" end="3"/>
                                            </p:txEl>
                                          </p:spTgt>
                                        </p:tgtEl>
                                      </p:cBhvr>
                                    </p:animEffect>
                                  </p:childTnLst>
                                </p:cTn>
                              </p:par>
                            </p:childTnLst>
                          </p:cTn>
                        </p:par>
                        <p:par>
                          <p:cTn id="48" fill="hold" nodeType="afterGroup">
                            <p:stCondLst>
                              <p:cond delay="500"/>
                            </p:stCondLst>
                            <p:childTnLst>
                              <p:par>
                                <p:cTn id="49" presetID="9" presetClass="entr" presetSubtype="0"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dissolve">
                                      <p:cBhvr>
                                        <p:cTn id="51" dur="500"/>
                                        <p:tgtEl>
                                          <p:spTgt spid="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dissolve">
                                      <p:cBhvr>
                                        <p:cTn id="56" dur="500"/>
                                        <p:tgtEl>
                                          <p:spTgt spid="8"/>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dissolve">
                                      <p:cBhvr>
                                        <p:cTn id="64" dur="500"/>
                                        <p:tgtEl>
                                          <p:spTgt spid="2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dissolve">
                                      <p:cBhvr>
                                        <p:cTn id="69" dur="500"/>
                                        <p:tgtEl>
                                          <p:spTgt spid="1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dissolve">
                                      <p:cBhvr>
                                        <p:cTn id="72" dur="500"/>
                                        <p:tgtEl>
                                          <p:spTgt spid="1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dissolve">
                                      <p:cBhvr>
                                        <p:cTn id="77" dur="500"/>
                                        <p:tgtEl>
                                          <p:spTgt spid="26"/>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dissolve">
                                      <p:cBhvr>
                                        <p:cTn id="80" dur="500"/>
                                        <p:tgtEl>
                                          <p:spTgt spid="27"/>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dissolve">
                                      <p:cBhvr>
                                        <p:cTn id="85" dur="500"/>
                                        <p:tgtEl>
                                          <p:spTgt spid="17"/>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dissolve">
                                      <p:cBhvr>
                                        <p:cTn id="88" dur="500"/>
                                        <p:tgtEl>
                                          <p:spTgt spid="1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4">
                                            <p:txEl>
                                              <p:pRg st="4" end="4"/>
                                            </p:txEl>
                                          </p:spTgt>
                                        </p:tgtEl>
                                        <p:attrNameLst>
                                          <p:attrName>style.visibility</p:attrName>
                                        </p:attrNameLst>
                                      </p:cBhvr>
                                      <p:to>
                                        <p:strVal val="visible"/>
                                      </p:to>
                                    </p:set>
                                    <p:animEffect transition="in" filter="dissolve">
                                      <p:cBhvr>
                                        <p:cTn id="93" dur="500"/>
                                        <p:tgtEl>
                                          <p:spTgt spid="4">
                                            <p:txEl>
                                              <p:pRg st="4" end="4"/>
                                            </p:txEl>
                                          </p:spTgt>
                                        </p:tgtEl>
                                      </p:cBhvr>
                                    </p:animEffect>
                                  </p:childTnLst>
                                </p:cTn>
                              </p:par>
                            </p:childTnLst>
                          </p:cTn>
                        </p:par>
                        <p:par>
                          <p:cTn id="94" fill="hold" nodeType="afterGroup">
                            <p:stCondLst>
                              <p:cond delay="500"/>
                            </p:stCondLst>
                            <p:childTnLst>
                              <p:par>
                                <p:cTn id="95" presetID="9" presetClass="entr" presetSubtype="0" fill="hold" grpId="0" nodeType="afterEffect">
                                  <p:stCondLst>
                                    <p:cond delay="0"/>
                                  </p:stCondLst>
                                  <p:childTnLst>
                                    <p:set>
                                      <p:cBhvr>
                                        <p:cTn id="96" dur="1" fill="hold">
                                          <p:stCondLst>
                                            <p:cond delay="0"/>
                                          </p:stCondLst>
                                        </p:cTn>
                                        <p:tgtEl>
                                          <p:spTgt spid="7"/>
                                        </p:tgtEl>
                                        <p:attrNameLst>
                                          <p:attrName>style.visibility</p:attrName>
                                        </p:attrNameLst>
                                      </p:cBhvr>
                                      <p:to>
                                        <p:strVal val="visible"/>
                                      </p:to>
                                    </p:set>
                                    <p:animEffect transition="in" filter="dissolve">
                                      <p:cBhvr>
                                        <p:cTn id="97" dur="500"/>
                                        <p:tgtEl>
                                          <p:spTgt spid="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9"/>
                                        </p:tgtEl>
                                        <p:attrNameLst>
                                          <p:attrName>style.visibility</p:attrName>
                                        </p:attrNameLst>
                                      </p:cBhvr>
                                      <p:to>
                                        <p:strVal val="visible"/>
                                      </p:to>
                                    </p:set>
                                    <p:animEffect transition="in" filter="dissolve">
                                      <p:cBhvr>
                                        <p:cTn id="102" dur="500"/>
                                        <p:tgtEl>
                                          <p:spTgt spid="9"/>
                                        </p:tgtEl>
                                      </p:cBhvr>
                                    </p:animEffect>
                                  </p:childTnLst>
                                </p:cTn>
                              </p:par>
                            </p:childTnLst>
                          </p:cTn>
                        </p:par>
                        <p:par>
                          <p:cTn id="103" fill="hold" nodeType="afterGroup">
                            <p:stCondLst>
                              <p:cond delay="500"/>
                            </p:stCondLst>
                            <p:childTnLst>
                              <p:par>
                                <p:cTn id="104" presetID="9" presetClass="entr" presetSubtype="0" fill="hold" nodeType="afterEffect">
                                  <p:stCondLst>
                                    <p:cond delay="0"/>
                                  </p:stCondLst>
                                  <p:childTnLst>
                                    <p:set>
                                      <p:cBhvr>
                                        <p:cTn id="105" dur="1" fill="hold">
                                          <p:stCondLst>
                                            <p:cond delay="0"/>
                                          </p:stCondLst>
                                        </p:cTn>
                                        <p:tgtEl>
                                          <p:spTgt spid="2"/>
                                        </p:tgtEl>
                                        <p:attrNameLst>
                                          <p:attrName>style.visibility</p:attrName>
                                        </p:attrNameLst>
                                      </p:cBhvr>
                                      <p:to>
                                        <p:strVal val="visible"/>
                                      </p:to>
                                    </p:set>
                                    <p:animEffect transition="in" filter="dissolve">
                                      <p:cBhvr>
                                        <p:cTn id="10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animBg="1"/>
      <p:bldP spid="8" grpId="0" animBg="1"/>
      <p:bldP spid="9" grpId="0" animBg="1"/>
      <p:bldP spid="10" grpId="0" animBg="1"/>
      <p:bldP spid="11" grpId="0" animBg="1"/>
      <p:bldP spid="12" grpId="0" animBg="1"/>
      <p:bldP spid="14" grpId="0" animBg="1"/>
      <p:bldP spid="15" grpId="0" animBg="1"/>
      <p:bldP spid="16" grpId="0"/>
      <p:bldP spid="17" grpId="0"/>
      <p:bldP spid="24" grpId="0" animBg="1"/>
      <p:bldP spid="25" grpId="0" animBg="1"/>
      <p:bldP spid="26" grpId="0" animBg="1"/>
      <p:bldP spid="2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Заголовок 1"/>
          <p:cNvSpPr>
            <a:spLocks noGrp="1"/>
          </p:cNvSpPr>
          <p:nvPr>
            <p:ph type="title"/>
          </p:nvPr>
        </p:nvSpPr>
        <p:spPr>
          <a:xfrm>
            <a:off x="311150" y="301625"/>
            <a:ext cx="8375650" cy="471488"/>
          </a:xfrm>
        </p:spPr>
        <p:txBody>
          <a:bodyPr/>
          <a:lstStyle/>
          <a:p>
            <a:r>
              <a:rPr lang="ru-RU" altLang="ru-RU" dirty="0" smtClean="0"/>
              <a:t>Рамка, поля и отступы</a:t>
            </a:r>
          </a:p>
        </p:txBody>
      </p:sp>
      <p:sp>
        <p:nvSpPr>
          <p:cNvPr id="58371"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5478CB5-BBFA-4E3C-ADC6-7FA02182AC5B}" type="slidenum">
              <a:rPr lang="ru-RU" altLang="ru-RU" sz="1400" smtClean="0"/>
              <a:pPr>
                <a:spcBef>
                  <a:spcPct val="0"/>
                </a:spcBef>
                <a:buFontTx/>
                <a:buNone/>
              </a:pPr>
              <a:t>108</a:t>
            </a:fld>
            <a:endParaRPr lang="ru-RU" altLang="ru-RU" sz="1400" smtClean="0"/>
          </a:p>
        </p:txBody>
      </p:sp>
      <p:sp>
        <p:nvSpPr>
          <p:cNvPr id="46093" name="Rectangle 12"/>
          <p:cNvSpPr>
            <a:spLocks noChangeArrowheads="1"/>
          </p:cNvSpPr>
          <p:nvPr/>
        </p:nvSpPr>
        <p:spPr bwMode="auto">
          <a:xfrm>
            <a:off x="1619250" y="1743075"/>
            <a:ext cx="5648325" cy="2879725"/>
          </a:xfrm>
          <a:prstGeom prst="rect">
            <a:avLst/>
          </a:prstGeom>
          <a:solidFill>
            <a:srgbClr val="66FF66"/>
          </a:solidFill>
          <a:ln>
            <a:noFill/>
          </a:ln>
          <a:extLst>
            <a:ext uri="{91240B29-F687-4F45-9708-019B960494DF}">
              <a14:hiddenLine xmlns:a14="http://schemas.microsoft.com/office/drawing/2010/main" w="28575">
                <a:solidFill>
                  <a:srgbClr val="000000"/>
                </a:solidFill>
                <a:miter lim="800000"/>
                <a:headEnd/>
                <a:tailEnd/>
              </a14:hiddenLine>
            </a:ext>
          </a:extLst>
        </p:spPr>
        <p:txBody>
          <a:bodyPr r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4000"/>
          </a:p>
        </p:txBody>
      </p:sp>
      <p:sp>
        <p:nvSpPr>
          <p:cNvPr id="46094" name="Rectangle 11"/>
          <p:cNvSpPr>
            <a:spLocks noChangeArrowheads="1"/>
          </p:cNvSpPr>
          <p:nvPr/>
        </p:nvSpPr>
        <p:spPr bwMode="auto">
          <a:xfrm>
            <a:off x="2214563" y="1982788"/>
            <a:ext cx="4056062" cy="2403475"/>
          </a:xfrm>
          <a:prstGeom prst="rect">
            <a:avLst/>
          </a:prstGeom>
          <a:solidFill>
            <a:srgbClr val="FFFF99"/>
          </a:solidFill>
          <a:ln w="28575">
            <a:solidFill>
              <a:srgbClr val="000000"/>
            </a:solidFill>
            <a:miter lim="800000"/>
            <a:headEnd/>
            <a:tailEnd/>
          </a:ln>
        </p:spPr>
        <p:txBody>
          <a:bodyPr r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4000"/>
          </a:p>
        </p:txBody>
      </p:sp>
      <p:sp>
        <p:nvSpPr>
          <p:cNvPr id="46095" name="Rectangle 10"/>
          <p:cNvSpPr>
            <a:spLocks noChangeArrowheads="1"/>
          </p:cNvSpPr>
          <p:nvPr/>
        </p:nvSpPr>
        <p:spPr bwMode="auto">
          <a:xfrm>
            <a:off x="2794000" y="2365375"/>
            <a:ext cx="2832100" cy="1639888"/>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1300">
                <a:solidFill>
                  <a:srgbClr val="D9D9D9"/>
                </a:solidFill>
                <a:cs typeface="Times New Roman" panose="02020603050405020304" pitchFamily="18" charset="0"/>
              </a:rPr>
              <a:t>Lorem ipsum dolor sit amet, consectetur adipiscing elit. Nam nunc libero, semper ac feugiat sed, sollicitudin et mauris. In hac habitasse platea dictumst. Cras dapibus nulla ac metus commodo viverra eget vitae erat. </a:t>
            </a:r>
            <a:r>
              <a:rPr lang="fr-CA" altLang="ru-RU" sz="1300">
                <a:solidFill>
                  <a:srgbClr val="D9D9D9"/>
                </a:solidFill>
                <a:cs typeface="Times New Roman" panose="02020603050405020304" pitchFamily="18" charset="0"/>
              </a:rPr>
              <a:t>Donec ut mi tellus. </a:t>
            </a:r>
            <a:endParaRPr lang="fr-CA" altLang="ru-RU" sz="1300">
              <a:solidFill>
                <a:srgbClr val="D9D9D9"/>
              </a:solidFill>
            </a:endParaRPr>
          </a:p>
        </p:txBody>
      </p:sp>
      <p:sp>
        <p:nvSpPr>
          <p:cNvPr id="8" name="Line 9"/>
          <p:cNvSpPr>
            <a:spLocks noChangeShapeType="1"/>
          </p:cNvSpPr>
          <p:nvPr/>
        </p:nvSpPr>
        <p:spPr bwMode="auto">
          <a:xfrm>
            <a:off x="5624513" y="3260725"/>
            <a:ext cx="612775" cy="1588"/>
          </a:xfrm>
          <a:prstGeom prst="line">
            <a:avLst/>
          </a:prstGeom>
          <a:noFill/>
          <a:ln w="19050">
            <a:solidFill>
              <a:srgbClr val="FF0000"/>
            </a:solidFill>
            <a:round/>
            <a:headEnd type="triangle" w="med" len="lg"/>
            <a:tailEnd type="triangle" w="med" len="lg"/>
          </a:ln>
        </p:spPr>
        <p:txBody>
          <a:bodyPr/>
          <a:lstStyle/>
          <a:p>
            <a:pPr eaLnBrk="1" hangingPunct="1">
              <a:defRPr/>
            </a:pPr>
            <a:endParaRPr lang="ru-RU" sz="4000">
              <a:latin typeface="+mn-lt"/>
              <a:cs typeface="+mn-cs"/>
            </a:endParaRPr>
          </a:p>
        </p:txBody>
      </p:sp>
      <p:sp>
        <p:nvSpPr>
          <p:cNvPr id="9" name="Line 8"/>
          <p:cNvSpPr>
            <a:spLocks noChangeShapeType="1"/>
          </p:cNvSpPr>
          <p:nvPr/>
        </p:nvSpPr>
        <p:spPr bwMode="auto">
          <a:xfrm>
            <a:off x="6276975" y="3962400"/>
            <a:ext cx="984250" cy="0"/>
          </a:xfrm>
          <a:prstGeom prst="line">
            <a:avLst/>
          </a:prstGeom>
          <a:noFill/>
          <a:ln w="19050">
            <a:solidFill>
              <a:srgbClr val="0000FF"/>
            </a:solidFill>
            <a:round/>
            <a:headEnd type="triangle" w="med" len="lg"/>
            <a:tailEnd type="triangle" w="med" len="lg"/>
          </a:ln>
        </p:spPr>
        <p:txBody>
          <a:bodyPr/>
          <a:lstStyle/>
          <a:p>
            <a:pPr eaLnBrk="1" hangingPunct="1">
              <a:defRPr/>
            </a:pPr>
            <a:endParaRPr lang="ru-RU" sz="4000">
              <a:latin typeface="+mn-lt"/>
              <a:cs typeface="+mn-cs"/>
            </a:endParaRPr>
          </a:p>
        </p:txBody>
      </p:sp>
      <p:sp>
        <p:nvSpPr>
          <p:cNvPr id="46098" name="Rectangle 2"/>
          <p:cNvSpPr>
            <a:spLocks noChangeArrowheads="1"/>
          </p:cNvSpPr>
          <p:nvPr/>
        </p:nvSpPr>
        <p:spPr bwMode="auto">
          <a:xfrm>
            <a:off x="7315200" y="3740150"/>
            <a:ext cx="1752600" cy="419100"/>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a:solidFill>
                  <a:srgbClr val="0000FF"/>
                </a:solidFill>
                <a:cs typeface="Times New Roman" panose="02020603050405020304" pitchFamily="18" charset="0"/>
              </a:rPr>
              <a:t>margin-right</a:t>
            </a:r>
            <a:endParaRPr lang="en-US" altLang="ru-RU" sz="4000">
              <a:solidFill>
                <a:srgbClr val="0000FF"/>
              </a:solidFill>
            </a:endParaRPr>
          </a:p>
        </p:txBody>
      </p:sp>
      <p:sp>
        <p:nvSpPr>
          <p:cNvPr id="16" name="Line 9"/>
          <p:cNvSpPr>
            <a:spLocks noChangeShapeType="1"/>
          </p:cNvSpPr>
          <p:nvPr/>
        </p:nvSpPr>
        <p:spPr bwMode="auto">
          <a:xfrm>
            <a:off x="2222500" y="3260725"/>
            <a:ext cx="588963" cy="1588"/>
          </a:xfrm>
          <a:prstGeom prst="line">
            <a:avLst/>
          </a:prstGeom>
          <a:noFill/>
          <a:ln w="19050">
            <a:solidFill>
              <a:srgbClr val="FF0000"/>
            </a:solidFill>
            <a:round/>
            <a:headEnd type="triangle" w="med" len="lg"/>
            <a:tailEnd type="triangle" w="med" len="lg"/>
          </a:ln>
        </p:spPr>
        <p:txBody>
          <a:bodyPr/>
          <a:lstStyle/>
          <a:p>
            <a:pPr eaLnBrk="1" hangingPunct="1">
              <a:defRPr/>
            </a:pPr>
            <a:endParaRPr lang="ru-RU" sz="4000">
              <a:latin typeface="+mn-lt"/>
              <a:cs typeface="+mn-cs"/>
            </a:endParaRPr>
          </a:p>
        </p:txBody>
      </p:sp>
      <p:sp>
        <p:nvSpPr>
          <p:cNvPr id="19" name="Line 9"/>
          <p:cNvSpPr>
            <a:spLocks noChangeShapeType="1"/>
          </p:cNvSpPr>
          <p:nvPr/>
        </p:nvSpPr>
        <p:spPr bwMode="auto">
          <a:xfrm rot="16200000">
            <a:off x="4531519" y="2178844"/>
            <a:ext cx="376238" cy="0"/>
          </a:xfrm>
          <a:prstGeom prst="line">
            <a:avLst/>
          </a:prstGeom>
          <a:noFill/>
          <a:ln w="19050">
            <a:solidFill>
              <a:srgbClr val="FF0000"/>
            </a:solidFill>
            <a:round/>
            <a:headEnd type="triangle" w="med" len="lg"/>
            <a:tailEnd type="triangle" w="med" len="lg"/>
          </a:ln>
        </p:spPr>
        <p:txBody>
          <a:bodyPr/>
          <a:lstStyle/>
          <a:p>
            <a:pPr eaLnBrk="1" hangingPunct="1">
              <a:defRPr/>
            </a:pPr>
            <a:endParaRPr lang="ru-RU" sz="4000">
              <a:latin typeface="+mn-lt"/>
              <a:cs typeface="+mn-cs"/>
            </a:endParaRPr>
          </a:p>
        </p:txBody>
      </p:sp>
      <p:sp>
        <p:nvSpPr>
          <p:cNvPr id="31" name="Line 9"/>
          <p:cNvSpPr>
            <a:spLocks noChangeShapeType="1"/>
          </p:cNvSpPr>
          <p:nvPr/>
        </p:nvSpPr>
        <p:spPr bwMode="auto">
          <a:xfrm rot="16200000">
            <a:off x="3887788" y="4210050"/>
            <a:ext cx="360362" cy="1588"/>
          </a:xfrm>
          <a:prstGeom prst="line">
            <a:avLst/>
          </a:prstGeom>
          <a:noFill/>
          <a:ln w="19050">
            <a:solidFill>
              <a:srgbClr val="FF0000"/>
            </a:solidFill>
            <a:round/>
            <a:headEnd type="triangle" w="med" len="lg"/>
            <a:tailEnd type="triangle" w="med" len="lg"/>
          </a:ln>
        </p:spPr>
        <p:txBody>
          <a:bodyPr/>
          <a:lstStyle/>
          <a:p>
            <a:pPr eaLnBrk="1" hangingPunct="1">
              <a:defRPr/>
            </a:pPr>
            <a:endParaRPr lang="ru-RU" sz="4000">
              <a:latin typeface="+mn-lt"/>
              <a:cs typeface="+mn-cs"/>
            </a:endParaRPr>
          </a:p>
        </p:txBody>
      </p:sp>
      <p:sp>
        <p:nvSpPr>
          <p:cNvPr id="46102" name="Rectangle 2"/>
          <p:cNvSpPr>
            <a:spLocks noChangeArrowheads="1"/>
          </p:cNvSpPr>
          <p:nvPr/>
        </p:nvSpPr>
        <p:spPr bwMode="auto">
          <a:xfrm>
            <a:off x="2608263" y="4625975"/>
            <a:ext cx="2049462" cy="423863"/>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a:solidFill>
                  <a:srgbClr val="0000FF"/>
                </a:solidFill>
                <a:cs typeface="Times New Roman" panose="02020603050405020304" pitchFamily="18" charset="0"/>
              </a:rPr>
              <a:t>margin-bottom</a:t>
            </a:r>
            <a:endParaRPr lang="en-US" altLang="ru-RU" sz="4000">
              <a:solidFill>
                <a:srgbClr val="0000FF"/>
              </a:solidFill>
            </a:endParaRPr>
          </a:p>
        </p:txBody>
      </p:sp>
      <p:sp>
        <p:nvSpPr>
          <p:cNvPr id="34" name="Line 8"/>
          <p:cNvSpPr>
            <a:spLocks noChangeShapeType="1"/>
          </p:cNvSpPr>
          <p:nvPr/>
        </p:nvSpPr>
        <p:spPr bwMode="auto">
          <a:xfrm>
            <a:off x="1619250" y="3962400"/>
            <a:ext cx="612775" cy="0"/>
          </a:xfrm>
          <a:prstGeom prst="line">
            <a:avLst/>
          </a:prstGeom>
          <a:noFill/>
          <a:ln w="19050">
            <a:solidFill>
              <a:srgbClr val="0000FF"/>
            </a:solidFill>
            <a:round/>
            <a:headEnd type="triangle" w="med" len="lg"/>
            <a:tailEnd type="triangle" w="med" len="lg"/>
          </a:ln>
        </p:spPr>
        <p:txBody>
          <a:bodyPr/>
          <a:lstStyle/>
          <a:p>
            <a:pPr eaLnBrk="1" hangingPunct="1">
              <a:defRPr/>
            </a:pPr>
            <a:endParaRPr lang="ru-RU" sz="4000">
              <a:latin typeface="+mn-lt"/>
              <a:cs typeface="+mn-cs"/>
            </a:endParaRPr>
          </a:p>
        </p:txBody>
      </p:sp>
      <p:sp>
        <p:nvSpPr>
          <p:cNvPr id="46104" name="Rectangle 2"/>
          <p:cNvSpPr>
            <a:spLocks noChangeArrowheads="1"/>
          </p:cNvSpPr>
          <p:nvPr/>
        </p:nvSpPr>
        <p:spPr bwMode="auto">
          <a:xfrm>
            <a:off x="0" y="3759200"/>
            <a:ext cx="1581150" cy="419100"/>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US" altLang="ru-RU" sz="2400">
                <a:solidFill>
                  <a:srgbClr val="0000FF"/>
                </a:solidFill>
                <a:cs typeface="Times New Roman" panose="02020603050405020304" pitchFamily="18" charset="0"/>
              </a:rPr>
              <a:t>margin-left</a:t>
            </a:r>
            <a:endParaRPr lang="en-US" altLang="ru-RU" sz="4000">
              <a:solidFill>
                <a:srgbClr val="0000FF"/>
              </a:solidFill>
            </a:endParaRPr>
          </a:p>
        </p:txBody>
      </p:sp>
      <p:sp>
        <p:nvSpPr>
          <p:cNvPr id="36" name="Line 8"/>
          <p:cNvSpPr>
            <a:spLocks noChangeShapeType="1"/>
          </p:cNvSpPr>
          <p:nvPr/>
        </p:nvSpPr>
        <p:spPr bwMode="auto">
          <a:xfrm rot="16200000">
            <a:off x="3475831" y="4496594"/>
            <a:ext cx="287338" cy="0"/>
          </a:xfrm>
          <a:prstGeom prst="line">
            <a:avLst/>
          </a:prstGeom>
          <a:noFill/>
          <a:ln w="19050">
            <a:solidFill>
              <a:srgbClr val="0000FF"/>
            </a:solidFill>
            <a:round/>
            <a:headEnd type="triangle" w="med" len="lg"/>
            <a:tailEnd type="triangle" w="med" len="lg"/>
          </a:ln>
        </p:spPr>
        <p:txBody>
          <a:bodyPr/>
          <a:lstStyle/>
          <a:p>
            <a:pPr eaLnBrk="1" hangingPunct="1">
              <a:defRPr/>
            </a:pPr>
            <a:endParaRPr lang="ru-RU" sz="4000">
              <a:latin typeface="+mn-lt"/>
              <a:cs typeface="+mn-cs"/>
            </a:endParaRPr>
          </a:p>
        </p:txBody>
      </p:sp>
      <p:sp>
        <p:nvSpPr>
          <p:cNvPr id="37" name="Line 8"/>
          <p:cNvSpPr>
            <a:spLocks noChangeShapeType="1"/>
          </p:cNvSpPr>
          <p:nvPr/>
        </p:nvSpPr>
        <p:spPr bwMode="auto">
          <a:xfrm rot="16200000">
            <a:off x="4125119" y="1867694"/>
            <a:ext cx="287338" cy="0"/>
          </a:xfrm>
          <a:prstGeom prst="line">
            <a:avLst/>
          </a:prstGeom>
          <a:noFill/>
          <a:ln w="19050">
            <a:solidFill>
              <a:srgbClr val="0000FF"/>
            </a:solidFill>
            <a:round/>
            <a:headEnd type="triangle" w="med" len="lg"/>
            <a:tailEnd type="triangle" w="med" len="lg"/>
          </a:ln>
        </p:spPr>
        <p:txBody>
          <a:bodyPr/>
          <a:lstStyle/>
          <a:p>
            <a:pPr eaLnBrk="1" hangingPunct="1">
              <a:defRPr/>
            </a:pPr>
            <a:endParaRPr lang="ru-RU" sz="4000">
              <a:latin typeface="+mn-lt"/>
              <a:cs typeface="+mn-cs"/>
            </a:endParaRPr>
          </a:p>
        </p:txBody>
      </p:sp>
      <p:sp>
        <p:nvSpPr>
          <p:cNvPr id="46107" name="Rectangle 2"/>
          <p:cNvSpPr>
            <a:spLocks noChangeArrowheads="1"/>
          </p:cNvSpPr>
          <p:nvPr/>
        </p:nvSpPr>
        <p:spPr bwMode="auto">
          <a:xfrm>
            <a:off x="3028950" y="1301750"/>
            <a:ext cx="2038350" cy="423863"/>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a:solidFill>
                  <a:srgbClr val="0000FF"/>
                </a:solidFill>
                <a:cs typeface="Times New Roman" panose="02020603050405020304" pitchFamily="18" charset="0"/>
              </a:rPr>
              <a:t>margin-top</a:t>
            </a:r>
            <a:endParaRPr lang="en-US" altLang="ru-RU" sz="4000">
              <a:solidFill>
                <a:srgbClr val="0000FF"/>
              </a:solidFill>
            </a:endParaRPr>
          </a:p>
        </p:txBody>
      </p:sp>
      <p:sp>
        <p:nvSpPr>
          <p:cNvPr id="17" name="AutoShape 6"/>
          <p:cNvSpPr>
            <a:spLocks noChangeArrowheads="1"/>
          </p:cNvSpPr>
          <p:nvPr/>
        </p:nvSpPr>
        <p:spPr bwMode="auto">
          <a:xfrm>
            <a:off x="5689600" y="2505075"/>
            <a:ext cx="1978025" cy="419100"/>
          </a:xfrm>
          <a:prstGeom prst="wedgeRoundRectCallout">
            <a:avLst>
              <a:gd name="adj1" fmla="val -42057"/>
              <a:gd name="adj2" fmla="val 11632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padding-right</a:t>
            </a:r>
            <a:endParaRPr lang="ru-RU" sz="2000">
              <a:latin typeface="Arial" charset="0"/>
              <a:cs typeface="+mn-cs"/>
            </a:endParaRPr>
          </a:p>
        </p:txBody>
      </p:sp>
      <p:sp>
        <p:nvSpPr>
          <p:cNvPr id="18" name="AutoShape 6"/>
          <p:cNvSpPr>
            <a:spLocks noChangeArrowheads="1"/>
          </p:cNvSpPr>
          <p:nvPr/>
        </p:nvSpPr>
        <p:spPr bwMode="auto">
          <a:xfrm>
            <a:off x="2270125" y="2505075"/>
            <a:ext cx="1978025" cy="419100"/>
          </a:xfrm>
          <a:prstGeom prst="wedgeRoundRectCallout">
            <a:avLst>
              <a:gd name="adj1" fmla="val -42057"/>
              <a:gd name="adj2" fmla="val 11632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padding-left</a:t>
            </a:r>
            <a:endParaRPr lang="ru-RU" sz="2000">
              <a:latin typeface="Arial" charset="0"/>
              <a:cs typeface="+mn-cs"/>
            </a:endParaRPr>
          </a:p>
        </p:txBody>
      </p:sp>
      <p:sp>
        <p:nvSpPr>
          <p:cNvPr id="20" name="AutoShape 6"/>
          <p:cNvSpPr>
            <a:spLocks noChangeArrowheads="1"/>
          </p:cNvSpPr>
          <p:nvPr/>
        </p:nvSpPr>
        <p:spPr bwMode="auto">
          <a:xfrm>
            <a:off x="4632325" y="1428750"/>
            <a:ext cx="1863725" cy="419100"/>
          </a:xfrm>
          <a:prstGeom prst="wedgeRoundRectCallout">
            <a:avLst>
              <a:gd name="adj1" fmla="val -42057"/>
              <a:gd name="adj2" fmla="val 11632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padding-top</a:t>
            </a:r>
            <a:endParaRPr lang="ru-RU" sz="2000">
              <a:latin typeface="Arial" charset="0"/>
              <a:cs typeface="+mn-cs"/>
            </a:endParaRPr>
          </a:p>
        </p:txBody>
      </p:sp>
      <p:sp>
        <p:nvSpPr>
          <p:cNvPr id="32" name="AutoShape 6"/>
          <p:cNvSpPr>
            <a:spLocks noChangeArrowheads="1"/>
          </p:cNvSpPr>
          <p:nvPr/>
        </p:nvSpPr>
        <p:spPr bwMode="auto">
          <a:xfrm>
            <a:off x="3889375" y="3505200"/>
            <a:ext cx="2206625" cy="419100"/>
          </a:xfrm>
          <a:prstGeom prst="wedgeRoundRectCallout">
            <a:avLst>
              <a:gd name="adj1" fmla="val -42057"/>
              <a:gd name="adj2" fmla="val 11632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padding-bottom</a:t>
            </a:r>
            <a:endParaRPr lang="ru-RU" sz="2000">
              <a:latin typeface="Arial" charset="0"/>
              <a:cs typeface="+mn-cs"/>
            </a:endParaRPr>
          </a:p>
        </p:txBody>
      </p:sp>
      <p:sp>
        <p:nvSpPr>
          <p:cNvPr id="39" name="AutoShape 6"/>
          <p:cNvSpPr>
            <a:spLocks noChangeArrowheads="1"/>
          </p:cNvSpPr>
          <p:nvPr/>
        </p:nvSpPr>
        <p:spPr bwMode="auto">
          <a:xfrm>
            <a:off x="6470650" y="2009775"/>
            <a:ext cx="1978025" cy="419100"/>
          </a:xfrm>
          <a:prstGeom prst="wedgeRoundRectCallout">
            <a:avLst>
              <a:gd name="adj1" fmla="val -59874"/>
              <a:gd name="adj2" fmla="val 32231"/>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border-right</a:t>
            </a:r>
            <a:endParaRPr lang="ru-RU" sz="2000">
              <a:latin typeface="Arial" charset="0"/>
              <a:cs typeface="+mn-cs"/>
            </a:endParaRPr>
          </a:p>
        </p:txBody>
      </p:sp>
      <p:sp>
        <p:nvSpPr>
          <p:cNvPr id="40" name="AutoShape 6"/>
          <p:cNvSpPr>
            <a:spLocks noChangeArrowheads="1"/>
          </p:cNvSpPr>
          <p:nvPr/>
        </p:nvSpPr>
        <p:spPr bwMode="auto">
          <a:xfrm>
            <a:off x="266700" y="2752725"/>
            <a:ext cx="1711325" cy="419100"/>
          </a:xfrm>
          <a:prstGeom prst="wedgeRoundRectCallout">
            <a:avLst>
              <a:gd name="adj1" fmla="val 65915"/>
              <a:gd name="adj2" fmla="val -1860"/>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border-left</a:t>
            </a:r>
            <a:endParaRPr lang="ru-RU" sz="2000">
              <a:latin typeface="Arial" charset="0"/>
              <a:cs typeface="+mn-cs"/>
            </a:endParaRPr>
          </a:p>
        </p:txBody>
      </p:sp>
      <p:sp>
        <p:nvSpPr>
          <p:cNvPr id="41" name="AutoShape 6"/>
          <p:cNvSpPr>
            <a:spLocks noChangeArrowheads="1"/>
          </p:cNvSpPr>
          <p:nvPr/>
        </p:nvSpPr>
        <p:spPr bwMode="auto">
          <a:xfrm>
            <a:off x="1104900" y="1352550"/>
            <a:ext cx="1711325" cy="419100"/>
          </a:xfrm>
          <a:prstGeom prst="wedgeRoundRectCallout">
            <a:avLst>
              <a:gd name="adj1" fmla="val 46991"/>
              <a:gd name="adj2" fmla="val 100412"/>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border-top</a:t>
            </a:r>
            <a:endParaRPr lang="ru-RU" sz="2000">
              <a:latin typeface="Arial" charset="0"/>
              <a:cs typeface="+mn-cs"/>
            </a:endParaRPr>
          </a:p>
        </p:txBody>
      </p:sp>
      <p:sp>
        <p:nvSpPr>
          <p:cNvPr id="42" name="AutoShape 6"/>
          <p:cNvSpPr>
            <a:spLocks noChangeArrowheads="1"/>
          </p:cNvSpPr>
          <p:nvPr/>
        </p:nvSpPr>
        <p:spPr bwMode="auto">
          <a:xfrm>
            <a:off x="5057775" y="4581525"/>
            <a:ext cx="2009775" cy="419100"/>
          </a:xfrm>
          <a:prstGeom prst="wedgeRoundRectCallout">
            <a:avLst>
              <a:gd name="adj1" fmla="val -38166"/>
              <a:gd name="adj2" fmla="val -95043"/>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border-bottom</a:t>
            </a:r>
            <a:endParaRPr lang="ru-RU" sz="2000">
              <a:latin typeface="Arial"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094"/>
                                        </p:tgtEl>
                                        <p:attrNameLst>
                                          <p:attrName>style.visibility</p:attrName>
                                        </p:attrNameLst>
                                      </p:cBhvr>
                                      <p:to>
                                        <p:strVal val="visible"/>
                                      </p:to>
                                    </p:set>
                                    <p:animEffect transition="in" filter="dissolve">
                                      <p:cBhvr>
                                        <p:cTn id="7" dur="500"/>
                                        <p:tgtEl>
                                          <p:spTgt spid="460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dissolve">
                                      <p:cBhvr>
                                        <p:cTn id="12" dur="500"/>
                                        <p:tgtEl>
                                          <p:spTgt spid="4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dissolve">
                                      <p:cBhvr>
                                        <p:cTn id="15" dur="500"/>
                                        <p:tgtEl>
                                          <p:spTgt spid="4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dissolve">
                                      <p:cBhvr>
                                        <p:cTn id="18" dur="500"/>
                                        <p:tgtEl>
                                          <p:spTgt spid="4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dissolve">
                                      <p:cBhvr>
                                        <p:cTn id="21" dur="500"/>
                                        <p:tgtEl>
                                          <p:spTgt spid="3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6095"/>
                                        </p:tgtEl>
                                        <p:attrNameLst>
                                          <p:attrName>style.visibility</p:attrName>
                                        </p:attrNameLst>
                                      </p:cBhvr>
                                      <p:to>
                                        <p:strVal val="visible"/>
                                      </p:to>
                                    </p:set>
                                    <p:animEffect transition="in" filter="dissolve">
                                      <p:cBhvr>
                                        <p:cTn id="26" dur="500"/>
                                        <p:tgtEl>
                                          <p:spTgt spid="4609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dissolve">
                                      <p:cBhvr>
                                        <p:cTn id="34" dur="500"/>
                                        <p:tgtEl>
                                          <p:spTgt spid="18"/>
                                        </p:tgtEl>
                                      </p:cBhvr>
                                    </p:animEffect>
                                  </p:childTnLst>
                                </p:cTn>
                              </p:par>
                              <p:par>
                                <p:cTn id="35" presetID="9"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dissolve">
                                      <p:cBhvr>
                                        <p:cTn id="40" dur="500"/>
                                        <p:tgtEl>
                                          <p:spTgt spid="20"/>
                                        </p:tgtEl>
                                      </p:cBhvr>
                                    </p:animEffect>
                                  </p:childTnLst>
                                </p:cTn>
                              </p:par>
                              <p:par>
                                <p:cTn id="41" presetID="9"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dissolve">
                                      <p:cBhvr>
                                        <p:cTn id="43" dur="500"/>
                                        <p:tgtEl>
                                          <p:spTgt spid="8"/>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dissolve">
                                      <p:cBhvr>
                                        <p:cTn id="49" dur="500"/>
                                        <p:tgtEl>
                                          <p:spTgt spid="32"/>
                                        </p:tgtEl>
                                      </p:cBhvr>
                                    </p:animEffect>
                                  </p:childTnLst>
                                </p:cTn>
                              </p:par>
                              <p:par>
                                <p:cTn id="50" presetID="9" presetClass="entr" presetSubtype="0"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dissolve">
                                      <p:cBhvr>
                                        <p:cTn id="52" dur="500"/>
                                        <p:tgtEl>
                                          <p:spTgt spid="3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6093"/>
                                        </p:tgtEl>
                                        <p:attrNameLst>
                                          <p:attrName>style.visibility</p:attrName>
                                        </p:attrNameLst>
                                      </p:cBhvr>
                                      <p:to>
                                        <p:strVal val="visible"/>
                                      </p:to>
                                    </p:set>
                                    <p:animEffect transition="in" filter="dissolve">
                                      <p:cBhvr>
                                        <p:cTn id="57" dur="500"/>
                                        <p:tgtEl>
                                          <p:spTgt spid="4609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6104"/>
                                        </p:tgtEl>
                                        <p:attrNameLst>
                                          <p:attrName>style.visibility</p:attrName>
                                        </p:attrNameLst>
                                      </p:cBhvr>
                                      <p:to>
                                        <p:strVal val="visible"/>
                                      </p:to>
                                    </p:set>
                                    <p:animEffect transition="in" filter="dissolve">
                                      <p:cBhvr>
                                        <p:cTn id="62" dur="500"/>
                                        <p:tgtEl>
                                          <p:spTgt spid="46104"/>
                                        </p:tgtEl>
                                      </p:cBhvr>
                                    </p:animEffect>
                                  </p:childTnLst>
                                </p:cTn>
                              </p:par>
                              <p:par>
                                <p:cTn id="63" presetID="9"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dissolve">
                                      <p:cBhvr>
                                        <p:cTn id="65" dur="500"/>
                                        <p:tgtEl>
                                          <p:spTgt spid="34"/>
                                        </p:tgtEl>
                                      </p:cBhvr>
                                    </p:animEffect>
                                  </p:childTnLst>
                                </p:cTn>
                              </p:par>
                              <p:par>
                                <p:cTn id="66" presetID="9" presetClass="entr" presetSubtype="0"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dissolve">
                                      <p:cBhvr>
                                        <p:cTn id="68" dur="500"/>
                                        <p:tgtEl>
                                          <p:spTgt spid="36"/>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46102"/>
                                        </p:tgtEl>
                                        <p:attrNameLst>
                                          <p:attrName>style.visibility</p:attrName>
                                        </p:attrNameLst>
                                      </p:cBhvr>
                                      <p:to>
                                        <p:strVal val="visible"/>
                                      </p:to>
                                    </p:set>
                                    <p:animEffect transition="in" filter="dissolve">
                                      <p:cBhvr>
                                        <p:cTn id="71" dur="500"/>
                                        <p:tgtEl>
                                          <p:spTgt spid="46102"/>
                                        </p:tgtEl>
                                      </p:cBhvr>
                                    </p:animEffect>
                                  </p:childTnLst>
                                </p:cTn>
                              </p:par>
                              <p:par>
                                <p:cTn id="72" presetID="9" presetClass="entr" presetSubtype="0"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dissolve">
                                      <p:cBhvr>
                                        <p:cTn id="74" dur="500"/>
                                        <p:tgtEl>
                                          <p:spTgt spid="37"/>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46107"/>
                                        </p:tgtEl>
                                        <p:attrNameLst>
                                          <p:attrName>style.visibility</p:attrName>
                                        </p:attrNameLst>
                                      </p:cBhvr>
                                      <p:to>
                                        <p:strVal val="visible"/>
                                      </p:to>
                                    </p:set>
                                    <p:animEffect transition="in" filter="dissolve">
                                      <p:cBhvr>
                                        <p:cTn id="77" dur="500"/>
                                        <p:tgtEl>
                                          <p:spTgt spid="46107"/>
                                        </p:tgtEl>
                                      </p:cBhvr>
                                    </p:animEffect>
                                  </p:childTnLst>
                                </p:cTn>
                              </p:par>
                              <p:par>
                                <p:cTn id="78" presetID="9" presetClass="entr" presetSubtype="0" fill="hold" nodeType="with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dissolve">
                                      <p:cBhvr>
                                        <p:cTn id="80" dur="500"/>
                                        <p:tgtEl>
                                          <p:spTgt spid="9"/>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46098"/>
                                        </p:tgtEl>
                                        <p:attrNameLst>
                                          <p:attrName>style.visibility</p:attrName>
                                        </p:attrNameLst>
                                      </p:cBhvr>
                                      <p:to>
                                        <p:strVal val="visible"/>
                                      </p:to>
                                    </p:set>
                                    <p:animEffect transition="in" filter="dissolve">
                                      <p:cBhvr>
                                        <p:cTn id="83" dur="500"/>
                                        <p:tgtEl>
                                          <p:spTgt spid="46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93" grpId="0" animBg="1"/>
      <p:bldP spid="46094" grpId="0" animBg="1"/>
      <p:bldP spid="46095" grpId="0" animBg="1"/>
      <p:bldP spid="46098" grpId="0" animBg="1"/>
      <p:bldP spid="46102" grpId="0" animBg="1"/>
      <p:bldP spid="46104" grpId="0" animBg="1"/>
      <p:bldP spid="46107" grpId="0" animBg="1"/>
      <p:bldP spid="17" grpId="0" animBg="1"/>
      <p:bldP spid="18" grpId="0" animBg="1"/>
      <p:bldP spid="20" grpId="0" animBg="1"/>
      <p:bldP spid="32" grpId="0" animBg="1"/>
      <p:bldP spid="39" grpId="0" animBg="1"/>
      <p:bldP spid="40" grpId="0" animBg="1"/>
      <p:bldP spid="41" grpId="0" animBg="1"/>
      <p:bldP spid="4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109</a:t>
            </a:fld>
            <a:endParaRPr lang="ru-RU" altLang="ru-RU"/>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Номер слайда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6B10F1C-E24E-46C3-88A0-2F46E3A77FEC}" type="slidenum">
              <a:rPr lang="ru-RU" altLang="ru-RU" sz="1400" smtClean="0">
                <a:latin typeface="Tahoma" panose="020B0604030504040204" pitchFamily="34" charset="0"/>
              </a:rPr>
              <a:pPr>
                <a:spcBef>
                  <a:spcPct val="0"/>
                </a:spcBef>
                <a:buFontTx/>
                <a:buNone/>
              </a:pPr>
              <a:t>11</a:t>
            </a:fld>
            <a:endParaRPr lang="ru-RU" altLang="ru-RU" sz="1400" smtClean="0">
              <a:latin typeface="Tahoma" panose="020B0604030504040204" pitchFamily="34" charset="0"/>
            </a:endParaRPr>
          </a:p>
        </p:txBody>
      </p:sp>
      <p:sp>
        <p:nvSpPr>
          <p:cNvPr id="20483" name="Rectangle 6"/>
          <p:cNvSpPr>
            <a:spLocks noGrp="1" noChangeArrowheads="1"/>
          </p:cNvSpPr>
          <p:nvPr>
            <p:ph type="title"/>
          </p:nvPr>
        </p:nvSpPr>
        <p:spPr>
          <a:xfrm>
            <a:off x="354013" y="114300"/>
            <a:ext cx="8229600" cy="395288"/>
          </a:xfrm>
        </p:spPr>
        <p:txBody>
          <a:bodyPr/>
          <a:lstStyle/>
          <a:p>
            <a:pPr eaLnBrk="1" hangingPunct="1"/>
            <a:r>
              <a:rPr lang="ru-RU" altLang="ru-RU" sz="1800" smtClean="0"/>
              <a:t>Способы создания </a:t>
            </a:r>
            <a:r>
              <a:rPr lang="en-US" altLang="ru-RU" sz="1800" smtClean="0"/>
              <a:t>Web-</a:t>
            </a:r>
            <a:r>
              <a:rPr lang="ru-RU" altLang="ru-RU" sz="1800" smtClean="0"/>
              <a:t>страниц</a:t>
            </a:r>
            <a:endParaRPr lang="en-US" altLang="ru-RU" sz="1800" smtClean="0"/>
          </a:p>
        </p:txBody>
      </p:sp>
      <p:sp>
        <p:nvSpPr>
          <p:cNvPr id="52231" name="Rectangle 7"/>
          <p:cNvSpPr>
            <a:spLocks noGrp="1" noChangeArrowheads="1"/>
          </p:cNvSpPr>
          <p:nvPr>
            <p:ph type="body" idx="1"/>
          </p:nvPr>
        </p:nvSpPr>
        <p:spPr>
          <a:xfrm>
            <a:off x="0" y="673100"/>
            <a:ext cx="8686800" cy="5862638"/>
          </a:xfrm>
        </p:spPr>
        <p:txBody>
          <a:bodyPr/>
          <a:lstStyle/>
          <a:p>
            <a:pPr eaLnBrk="1" hangingPunct="1">
              <a:lnSpc>
                <a:spcPct val="80000"/>
              </a:lnSpc>
            </a:pPr>
            <a:r>
              <a:rPr lang="ru-RU" altLang="ru-RU" sz="1400" smtClean="0">
                <a:solidFill>
                  <a:schemeClr val="hlink"/>
                </a:solidFill>
              </a:rPr>
              <a:t>Редакторы визуального проектирования</a:t>
            </a:r>
            <a:r>
              <a:rPr lang="ru-RU" altLang="ru-RU" sz="1400" smtClean="0"/>
              <a:t> </a:t>
            </a:r>
            <a:r>
              <a:rPr lang="en-US" altLang="ru-RU" sz="1400" smtClean="0"/>
              <a:t>Web-</a:t>
            </a:r>
            <a:r>
              <a:rPr lang="ru-RU" altLang="ru-RU" sz="1400" smtClean="0"/>
              <a:t>страниц</a:t>
            </a:r>
          </a:p>
          <a:p>
            <a:pPr lvl="1" eaLnBrk="1" hangingPunct="1">
              <a:lnSpc>
                <a:spcPct val="80000"/>
              </a:lnSpc>
            </a:pPr>
            <a:r>
              <a:rPr lang="en-US" altLang="ru-RU" sz="1400" smtClean="0"/>
              <a:t>MS Office</a:t>
            </a:r>
            <a:r>
              <a:rPr lang="ru-RU" altLang="ru-RU" sz="1400" smtClean="0"/>
              <a:t> (</a:t>
            </a:r>
            <a:r>
              <a:rPr lang="en-US" altLang="ru-RU" sz="1400" smtClean="0"/>
              <a:t>MS Word, ….)</a:t>
            </a:r>
            <a:endParaRPr lang="ru-RU" altLang="ru-RU" sz="1400" smtClean="0"/>
          </a:p>
          <a:p>
            <a:pPr lvl="1" eaLnBrk="1" hangingPunct="1">
              <a:lnSpc>
                <a:spcPct val="80000"/>
              </a:lnSpc>
            </a:pPr>
            <a:r>
              <a:rPr lang="en-US" altLang="ru-RU" sz="1400" smtClean="0"/>
              <a:t>MS FrontPage</a:t>
            </a:r>
            <a:r>
              <a:rPr lang="ru-RU" altLang="ru-RU" sz="1400" smtClean="0"/>
              <a:t>, </a:t>
            </a:r>
            <a:r>
              <a:rPr lang="en-US" altLang="ru-RU" sz="1400" smtClean="0"/>
              <a:t>Macromedia Dreamweaver</a:t>
            </a:r>
            <a:endParaRPr lang="ru-RU" altLang="ru-RU" sz="1400" smtClean="0"/>
          </a:p>
          <a:p>
            <a:pPr lvl="1" eaLnBrk="1" hangingPunct="1">
              <a:lnSpc>
                <a:spcPct val="80000"/>
              </a:lnSpc>
              <a:buFontTx/>
              <a:buNone/>
            </a:pPr>
            <a:r>
              <a:rPr lang="ru-RU" altLang="ru-RU" sz="1400" smtClean="0"/>
              <a:t>+ системы С</a:t>
            </a:r>
            <a:r>
              <a:rPr lang="en-US" altLang="ru-RU" sz="1400" smtClean="0"/>
              <a:t>MS</a:t>
            </a:r>
            <a:r>
              <a:rPr lang="ru-RU" altLang="ru-RU" sz="1400" smtClean="0"/>
              <a:t> – для конструирования и сопровождения </a:t>
            </a:r>
          </a:p>
          <a:p>
            <a:pPr lvl="1" eaLnBrk="1" hangingPunct="1">
              <a:lnSpc>
                <a:spcPct val="80000"/>
              </a:lnSpc>
              <a:buFontTx/>
              <a:buNone/>
            </a:pPr>
            <a:r>
              <a:rPr lang="ru-RU" altLang="ru-RU" sz="1400" smtClean="0"/>
              <a:t>сайтов в режиме </a:t>
            </a:r>
            <a:r>
              <a:rPr lang="en-US" altLang="ru-RU" sz="1400" smtClean="0"/>
              <a:t>online, </a:t>
            </a:r>
            <a:r>
              <a:rPr lang="ru-RU" altLang="ru-RU" sz="1400" smtClean="0"/>
              <a:t>предоставляются платными и</a:t>
            </a:r>
          </a:p>
          <a:p>
            <a:pPr lvl="1" eaLnBrk="1" hangingPunct="1">
              <a:lnSpc>
                <a:spcPct val="80000"/>
              </a:lnSpc>
              <a:buFontTx/>
              <a:buNone/>
            </a:pPr>
            <a:r>
              <a:rPr lang="ru-RU" altLang="ru-RU" sz="1400" smtClean="0"/>
              <a:t> бесплатными  службами.</a:t>
            </a:r>
          </a:p>
          <a:p>
            <a:pPr eaLnBrk="1" hangingPunct="1">
              <a:lnSpc>
                <a:spcPct val="80000"/>
              </a:lnSpc>
            </a:pPr>
            <a:endParaRPr lang="ru-RU" altLang="ru-RU" sz="1400" smtClean="0"/>
          </a:p>
          <a:p>
            <a:pPr eaLnBrk="1" hangingPunct="1">
              <a:lnSpc>
                <a:spcPct val="80000"/>
              </a:lnSpc>
            </a:pPr>
            <a:endParaRPr lang="ru-RU" altLang="ru-RU" sz="1400" smtClean="0"/>
          </a:p>
          <a:p>
            <a:pPr eaLnBrk="1" hangingPunct="1">
              <a:lnSpc>
                <a:spcPct val="80000"/>
              </a:lnSpc>
            </a:pPr>
            <a:endParaRPr lang="ru-RU" altLang="ru-RU" sz="1400" smtClean="0"/>
          </a:p>
          <a:p>
            <a:pPr eaLnBrk="1" hangingPunct="1">
              <a:lnSpc>
                <a:spcPct val="80000"/>
              </a:lnSpc>
            </a:pPr>
            <a:endParaRPr lang="ru-RU" altLang="ru-RU" sz="1400" smtClean="0"/>
          </a:p>
          <a:p>
            <a:pPr eaLnBrk="1" hangingPunct="1">
              <a:lnSpc>
                <a:spcPct val="80000"/>
              </a:lnSpc>
            </a:pPr>
            <a:endParaRPr lang="ru-RU" altLang="ru-RU" sz="1400" smtClean="0"/>
          </a:p>
          <a:p>
            <a:pPr eaLnBrk="1" hangingPunct="1">
              <a:lnSpc>
                <a:spcPct val="80000"/>
              </a:lnSpc>
            </a:pPr>
            <a:endParaRPr lang="ru-RU" altLang="ru-RU" sz="1400" smtClean="0"/>
          </a:p>
          <a:p>
            <a:pPr eaLnBrk="1" hangingPunct="1">
              <a:lnSpc>
                <a:spcPct val="80000"/>
              </a:lnSpc>
            </a:pPr>
            <a:endParaRPr lang="ru-RU" altLang="ru-RU" sz="1400" smtClean="0"/>
          </a:p>
          <a:p>
            <a:pPr eaLnBrk="1" hangingPunct="1">
              <a:lnSpc>
                <a:spcPct val="80000"/>
              </a:lnSpc>
            </a:pPr>
            <a:r>
              <a:rPr lang="en-US" altLang="ru-RU" sz="1400" smtClean="0"/>
              <a:t>HTML </a:t>
            </a:r>
            <a:r>
              <a:rPr lang="ru-RU" altLang="ru-RU" sz="1400" smtClean="0"/>
              <a:t>(</a:t>
            </a:r>
            <a:r>
              <a:rPr lang="en-US" altLang="ru-RU" sz="1400" smtClean="0"/>
              <a:t>HyperText</a:t>
            </a:r>
            <a:r>
              <a:rPr lang="ru-RU" altLang="ru-RU" sz="1400" smtClean="0"/>
              <a:t> </a:t>
            </a:r>
            <a:r>
              <a:rPr lang="en-US" altLang="ru-RU" sz="1400" smtClean="0"/>
              <a:t> Markup Language,</a:t>
            </a:r>
            <a:r>
              <a:rPr lang="ru-RU" altLang="ru-RU" sz="1400" smtClean="0"/>
              <a:t> язык гипертекстовой разметки</a:t>
            </a:r>
            <a:r>
              <a:rPr lang="en-US" altLang="ru-RU" sz="1400" smtClean="0"/>
              <a:t>) </a:t>
            </a:r>
            <a:r>
              <a:rPr lang="ru-RU" altLang="ru-RU" sz="1400" smtClean="0"/>
              <a:t>– язык создания </a:t>
            </a:r>
            <a:r>
              <a:rPr lang="en-US" altLang="ru-RU" sz="1400" smtClean="0"/>
              <a:t>Web-</a:t>
            </a:r>
            <a:r>
              <a:rPr lang="ru-RU" altLang="ru-RU" sz="1400" smtClean="0"/>
              <a:t>страниц</a:t>
            </a:r>
          </a:p>
          <a:p>
            <a:pPr lvl="1" eaLnBrk="1" hangingPunct="1">
              <a:lnSpc>
                <a:spcPct val="80000"/>
              </a:lnSpc>
            </a:pPr>
            <a:r>
              <a:rPr lang="ru-RU" altLang="ru-RU" sz="1400" smtClean="0"/>
              <a:t>Блокнот</a:t>
            </a:r>
          </a:p>
          <a:p>
            <a:pPr lvl="1" eaLnBrk="1" hangingPunct="1">
              <a:lnSpc>
                <a:spcPct val="80000"/>
              </a:lnSpc>
              <a:buFontTx/>
              <a:buNone/>
            </a:pPr>
            <a:r>
              <a:rPr lang="ru-RU" altLang="ru-RU" sz="1400" smtClean="0"/>
              <a:t>+ специальные языки веб-программирования (</a:t>
            </a:r>
            <a:r>
              <a:rPr lang="en-US" altLang="ru-RU" sz="1400" smtClean="0"/>
              <a:t>java Script</a:t>
            </a:r>
            <a:r>
              <a:rPr lang="ru-RU" altLang="ru-RU" sz="1400" smtClean="0"/>
              <a:t>), используются для создания интерактивных элементов веб-страницы (часы, календарь, формы запросов, счётчики посещений, системы голосования)</a:t>
            </a:r>
            <a:r>
              <a:rPr lang="en-US" altLang="ru-RU" sz="1400" smtClean="0"/>
              <a:t>;</a:t>
            </a:r>
          </a:p>
          <a:p>
            <a:pPr lvl="1" eaLnBrk="1" hangingPunct="1">
              <a:lnSpc>
                <a:spcPct val="80000"/>
              </a:lnSpc>
              <a:buFontTx/>
              <a:buNone/>
            </a:pPr>
            <a:r>
              <a:rPr lang="en-US" altLang="ru-RU" sz="1400" smtClean="0"/>
              <a:t>+ </a:t>
            </a:r>
            <a:r>
              <a:rPr lang="ru-RU" altLang="ru-RU" sz="1400" smtClean="0"/>
              <a:t>языки </a:t>
            </a:r>
            <a:r>
              <a:rPr lang="en-US" altLang="ru-RU" sz="1400" smtClean="0"/>
              <a:t>PHP</a:t>
            </a:r>
            <a:r>
              <a:rPr lang="ru-RU" altLang="ru-RU" sz="1400" smtClean="0"/>
              <a:t>, </a:t>
            </a:r>
            <a:r>
              <a:rPr lang="en-US" altLang="ru-RU" sz="1400" smtClean="0"/>
              <a:t>Perl – </a:t>
            </a:r>
            <a:r>
              <a:rPr lang="ru-RU" altLang="ru-RU" sz="1400" smtClean="0"/>
              <a:t>для серверного программирования</a:t>
            </a:r>
            <a:r>
              <a:rPr lang="en-US" altLang="ru-RU" sz="1400" smtClean="0"/>
              <a:t>.</a:t>
            </a:r>
            <a:endParaRPr lang="ru-RU" altLang="ru-RU" sz="1400" smtClean="0"/>
          </a:p>
          <a:p>
            <a:pPr lvl="1" eaLnBrk="1" hangingPunct="1">
              <a:lnSpc>
                <a:spcPct val="80000"/>
              </a:lnSpc>
            </a:pPr>
            <a:endParaRPr lang="en-US" altLang="ru-RU" smtClean="0"/>
          </a:p>
        </p:txBody>
      </p:sp>
      <p:pic>
        <p:nvPicPr>
          <p:cNvPr id="20485" name="Picture 2" descr="Похожее изображение"/>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37238" y="795338"/>
            <a:ext cx="2649537"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4" descr="Картинки по запросу языки PHP, Perl – для серверного программировани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0138" y="5227638"/>
            <a:ext cx="1246187"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12" descr="Картинки по запросу языки PHP, Perl – для серверного программирования"/>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800" y="5086350"/>
            <a:ext cx="1135063"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14" descr="Картинки по запросу языки PHP, Perl – для серверного программирования"/>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0538" y="467995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231">
                                            <p:txEl>
                                              <p:pRg st="0" end="0"/>
                                            </p:txEl>
                                          </p:spTgt>
                                        </p:tgtEl>
                                        <p:attrNameLst>
                                          <p:attrName>style.visibility</p:attrName>
                                        </p:attrNameLst>
                                      </p:cBhvr>
                                      <p:to>
                                        <p:strVal val="visible"/>
                                      </p:to>
                                    </p:set>
                                    <p:animEffect transition="in" filter="wipe(left)">
                                      <p:cBhvr>
                                        <p:cTn id="7" dur="500"/>
                                        <p:tgtEl>
                                          <p:spTgt spid="522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231">
                                            <p:txEl>
                                              <p:pRg st="1" end="1"/>
                                            </p:txEl>
                                          </p:spTgt>
                                        </p:tgtEl>
                                        <p:attrNameLst>
                                          <p:attrName>style.visibility</p:attrName>
                                        </p:attrNameLst>
                                      </p:cBhvr>
                                      <p:to>
                                        <p:strVal val="visible"/>
                                      </p:to>
                                    </p:set>
                                    <p:animEffect transition="in" filter="wipe(left)">
                                      <p:cBhvr>
                                        <p:cTn id="12" dur="500"/>
                                        <p:tgtEl>
                                          <p:spTgt spid="522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231">
                                            <p:txEl>
                                              <p:pRg st="2" end="2"/>
                                            </p:txEl>
                                          </p:spTgt>
                                        </p:tgtEl>
                                        <p:attrNameLst>
                                          <p:attrName>style.visibility</p:attrName>
                                        </p:attrNameLst>
                                      </p:cBhvr>
                                      <p:to>
                                        <p:strVal val="visible"/>
                                      </p:to>
                                    </p:set>
                                    <p:animEffect transition="in" filter="wipe(left)">
                                      <p:cBhvr>
                                        <p:cTn id="17" dur="500"/>
                                        <p:tgtEl>
                                          <p:spTgt spid="522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231">
                                            <p:txEl>
                                              <p:pRg st="3" end="3"/>
                                            </p:txEl>
                                          </p:spTgt>
                                        </p:tgtEl>
                                        <p:attrNameLst>
                                          <p:attrName>style.visibility</p:attrName>
                                        </p:attrNameLst>
                                      </p:cBhvr>
                                      <p:to>
                                        <p:strVal val="visible"/>
                                      </p:to>
                                    </p:set>
                                    <p:animEffect transition="in" filter="wipe(left)">
                                      <p:cBhvr>
                                        <p:cTn id="22" dur="500"/>
                                        <p:tgtEl>
                                          <p:spTgt spid="5223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2231">
                                            <p:txEl>
                                              <p:pRg st="4" end="4"/>
                                            </p:txEl>
                                          </p:spTgt>
                                        </p:tgtEl>
                                        <p:attrNameLst>
                                          <p:attrName>style.visibility</p:attrName>
                                        </p:attrNameLst>
                                      </p:cBhvr>
                                      <p:to>
                                        <p:strVal val="visible"/>
                                      </p:to>
                                    </p:set>
                                    <p:animEffect transition="in" filter="wipe(left)">
                                      <p:cBhvr>
                                        <p:cTn id="27" dur="500"/>
                                        <p:tgtEl>
                                          <p:spTgt spid="5223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2231">
                                            <p:txEl>
                                              <p:pRg st="5" end="5"/>
                                            </p:txEl>
                                          </p:spTgt>
                                        </p:tgtEl>
                                        <p:attrNameLst>
                                          <p:attrName>style.visibility</p:attrName>
                                        </p:attrNameLst>
                                      </p:cBhvr>
                                      <p:to>
                                        <p:strVal val="visible"/>
                                      </p:to>
                                    </p:set>
                                    <p:animEffect transition="in" filter="wipe(left)">
                                      <p:cBhvr>
                                        <p:cTn id="32" dur="500"/>
                                        <p:tgtEl>
                                          <p:spTgt spid="5223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2231">
                                            <p:txEl>
                                              <p:pRg st="13" end="13"/>
                                            </p:txEl>
                                          </p:spTgt>
                                        </p:tgtEl>
                                        <p:attrNameLst>
                                          <p:attrName>style.visibility</p:attrName>
                                        </p:attrNameLst>
                                      </p:cBhvr>
                                      <p:to>
                                        <p:strVal val="visible"/>
                                      </p:to>
                                    </p:set>
                                    <p:animEffect transition="in" filter="wipe(left)">
                                      <p:cBhvr>
                                        <p:cTn id="37" dur="500"/>
                                        <p:tgtEl>
                                          <p:spTgt spid="52231">
                                            <p:txEl>
                                              <p:pRg st="13" end="13"/>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2231">
                                            <p:txEl>
                                              <p:pRg st="14" end="14"/>
                                            </p:txEl>
                                          </p:spTgt>
                                        </p:tgtEl>
                                        <p:attrNameLst>
                                          <p:attrName>style.visibility</p:attrName>
                                        </p:attrNameLst>
                                      </p:cBhvr>
                                      <p:to>
                                        <p:strVal val="visible"/>
                                      </p:to>
                                    </p:set>
                                    <p:animEffect transition="in" filter="wipe(left)">
                                      <p:cBhvr>
                                        <p:cTn id="42" dur="500"/>
                                        <p:tgtEl>
                                          <p:spTgt spid="52231">
                                            <p:txEl>
                                              <p:pRg st="14" end="14"/>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2231">
                                            <p:txEl>
                                              <p:pRg st="15" end="15"/>
                                            </p:txEl>
                                          </p:spTgt>
                                        </p:tgtEl>
                                        <p:attrNameLst>
                                          <p:attrName>style.visibility</p:attrName>
                                        </p:attrNameLst>
                                      </p:cBhvr>
                                      <p:to>
                                        <p:strVal val="visible"/>
                                      </p:to>
                                    </p:set>
                                    <p:animEffect transition="in" filter="wipe(left)">
                                      <p:cBhvr>
                                        <p:cTn id="47" dur="500"/>
                                        <p:tgtEl>
                                          <p:spTgt spid="52231">
                                            <p:txEl>
                                              <p:pRg st="15" end="15"/>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2231">
                                            <p:txEl>
                                              <p:pRg st="16" end="16"/>
                                            </p:txEl>
                                          </p:spTgt>
                                        </p:tgtEl>
                                        <p:attrNameLst>
                                          <p:attrName>style.visibility</p:attrName>
                                        </p:attrNameLst>
                                      </p:cBhvr>
                                      <p:to>
                                        <p:strVal val="visible"/>
                                      </p:to>
                                    </p:set>
                                    <p:animEffect transition="in" filter="wipe(left)">
                                      <p:cBhvr>
                                        <p:cTn id="52" dur="500"/>
                                        <p:tgtEl>
                                          <p:spTgt spid="52231">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build="p" bldLvl="2"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0"/>
            <a:ext cx="8652679" cy="577904"/>
          </a:xfrm>
        </p:spPr>
        <p:txBody>
          <a:bodyPr/>
          <a:lstStyle/>
          <a:p>
            <a:r>
              <a:rPr lang="ru-RU" sz="4400" dirty="0" smtClean="0"/>
              <a:t>О семействах шрифтов</a:t>
            </a:r>
            <a:endParaRPr lang="ru-RU" sz="4400" dirty="0"/>
          </a:p>
        </p:txBody>
      </p:sp>
      <p:sp>
        <p:nvSpPr>
          <p:cNvPr id="4" name="Номер слайда 3"/>
          <p:cNvSpPr>
            <a:spLocks noGrp="1"/>
          </p:cNvSpPr>
          <p:nvPr>
            <p:ph type="sldNum" sz="quarter" idx="12"/>
          </p:nvPr>
        </p:nvSpPr>
        <p:spPr/>
        <p:txBody>
          <a:bodyPr/>
          <a:lstStyle/>
          <a:p>
            <a:pPr>
              <a:defRPr/>
            </a:pPr>
            <a:fld id="{81B7144B-0D57-4251-A799-BB8D782C259B}" type="slidenum">
              <a:rPr lang="ru-RU" altLang="ru-RU" smtClean="0"/>
              <a:pPr>
                <a:defRPr/>
              </a:pPr>
              <a:t>110</a:t>
            </a:fld>
            <a:endParaRPr lang="ru-RU" altLang="ru-RU"/>
          </a:p>
        </p:txBody>
      </p:sp>
      <p:sp>
        <p:nvSpPr>
          <p:cNvPr id="5" name="Прямоугольник 4"/>
          <p:cNvSpPr/>
          <p:nvPr/>
        </p:nvSpPr>
        <p:spPr>
          <a:xfrm>
            <a:off x="134914" y="1456920"/>
            <a:ext cx="8889166" cy="1323439"/>
          </a:xfrm>
          <a:prstGeom prst="rect">
            <a:avLst/>
          </a:prstGeom>
          <a:solidFill>
            <a:srgbClr val="CCFFCC"/>
          </a:solidFill>
          <a:ln>
            <a:solidFill>
              <a:schemeClr val="accent6">
                <a:lumMod val="40000"/>
                <a:lumOff val="60000"/>
              </a:schemeClr>
            </a:solidFill>
          </a:ln>
        </p:spPr>
        <p:txBody>
          <a:bodyPr wrap="square">
            <a:spAutoFit/>
          </a:bodyPr>
          <a:lstStyle/>
          <a:p>
            <a:r>
              <a:rPr lang="ru-RU" sz="2400" dirty="0" err="1" smtClean="0"/>
              <a:t>Sans-serif</a:t>
            </a:r>
            <a:r>
              <a:rPr lang="ru-RU" dirty="0" smtClean="0"/>
              <a:t>     </a:t>
            </a:r>
            <a:r>
              <a:rPr lang="ru-RU" b="1" dirty="0" smtClean="0"/>
              <a:t>шрифты являются основой Вашего Сайта</a:t>
            </a:r>
          </a:p>
          <a:p>
            <a:pPr>
              <a:buFont typeface="Arial" pitchFamily="34" charset="0"/>
              <a:buChar char="•"/>
            </a:pPr>
            <a:r>
              <a:rPr lang="en-US" sz="2000" b="1" dirty="0" smtClean="0">
                <a:solidFill>
                  <a:srgbClr val="7030A0"/>
                </a:solidFill>
              </a:rPr>
              <a:t>Arial</a:t>
            </a:r>
            <a:r>
              <a:rPr lang="ru-RU" sz="2000" b="1" dirty="0" smtClean="0">
                <a:solidFill>
                  <a:srgbClr val="7030A0"/>
                </a:solidFill>
              </a:rPr>
              <a:t>    </a:t>
            </a:r>
            <a:r>
              <a:rPr lang="en-US" sz="2000" b="1" dirty="0" smtClean="0">
                <a:solidFill>
                  <a:srgbClr val="7030A0"/>
                </a:solidFill>
              </a:rPr>
              <a:t>•Geneva</a:t>
            </a:r>
            <a:r>
              <a:rPr lang="ru-RU" sz="2000" b="1" dirty="0" smtClean="0">
                <a:solidFill>
                  <a:srgbClr val="7030A0"/>
                </a:solidFill>
              </a:rPr>
              <a:t>     </a:t>
            </a:r>
            <a:r>
              <a:rPr lang="en-US" sz="2000" b="1" dirty="0" smtClean="0">
                <a:solidFill>
                  <a:srgbClr val="7030A0"/>
                </a:solidFill>
              </a:rPr>
              <a:t>•Helvetica</a:t>
            </a:r>
            <a:r>
              <a:rPr lang="ru-RU" sz="2000" b="1" dirty="0" smtClean="0">
                <a:solidFill>
                  <a:srgbClr val="7030A0"/>
                </a:solidFill>
              </a:rPr>
              <a:t>     </a:t>
            </a:r>
            <a:r>
              <a:rPr lang="en-US" sz="2000" b="1" dirty="0" smtClean="0">
                <a:solidFill>
                  <a:srgbClr val="7030A0"/>
                </a:solidFill>
              </a:rPr>
              <a:t>•Lucida Sans</a:t>
            </a:r>
            <a:r>
              <a:rPr lang="ru-RU" sz="2000" b="1" dirty="0" smtClean="0">
                <a:solidFill>
                  <a:srgbClr val="7030A0"/>
                </a:solidFill>
              </a:rPr>
              <a:t>    </a:t>
            </a:r>
            <a:r>
              <a:rPr lang="en-US" sz="2000" b="1" dirty="0" smtClean="0">
                <a:solidFill>
                  <a:srgbClr val="7030A0"/>
                </a:solidFill>
              </a:rPr>
              <a:t>•Trebuchet</a:t>
            </a:r>
            <a:r>
              <a:rPr lang="ru-RU" sz="2000" b="1" dirty="0" smtClean="0">
                <a:solidFill>
                  <a:srgbClr val="7030A0"/>
                </a:solidFill>
              </a:rPr>
              <a:t>     </a:t>
            </a:r>
            <a:r>
              <a:rPr lang="en-US" sz="2000" b="1" dirty="0" smtClean="0">
                <a:solidFill>
                  <a:srgbClr val="7030A0"/>
                </a:solidFill>
              </a:rPr>
              <a:t>•Verdana</a:t>
            </a:r>
            <a:r>
              <a:rPr lang="en-US" dirty="0" smtClean="0"/>
              <a:t/>
            </a:r>
            <a:br>
              <a:rPr lang="en-US" dirty="0" smtClean="0"/>
            </a:br>
            <a:r>
              <a:rPr lang="en-US" dirty="0" smtClean="0"/>
              <a:t>Verdana </a:t>
            </a:r>
            <a:r>
              <a:rPr lang="ru-RU" dirty="0" smtClean="0"/>
              <a:t>это семейство шрифтов, который фактически был изобретен для использования в Интернете.</a:t>
            </a:r>
            <a:endParaRPr lang="ru-RU" dirty="0"/>
          </a:p>
        </p:txBody>
      </p:sp>
      <p:sp>
        <p:nvSpPr>
          <p:cNvPr id="6" name="TextBox 5"/>
          <p:cNvSpPr txBox="1"/>
          <p:nvPr/>
        </p:nvSpPr>
        <p:spPr>
          <a:xfrm>
            <a:off x="0" y="584616"/>
            <a:ext cx="8799226" cy="923330"/>
          </a:xfrm>
          <a:prstGeom prst="rect">
            <a:avLst/>
          </a:prstGeom>
          <a:noFill/>
        </p:spPr>
        <p:txBody>
          <a:bodyPr wrap="square" rtlCol="0">
            <a:spAutoFit/>
          </a:bodyPr>
          <a:lstStyle/>
          <a:p>
            <a:r>
              <a:rPr lang="ru-RU" dirty="0" smtClean="0"/>
              <a:t>Существует  ряд </a:t>
            </a:r>
            <a:r>
              <a:rPr lang="ru-RU" dirty="0" err="1" smtClean="0"/>
              <a:t>шрифов</a:t>
            </a:r>
            <a:r>
              <a:rPr lang="ru-RU" dirty="0" smtClean="0"/>
              <a:t>, которые есть в каждой </a:t>
            </a:r>
            <a:r>
              <a:rPr lang="en-US" dirty="0" smtClean="0"/>
              <a:t>OC </a:t>
            </a:r>
            <a:r>
              <a:rPr lang="ru-RU" dirty="0" smtClean="0"/>
              <a:t> и  не будет проблем с подключением их к </a:t>
            </a:r>
            <a:r>
              <a:rPr lang="ru-RU" dirty="0" err="1" smtClean="0"/>
              <a:t>веб-странице</a:t>
            </a:r>
            <a:r>
              <a:rPr lang="ru-RU" dirty="0" smtClean="0"/>
              <a:t>: с засечками – </a:t>
            </a:r>
            <a:r>
              <a:rPr lang="en-US" dirty="0" smtClean="0"/>
              <a:t>Times New Roman, </a:t>
            </a:r>
            <a:r>
              <a:rPr lang="ru-RU" dirty="0" smtClean="0"/>
              <a:t>без засечек – </a:t>
            </a:r>
            <a:r>
              <a:rPr lang="en-US" dirty="0" smtClean="0"/>
              <a:t>Arial</a:t>
            </a:r>
            <a:r>
              <a:rPr lang="ru-RU" dirty="0" smtClean="0"/>
              <a:t>.</a:t>
            </a:r>
            <a:endParaRPr lang="ru-RU" dirty="0"/>
          </a:p>
        </p:txBody>
      </p:sp>
      <p:sp>
        <p:nvSpPr>
          <p:cNvPr id="7" name="Прямоугольник 6"/>
          <p:cNvSpPr/>
          <p:nvPr/>
        </p:nvSpPr>
        <p:spPr>
          <a:xfrm>
            <a:off x="209862" y="2878675"/>
            <a:ext cx="8694295" cy="1323439"/>
          </a:xfrm>
          <a:prstGeom prst="rect">
            <a:avLst/>
          </a:prstGeom>
          <a:solidFill>
            <a:srgbClr val="CCFFFF"/>
          </a:solidFill>
          <a:ln>
            <a:solidFill>
              <a:schemeClr val="accent1">
                <a:lumMod val="25000"/>
              </a:schemeClr>
            </a:solidFill>
          </a:ln>
        </p:spPr>
        <p:txBody>
          <a:bodyPr wrap="square">
            <a:spAutoFit/>
          </a:bodyPr>
          <a:lstStyle/>
          <a:p>
            <a:r>
              <a:rPr lang="ru-RU" dirty="0" smtClean="0"/>
              <a:t>Использование </a:t>
            </a:r>
            <a:r>
              <a:rPr lang="en-US" sz="2400" dirty="0" smtClean="0"/>
              <a:t>Serif</a:t>
            </a:r>
            <a:r>
              <a:rPr lang="en-US" dirty="0" smtClean="0"/>
              <a:t> </a:t>
            </a:r>
            <a:r>
              <a:rPr lang="ru-RU" dirty="0" smtClean="0"/>
              <a:t>шрифтов для печати</a:t>
            </a:r>
            <a:br>
              <a:rPr lang="ru-RU" dirty="0" smtClean="0"/>
            </a:br>
            <a:r>
              <a:rPr lang="ru-RU" dirty="0" smtClean="0"/>
              <a:t>Хотя </a:t>
            </a:r>
            <a:r>
              <a:rPr lang="en-US" dirty="0" smtClean="0"/>
              <a:t>Serif </a:t>
            </a:r>
            <a:r>
              <a:rPr lang="ru-RU" dirty="0" smtClean="0"/>
              <a:t>шрифты трудно прочитать </a:t>
            </a:r>
            <a:r>
              <a:rPr lang="ru-RU" dirty="0" err="1" smtClean="0"/>
              <a:t>онлайн</a:t>
            </a:r>
            <a:r>
              <a:rPr lang="ru-RU" dirty="0" smtClean="0"/>
              <a:t>, они идеально подходят для печати.</a:t>
            </a:r>
          </a:p>
          <a:p>
            <a:r>
              <a:rPr lang="ru-RU" dirty="0" smtClean="0"/>
              <a:t>•</a:t>
            </a:r>
            <a:r>
              <a:rPr lang="en-US" sz="2000" b="1" dirty="0" smtClean="0">
                <a:solidFill>
                  <a:srgbClr val="7030A0"/>
                </a:solidFill>
              </a:rPr>
              <a:t>Garamond</a:t>
            </a:r>
            <a:r>
              <a:rPr lang="ru-RU" sz="2000" b="1" dirty="0" smtClean="0">
                <a:solidFill>
                  <a:srgbClr val="7030A0"/>
                </a:solidFill>
              </a:rPr>
              <a:t>   </a:t>
            </a:r>
            <a:r>
              <a:rPr lang="en-US" sz="2000" b="1" dirty="0" smtClean="0">
                <a:solidFill>
                  <a:srgbClr val="7030A0"/>
                </a:solidFill>
              </a:rPr>
              <a:t>•Georgia</a:t>
            </a:r>
            <a:r>
              <a:rPr lang="ru-RU" sz="2000" b="1" dirty="0" smtClean="0">
                <a:solidFill>
                  <a:srgbClr val="7030A0"/>
                </a:solidFill>
              </a:rPr>
              <a:t>     </a:t>
            </a:r>
            <a:r>
              <a:rPr lang="en-US" sz="2000" b="1" dirty="0" smtClean="0">
                <a:solidFill>
                  <a:srgbClr val="7030A0"/>
                </a:solidFill>
              </a:rPr>
              <a:t>•New York</a:t>
            </a:r>
            <a:r>
              <a:rPr lang="ru-RU" sz="2000" b="1" dirty="0" smtClean="0">
                <a:solidFill>
                  <a:srgbClr val="7030A0"/>
                </a:solidFill>
              </a:rPr>
              <a:t>       </a:t>
            </a:r>
            <a:r>
              <a:rPr lang="en-US" sz="2000" b="1" dirty="0" smtClean="0">
                <a:solidFill>
                  <a:srgbClr val="7030A0"/>
                </a:solidFill>
              </a:rPr>
              <a:t>•Times</a:t>
            </a:r>
            <a:r>
              <a:rPr lang="ru-RU" sz="2000" b="1" dirty="0" smtClean="0">
                <a:solidFill>
                  <a:srgbClr val="7030A0"/>
                </a:solidFill>
              </a:rPr>
              <a:t>         </a:t>
            </a:r>
            <a:r>
              <a:rPr lang="en-US" sz="2000" b="1" dirty="0" smtClean="0">
                <a:solidFill>
                  <a:srgbClr val="7030A0"/>
                </a:solidFill>
              </a:rPr>
              <a:t>•Times New Roman</a:t>
            </a:r>
          </a:p>
        </p:txBody>
      </p:sp>
      <p:sp>
        <p:nvSpPr>
          <p:cNvPr id="8" name="Прямоугольник 7"/>
          <p:cNvSpPr/>
          <p:nvPr/>
        </p:nvSpPr>
        <p:spPr>
          <a:xfrm>
            <a:off x="231099" y="4332004"/>
            <a:ext cx="8628088" cy="769441"/>
          </a:xfrm>
          <a:prstGeom prst="rect">
            <a:avLst/>
          </a:prstGeom>
          <a:solidFill>
            <a:srgbClr val="FFCCFF"/>
          </a:solidFill>
          <a:ln>
            <a:solidFill>
              <a:schemeClr val="accent6">
                <a:lumMod val="75000"/>
              </a:schemeClr>
            </a:solidFill>
          </a:ln>
        </p:spPr>
        <p:txBody>
          <a:bodyPr wrap="square">
            <a:spAutoFit/>
          </a:bodyPr>
          <a:lstStyle/>
          <a:p>
            <a:r>
              <a:rPr lang="ru-RU" sz="2400" dirty="0" err="1" smtClean="0"/>
              <a:t>Monospace</a:t>
            </a:r>
            <a:r>
              <a:rPr lang="ru-RU" dirty="0" smtClean="0"/>
              <a:t> используется для примеров кода, инструкций,  примеров и т.д. </a:t>
            </a:r>
            <a:r>
              <a:rPr lang="ru-RU" sz="2000" b="1" dirty="0" smtClean="0">
                <a:solidFill>
                  <a:srgbClr val="7030A0"/>
                </a:solidFill>
              </a:rPr>
              <a:t>•</a:t>
            </a:r>
            <a:r>
              <a:rPr lang="ru-RU" sz="2000" b="1" dirty="0" err="1" smtClean="0">
                <a:solidFill>
                  <a:srgbClr val="7030A0"/>
                </a:solidFill>
              </a:rPr>
              <a:t>Courier</a:t>
            </a:r>
            <a:r>
              <a:rPr lang="ru-RU" sz="2000" b="1" dirty="0" smtClean="0">
                <a:solidFill>
                  <a:srgbClr val="7030A0"/>
                </a:solidFill>
              </a:rPr>
              <a:t>    •</a:t>
            </a:r>
            <a:r>
              <a:rPr lang="ru-RU" sz="2000" b="1" dirty="0" err="1" smtClean="0">
                <a:solidFill>
                  <a:srgbClr val="7030A0"/>
                </a:solidFill>
              </a:rPr>
              <a:t>Courier</a:t>
            </a:r>
            <a:r>
              <a:rPr lang="ru-RU" sz="2000" b="1" dirty="0" smtClean="0">
                <a:solidFill>
                  <a:srgbClr val="7030A0"/>
                </a:solidFill>
              </a:rPr>
              <a:t> </a:t>
            </a:r>
            <a:r>
              <a:rPr lang="ru-RU" sz="2000" b="1" dirty="0" err="1" smtClean="0">
                <a:solidFill>
                  <a:srgbClr val="7030A0"/>
                </a:solidFill>
              </a:rPr>
              <a:t>New</a:t>
            </a:r>
            <a:r>
              <a:rPr lang="ru-RU" sz="2000" b="1" dirty="0" smtClean="0">
                <a:solidFill>
                  <a:srgbClr val="7030A0"/>
                </a:solidFill>
              </a:rPr>
              <a:t>   •</a:t>
            </a:r>
            <a:r>
              <a:rPr lang="ru-RU" sz="2000" b="1" dirty="0" err="1" smtClean="0">
                <a:solidFill>
                  <a:srgbClr val="7030A0"/>
                </a:solidFill>
              </a:rPr>
              <a:t>Lucida</a:t>
            </a:r>
            <a:r>
              <a:rPr lang="ru-RU" sz="2000" b="1" dirty="0" smtClean="0">
                <a:solidFill>
                  <a:srgbClr val="7030A0"/>
                </a:solidFill>
              </a:rPr>
              <a:t> </a:t>
            </a:r>
            <a:r>
              <a:rPr lang="ru-RU" sz="2000" b="1" dirty="0" err="1" smtClean="0">
                <a:solidFill>
                  <a:srgbClr val="7030A0"/>
                </a:solidFill>
              </a:rPr>
              <a:t>Console</a:t>
            </a:r>
            <a:r>
              <a:rPr lang="ru-RU" sz="2000" b="1" dirty="0" smtClean="0">
                <a:solidFill>
                  <a:srgbClr val="7030A0"/>
                </a:solidFill>
              </a:rPr>
              <a:t>    •</a:t>
            </a:r>
            <a:r>
              <a:rPr lang="ru-RU" sz="2000" b="1" dirty="0" err="1" smtClean="0">
                <a:solidFill>
                  <a:srgbClr val="7030A0"/>
                </a:solidFill>
              </a:rPr>
              <a:t>Monaco</a:t>
            </a:r>
            <a:endParaRPr lang="ru-RU" sz="2000" b="1" dirty="0" smtClean="0">
              <a:solidFill>
                <a:srgbClr val="7030A0"/>
              </a:solidFill>
            </a:endParaRPr>
          </a:p>
        </p:txBody>
      </p:sp>
      <p:sp>
        <p:nvSpPr>
          <p:cNvPr id="9" name="Прямоугольник 8"/>
          <p:cNvSpPr/>
          <p:nvPr/>
        </p:nvSpPr>
        <p:spPr>
          <a:xfrm>
            <a:off x="222104" y="5222915"/>
            <a:ext cx="8662816" cy="1323439"/>
          </a:xfrm>
          <a:prstGeom prst="rect">
            <a:avLst/>
          </a:prstGeom>
          <a:solidFill>
            <a:srgbClr val="FFFFCC"/>
          </a:solidFill>
          <a:ln>
            <a:solidFill>
              <a:schemeClr val="accent6">
                <a:lumMod val="60000"/>
                <a:lumOff val="40000"/>
              </a:schemeClr>
            </a:solidFill>
          </a:ln>
        </p:spPr>
        <p:txBody>
          <a:bodyPr wrap="square">
            <a:spAutoFit/>
          </a:bodyPr>
          <a:lstStyle/>
          <a:p>
            <a:r>
              <a:rPr lang="ru-RU" b="1" dirty="0" smtClean="0"/>
              <a:t>Не используйте </a:t>
            </a:r>
            <a:r>
              <a:rPr lang="en-US" sz="2400" dirty="0" smtClean="0"/>
              <a:t>Fantasy </a:t>
            </a:r>
            <a:r>
              <a:rPr lang="ru-RU" sz="2400" dirty="0" smtClean="0"/>
              <a:t>или </a:t>
            </a:r>
            <a:r>
              <a:rPr lang="en-US" sz="2400" dirty="0" smtClean="0"/>
              <a:t>Cursive </a:t>
            </a:r>
            <a:r>
              <a:rPr lang="ru-RU" dirty="0" smtClean="0"/>
              <a:t>для основного текста (</a:t>
            </a:r>
            <a:r>
              <a:rPr lang="en-US" dirty="0" smtClean="0"/>
              <a:t>body text)</a:t>
            </a:r>
          </a:p>
          <a:p>
            <a:r>
              <a:rPr lang="ru-RU" dirty="0" smtClean="0"/>
              <a:t>Используйте </a:t>
            </a:r>
            <a:r>
              <a:rPr lang="en-US" b="1" dirty="0" smtClean="0"/>
              <a:t>fantasy</a:t>
            </a:r>
            <a:r>
              <a:rPr lang="en-US" dirty="0" smtClean="0"/>
              <a:t> </a:t>
            </a:r>
            <a:r>
              <a:rPr lang="ru-RU" dirty="0" smtClean="0"/>
              <a:t>и </a:t>
            </a:r>
            <a:r>
              <a:rPr lang="en-US" dirty="0" smtClean="0"/>
              <a:t>cursive </a:t>
            </a:r>
            <a:r>
              <a:rPr lang="ru-RU" dirty="0" smtClean="0"/>
              <a:t>шрифты </a:t>
            </a:r>
            <a:r>
              <a:rPr lang="ru-RU" b="1" dirty="0" smtClean="0"/>
              <a:t>в изображениях и заголовках.</a:t>
            </a:r>
          </a:p>
          <a:p>
            <a:r>
              <a:rPr lang="ru-RU" dirty="0" smtClean="0"/>
              <a:t>Некоторые примеры </a:t>
            </a:r>
            <a:r>
              <a:rPr lang="en-US" dirty="0" smtClean="0"/>
              <a:t>fantasy </a:t>
            </a:r>
            <a:r>
              <a:rPr lang="ru-RU" dirty="0" smtClean="0"/>
              <a:t>шрифтов:</a:t>
            </a:r>
          </a:p>
          <a:p>
            <a:r>
              <a:rPr lang="ru-RU" sz="2000" b="1" dirty="0" smtClean="0">
                <a:solidFill>
                  <a:srgbClr val="7030A0"/>
                </a:solidFill>
              </a:rPr>
              <a:t>•</a:t>
            </a:r>
            <a:r>
              <a:rPr lang="en-US" sz="2000" b="1" dirty="0" smtClean="0">
                <a:solidFill>
                  <a:srgbClr val="7030A0"/>
                </a:solidFill>
              </a:rPr>
              <a:t>Copperplate</a:t>
            </a:r>
            <a:r>
              <a:rPr lang="ru-RU" sz="2000" b="1" dirty="0" smtClean="0">
                <a:solidFill>
                  <a:srgbClr val="7030A0"/>
                </a:solidFill>
              </a:rPr>
              <a:t>   </a:t>
            </a:r>
            <a:r>
              <a:rPr lang="en-US" sz="2000" b="1" dirty="0" smtClean="0">
                <a:solidFill>
                  <a:srgbClr val="7030A0"/>
                </a:solidFill>
              </a:rPr>
              <a:t>•Desdemona</a:t>
            </a:r>
            <a:r>
              <a:rPr lang="ru-RU" sz="2000" b="1" dirty="0" smtClean="0">
                <a:solidFill>
                  <a:srgbClr val="7030A0"/>
                </a:solidFill>
              </a:rPr>
              <a:t>   </a:t>
            </a:r>
            <a:r>
              <a:rPr lang="en-US" sz="2000" b="1" dirty="0" smtClean="0">
                <a:solidFill>
                  <a:srgbClr val="7030A0"/>
                </a:solidFill>
              </a:rPr>
              <a:t>•Impact</a:t>
            </a:r>
            <a:r>
              <a:rPr lang="ru-RU" sz="2000" b="1" dirty="0" smtClean="0">
                <a:solidFill>
                  <a:srgbClr val="7030A0"/>
                </a:solidFill>
              </a:rPr>
              <a:t>    </a:t>
            </a:r>
            <a:r>
              <a:rPr lang="en-US" sz="2000" b="1" dirty="0" smtClean="0">
                <a:solidFill>
                  <a:srgbClr val="7030A0"/>
                </a:solidFill>
              </a:rPr>
              <a:t>•Kino</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111</a:t>
            </a:fld>
            <a:endParaRPr lang="ru-RU" altLang="ru-RU"/>
          </a:p>
        </p:txBody>
      </p:sp>
      <p:pic>
        <p:nvPicPr>
          <p:cNvPr id="4" name="Рисунок 3"/>
          <p:cNvPicPr>
            <a:picLocks noChangeAspect="1"/>
          </p:cNvPicPr>
          <p:nvPr/>
        </p:nvPicPr>
        <p:blipFill>
          <a:blip r:embed="rId2" cstate="print"/>
          <a:stretch>
            <a:fillRect/>
          </a:stretch>
        </p:blipFill>
        <p:spPr>
          <a:xfrm>
            <a:off x="1771650" y="1190625"/>
            <a:ext cx="5600700" cy="4476750"/>
          </a:xfrm>
          <a:prstGeom prst="rect">
            <a:avLst/>
          </a:prstGeom>
        </p:spPr>
      </p:pic>
    </p:spTree>
    <p:extLst>
      <p:ext uri="{BB962C8B-B14F-4D97-AF65-F5344CB8AC3E}">
        <p14:creationId xmlns:p14="http://schemas.microsoft.com/office/powerpoint/2010/main" val="202377480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Заголовок 1"/>
          <p:cNvSpPr>
            <a:spLocks noGrp="1"/>
          </p:cNvSpPr>
          <p:nvPr>
            <p:ph type="title"/>
          </p:nvPr>
        </p:nvSpPr>
        <p:spPr>
          <a:xfrm>
            <a:off x="311150" y="301625"/>
            <a:ext cx="8375650" cy="471488"/>
          </a:xfrm>
        </p:spPr>
        <p:txBody>
          <a:bodyPr/>
          <a:lstStyle/>
          <a:p>
            <a:r>
              <a:rPr lang="ru-RU" altLang="ru-RU" dirty="0" smtClean="0"/>
              <a:t>Наследование стилей</a:t>
            </a:r>
          </a:p>
        </p:txBody>
      </p:sp>
      <p:sp>
        <p:nvSpPr>
          <p:cNvPr id="54275"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2E2859D-3EC5-4663-BFAA-AF5A0A78E453}" type="slidenum">
              <a:rPr lang="ru-RU" altLang="ru-RU" sz="1400" smtClean="0"/>
              <a:pPr>
                <a:spcBef>
                  <a:spcPct val="0"/>
                </a:spcBef>
                <a:buFontTx/>
                <a:buNone/>
              </a:pPr>
              <a:t>112</a:t>
            </a:fld>
            <a:endParaRPr lang="ru-RU" altLang="ru-RU" sz="1400" smtClean="0"/>
          </a:p>
        </p:txBody>
      </p:sp>
      <p:sp>
        <p:nvSpPr>
          <p:cNvPr id="4" name="Прямоугольник 3"/>
          <p:cNvSpPr/>
          <p:nvPr/>
        </p:nvSpPr>
        <p:spPr>
          <a:xfrm>
            <a:off x="420688" y="882650"/>
            <a:ext cx="5808662" cy="1570038"/>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ru-RU" sz="2400" b="1" dirty="0">
                <a:latin typeface="Courier New" pitchFamily="49" charset="0"/>
                <a:cs typeface="Courier New" pitchFamily="49" charset="0"/>
              </a:rPr>
              <a:t>&lt;</a:t>
            </a:r>
            <a:r>
              <a:rPr lang="ru-RU" sz="2400" b="1" dirty="0" err="1">
                <a:solidFill>
                  <a:srgbClr val="FF0000"/>
                </a:solidFill>
                <a:latin typeface="Courier New" pitchFamily="49" charset="0"/>
                <a:cs typeface="Courier New" pitchFamily="49" charset="0"/>
              </a:rPr>
              <a:t>body</a:t>
            </a:r>
            <a:r>
              <a:rPr lang="ru-RU" sz="2400" b="1" dirty="0">
                <a:latin typeface="Courier New" pitchFamily="49" charset="0"/>
                <a:cs typeface="Courier New" pitchFamily="49" charset="0"/>
              </a:rPr>
              <a:t>&gt;</a:t>
            </a:r>
          </a:p>
          <a:p>
            <a:pPr eaLnBrk="1" hangingPunct="1">
              <a:defRPr/>
            </a:pPr>
            <a:r>
              <a:rPr lang="ru-RU" sz="2400" b="1" dirty="0">
                <a:latin typeface="Courier New" pitchFamily="49" charset="0"/>
                <a:cs typeface="Courier New" pitchFamily="49" charset="0"/>
              </a:rPr>
              <a:t>Привет, Вася!</a:t>
            </a:r>
          </a:p>
          <a:p>
            <a:pPr eaLnBrk="1" hangingPunct="1">
              <a:defRPr/>
            </a:pPr>
            <a:r>
              <a:rPr lang="ru-RU" sz="2400" b="1" dirty="0">
                <a:latin typeface="Courier New" pitchFamily="49" charset="0"/>
                <a:cs typeface="Courier New" pitchFamily="49" charset="0"/>
              </a:rPr>
              <a:t>&lt;</a:t>
            </a:r>
            <a:r>
              <a:rPr lang="ru-RU" sz="2400" b="1" dirty="0" err="1">
                <a:solidFill>
                  <a:srgbClr val="0000FF"/>
                </a:solidFill>
                <a:latin typeface="Courier New" pitchFamily="49" charset="0"/>
                <a:cs typeface="Courier New" pitchFamily="49" charset="0"/>
              </a:rPr>
              <a:t>p</a:t>
            </a:r>
            <a:r>
              <a:rPr lang="ru-RU" sz="2400" b="1" dirty="0">
                <a:latin typeface="Courier New" pitchFamily="49" charset="0"/>
                <a:cs typeface="Courier New" pitchFamily="49" charset="0"/>
              </a:rPr>
              <a:t>&gt;Петя, тебе тоже привет!&lt;/</a:t>
            </a:r>
            <a:r>
              <a:rPr lang="ru-RU" sz="2400" b="1" dirty="0" err="1">
                <a:solidFill>
                  <a:srgbClr val="0000FF"/>
                </a:solidFill>
                <a:latin typeface="Courier New" pitchFamily="49" charset="0"/>
                <a:cs typeface="Courier New" pitchFamily="49" charset="0"/>
              </a:rPr>
              <a:t>p</a:t>
            </a:r>
            <a:r>
              <a:rPr lang="ru-RU" sz="2400" b="1" dirty="0">
                <a:latin typeface="Courier New" pitchFamily="49" charset="0"/>
                <a:cs typeface="Courier New" pitchFamily="49" charset="0"/>
              </a:rPr>
              <a:t>&gt;</a:t>
            </a:r>
          </a:p>
          <a:p>
            <a:pPr eaLnBrk="1" hangingPunct="1">
              <a:defRPr/>
            </a:pPr>
            <a:r>
              <a:rPr lang="ru-RU" sz="2400" b="1" dirty="0">
                <a:latin typeface="Courier New" pitchFamily="49" charset="0"/>
                <a:cs typeface="Courier New" pitchFamily="49" charset="0"/>
              </a:rPr>
              <a:t>&lt;/</a:t>
            </a:r>
            <a:r>
              <a:rPr lang="ru-RU" sz="2400" b="1" dirty="0" err="1">
                <a:solidFill>
                  <a:srgbClr val="FF0000"/>
                </a:solidFill>
                <a:latin typeface="Courier New" pitchFamily="49" charset="0"/>
                <a:cs typeface="Courier New" pitchFamily="49" charset="0"/>
              </a:rPr>
              <a:t>body</a:t>
            </a:r>
            <a:r>
              <a:rPr lang="ru-RU" sz="2400" b="1" dirty="0">
                <a:latin typeface="Courier New" pitchFamily="49" charset="0"/>
                <a:cs typeface="Courier New" pitchFamily="49" charset="0"/>
              </a:rPr>
              <a:t>&gt;</a:t>
            </a:r>
          </a:p>
        </p:txBody>
      </p:sp>
      <p:sp>
        <p:nvSpPr>
          <p:cNvPr id="5" name="Text Box 1"/>
          <p:cNvSpPr txBox="1">
            <a:spLocks noChangeArrowheads="1"/>
          </p:cNvSpPr>
          <p:nvPr/>
        </p:nvSpPr>
        <p:spPr bwMode="auto">
          <a:xfrm>
            <a:off x="5165725" y="2139950"/>
            <a:ext cx="3748088" cy="1381125"/>
          </a:xfrm>
          <a:prstGeom prst="rect">
            <a:avLst/>
          </a:prstGeom>
          <a:solidFill>
            <a:srgbClr val="E6E6FF"/>
          </a:solidFill>
          <a:ln w="9525">
            <a:noFill/>
            <a:miter lim="800000"/>
            <a:headEnd/>
            <a:tailEnd/>
          </a:ln>
          <a:effectLst>
            <a:outerShdw dist="35921" dir="2700000" algn="ctr" rotWithShape="0">
              <a:srgbClr val="808080"/>
            </a:outerShdw>
          </a:effectLst>
        </p:spPr>
        <p:txBody>
          <a:bodyPr rIns="0"/>
          <a:lstStyle/>
          <a:p>
            <a:pPr algn="just">
              <a:defRPr/>
            </a:pPr>
            <a:r>
              <a:rPr lang="en-US" sz="2000" b="1" dirty="0">
                <a:latin typeface="Courier New" pitchFamily="49" charset="0"/>
                <a:ea typeface="Times New Roman" pitchFamily="18" charset="0"/>
                <a:cs typeface="Courier New" pitchFamily="49" charset="0"/>
              </a:rPr>
              <a:t>body {</a:t>
            </a:r>
            <a:endParaRPr lang="ru-RU" sz="2000" b="1" dirty="0">
              <a:cs typeface="+mn-cs"/>
            </a:endParaRPr>
          </a:p>
          <a:p>
            <a:pPr algn="just">
              <a:defRPr/>
            </a:pPr>
            <a:r>
              <a:rPr lang="en-US" sz="2000" b="1" dirty="0">
                <a:latin typeface="Courier New" pitchFamily="49" charset="0"/>
                <a:ea typeface="Times New Roman" pitchFamily="18" charset="0"/>
                <a:cs typeface="Courier New" pitchFamily="49" charset="0"/>
              </a:rPr>
              <a:t>  color: white;</a:t>
            </a:r>
            <a:endParaRPr lang="ru-RU" sz="2000" b="1" dirty="0">
              <a:cs typeface="+mn-cs"/>
            </a:endParaRPr>
          </a:p>
          <a:p>
            <a:pPr algn="just">
              <a:defRPr/>
            </a:pPr>
            <a:r>
              <a:rPr lang="en-US" sz="2000" b="1" dirty="0">
                <a:latin typeface="Courier New" pitchFamily="49" charset="0"/>
                <a:ea typeface="Times New Roman" pitchFamily="18" charset="0"/>
                <a:cs typeface="Courier New" pitchFamily="49" charset="0"/>
              </a:rPr>
              <a:t>  background: #0000E0;</a:t>
            </a:r>
            <a:endParaRPr lang="ru-RU" sz="2000" b="1" dirty="0">
              <a:cs typeface="+mn-cs"/>
            </a:endParaRPr>
          </a:p>
          <a:p>
            <a:pPr>
              <a:defRPr/>
            </a:pPr>
            <a:r>
              <a:rPr lang="ru-RU" sz="2000" b="1" dirty="0">
                <a:latin typeface="Courier New" pitchFamily="49" charset="0"/>
                <a:ea typeface="Times New Roman" pitchFamily="18" charset="0"/>
                <a:cs typeface="Courier New" pitchFamily="49" charset="0"/>
              </a:rPr>
              <a:t>}</a:t>
            </a:r>
            <a:endParaRPr lang="ru-RU" sz="2000" b="1" dirty="0">
              <a:cs typeface="+mn-cs"/>
            </a:endParaRPr>
          </a:p>
        </p:txBody>
      </p:sp>
      <p:pic>
        <p:nvPicPr>
          <p:cNvPr id="4199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l="1025" t="44186" r="1559" b="8963"/>
          <a:stretch>
            <a:fillRect/>
          </a:stretch>
        </p:blipFill>
        <p:spPr bwMode="auto">
          <a:xfrm>
            <a:off x="407988" y="3186113"/>
            <a:ext cx="3973512"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41991" name="Полилиния 7"/>
          <p:cNvSpPr>
            <a:spLocks noChangeArrowheads="1"/>
          </p:cNvSpPr>
          <p:nvPr/>
        </p:nvSpPr>
        <p:spPr bwMode="auto">
          <a:xfrm>
            <a:off x="2797175" y="2706688"/>
            <a:ext cx="2706688" cy="1865312"/>
          </a:xfrm>
          <a:custGeom>
            <a:avLst/>
            <a:gdLst>
              <a:gd name="T0" fmla="*/ 5525432 w 2562131"/>
              <a:gd name="T1" fmla="*/ 0 h 1475715"/>
              <a:gd name="T2" fmla="*/ 2187460 w 2562131"/>
              <a:gd name="T3" fmla="*/ 8811092 h 1475715"/>
              <a:gd name="T4" fmla="*/ 0 w 2562131"/>
              <a:gd name="T5" fmla="*/ 39231834 h 1475715"/>
              <a:gd name="T6" fmla="*/ 0 60000 65536"/>
              <a:gd name="T7" fmla="*/ 0 60000 65536"/>
              <a:gd name="T8" fmla="*/ 0 60000 65536"/>
              <a:gd name="T9" fmla="*/ 0 w 2562131"/>
              <a:gd name="T10" fmla="*/ 0 h 1475715"/>
              <a:gd name="T11" fmla="*/ 2562131 w 2562131"/>
              <a:gd name="T12" fmla="*/ 1475715 h 1475715"/>
            </a:gdLst>
            <a:ahLst/>
            <a:cxnLst>
              <a:cxn ang="T6">
                <a:pos x="T0" y="T1"/>
              </a:cxn>
              <a:cxn ang="T7">
                <a:pos x="T2" y="T3"/>
              </a:cxn>
              <a:cxn ang="T8">
                <a:pos x="T4" y="T5"/>
              </a:cxn>
            </a:cxnLst>
            <a:rect l="T9" t="T10" r="T11" b="T12"/>
            <a:pathLst>
              <a:path w="2562131" h="1475715">
                <a:moveTo>
                  <a:pt x="2562131" y="0"/>
                </a:moveTo>
                <a:cubicBezTo>
                  <a:pt x="2313161" y="139574"/>
                  <a:pt x="1441342" y="85478"/>
                  <a:pt x="1014320" y="331430"/>
                </a:cubicBezTo>
                <a:cubicBezTo>
                  <a:pt x="587298" y="577382"/>
                  <a:pt x="402879" y="1123384"/>
                  <a:pt x="0" y="1475715"/>
                </a:cubicBezTo>
              </a:path>
            </a:pathLst>
          </a:custGeom>
          <a:noFill/>
          <a:ln w="19050" algn="ctr">
            <a:solidFill>
              <a:srgbClr val="FF0000"/>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41992" name="Прямоугольник 8"/>
          <p:cNvSpPr>
            <a:spLocks noChangeArrowheads="1"/>
          </p:cNvSpPr>
          <p:nvPr/>
        </p:nvSpPr>
        <p:spPr bwMode="auto">
          <a:xfrm>
            <a:off x="3171825" y="2574925"/>
            <a:ext cx="1525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800">
                <a:solidFill>
                  <a:srgbClr val="000000"/>
                </a:solidFill>
              </a:rPr>
              <a:t>наследуется</a:t>
            </a:r>
            <a:endParaRPr lang="ru-RU" altLang="ru-RU" sz="1800"/>
          </a:p>
        </p:txBody>
      </p:sp>
      <p:sp>
        <p:nvSpPr>
          <p:cNvPr id="10" name="Скругленная прямоугольная выноска 9"/>
          <p:cNvSpPr/>
          <p:nvPr/>
        </p:nvSpPr>
        <p:spPr>
          <a:xfrm>
            <a:off x="5580063" y="3697288"/>
            <a:ext cx="2189162" cy="714375"/>
          </a:xfrm>
          <a:prstGeom prst="wedgeRoundRectCallout">
            <a:avLst>
              <a:gd name="adj1" fmla="val -24644"/>
              <a:gd name="adj2" fmla="val -138804"/>
              <a:gd name="adj3" fmla="val 16667"/>
            </a:avLst>
          </a:prstGeom>
          <a:solidFill>
            <a:srgbClr val="FFFF99"/>
          </a:solidFill>
          <a:effectLst>
            <a:outerShdw blurRad="50800" dist="38100" dir="2700000" algn="tl" rotWithShape="0">
              <a:prstClr val="black">
                <a:alpha val="40000"/>
              </a:prstClr>
            </a:outerShdw>
          </a:effectLst>
        </p:spPr>
        <p:txBody>
          <a:bodyPr wrap="none">
            <a:spAutoFit/>
          </a:bodyPr>
          <a:lstStyle/>
          <a:p>
            <a:pPr algn="ctr" eaLnBrk="1" hangingPunct="1">
              <a:defRPr/>
            </a:pPr>
            <a:r>
              <a:rPr lang="ru-RU" dirty="0">
                <a:solidFill>
                  <a:srgbClr val="000000"/>
                </a:solidFill>
                <a:latin typeface="Arial" charset="0"/>
                <a:cs typeface="+mn-cs"/>
              </a:rPr>
              <a:t>не наследуется</a:t>
            </a:r>
          </a:p>
          <a:p>
            <a:pPr algn="ctr" eaLnBrk="1" hangingPunct="1">
              <a:defRPr/>
            </a:pPr>
            <a:r>
              <a:rPr lang="ru-RU" dirty="0">
                <a:solidFill>
                  <a:srgbClr val="000000"/>
                </a:solidFill>
                <a:latin typeface="Arial" charset="0"/>
                <a:cs typeface="+mn-cs"/>
              </a:rPr>
              <a:t>(прозрачный фон)</a:t>
            </a:r>
            <a:endParaRPr lang="ru-RU" dirty="0">
              <a:latin typeface="Arial"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1990"/>
                                        </p:tgtEl>
                                        <p:attrNameLst>
                                          <p:attrName>style.visibility</p:attrName>
                                        </p:attrNameLst>
                                      </p:cBhvr>
                                      <p:to>
                                        <p:strVal val="visible"/>
                                      </p:to>
                                    </p:set>
                                    <p:animEffect transition="in" filter="dissolve">
                                      <p:cBhvr>
                                        <p:cTn id="17" dur="500"/>
                                        <p:tgtEl>
                                          <p:spTgt spid="419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41991"/>
                                        </p:tgtEl>
                                        <p:attrNameLst>
                                          <p:attrName>style.visibility</p:attrName>
                                        </p:attrNameLst>
                                      </p:cBhvr>
                                      <p:to>
                                        <p:strVal val="visible"/>
                                      </p:to>
                                    </p:set>
                                    <p:animEffect transition="in" filter="wipe(right)">
                                      <p:cBhvr>
                                        <p:cTn id="22" dur="500"/>
                                        <p:tgtEl>
                                          <p:spTgt spid="41991"/>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1992"/>
                                        </p:tgtEl>
                                        <p:attrNameLst>
                                          <p:attrName>style.visibility</p:attrName>
                                        </p:attrNameLst>
                                      </p:cBhvr>
                                      <p:to>
                                        <p:strVal val="visible"/>
                                      </p:to>
                                    </p:set>
                                    <p:animEffect transition="in" filter="dissolve">
                                      <p:cBhvr>
                                        <p:cTn id="25" dur="500"/>
                                        <p:tgtEl>
                                          <p:spTgt spid="4199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41991" grpId="0" animBg="1"/>
      <p:bldP spid="41992" grpId="0"/>
      <p:bldP spid="10"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Заголовок 1"/>
          <p:cNvSpPr>
            <a:spLocks noGrp="1"/>
          </p:cNvSpPr>
          <p:nvPr>
            <p:ph type="title"/>
          </p:nvPr>
        </p:nvSpPr>
        <p:spPr>
          <a:xfrm>
            <a:off x="311150" y="301625"/>
            <a:ext cx="8375650" cy="471488"/>
          </a:xfrm>
        </p:spPr>
        <p:txBody>
          <a:bodyPr/>
          <a:lstStyle/>
          <a:p>
            <a:r>
              <a:rPr lang="ru-RU" altLang="ru-RU" dirty="0" smtClean="0"/>
              <a:t>Стили гиперссылок</a:t>
            </a:r>
          </a:p>
        </p:txBody>
      </p:sp>
      <p:sp>
        <p:nvSpPr>
          <p:cNvPr id="59395"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05BD69A-5CAA-4772-B174-D33949A631BF}" type="slidenum">
              <a:rPr lang="ru-RU" altLang="ru-RU" sz="1400" smtClean="0"/>
              <a:pPr>
                <a:spcBef>
                  <a:spcPct val="0"/>
                </a:spcBef>
                <a:buFontTx/>
                <a:buNone/>
              </a:pPr>
              <a:t>113</a:t>
            </a:fld>
            <a:endParaRPr lang="ru-RU" altLang="ru-RU" sz="1400" smtClean="0"/>
          </a:p>
        </p:txBody>
      </p:sp>
      <p:sp>
        <p:nvSpPr>
          <p:cNvPr id="5939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13665" name="Text Box 1"/>
          <p:cNvSpPr txBox="1">
            <a:spLocks noChangeArrowheads="1"/>
          </p:cNvSpPr>
          <p:nvPr/>
        </p:nvSpPr>
        <p:spPr bwMode="auto">
          <a:xfrm>
            <a:off x="733425" y="1276350"/>
            <a:ext cx="4924425" cy="1557338"/>
          </a:xfrm>
          <a:prstGeom prst="rect">
            <a:avLst/>
          </a:prstGeom>
          <a:solidFill>
            <a:srgbClr val="FFFF99"/>
          </a:solidFill>
          <a:ln w="9525">
            <a:noFill/>
            <a:miter lim="800000"/>
            <a:headEnd/>
            <a:tailEnd/>
          </a:ln>
          <a:effectLst>
            <a:outerShdw dist="35921" dir="2700000" algn="ctr" rotWithShape="0">
              <a:srgbClr val="808080"/>
            </a:outerShdw>
          </a:effectLst>
        </p:spPr>
        <p:txBody>
          <a:bodyPr rIns="0"/>
          <a:lstStyle/>
          <a:p>
            <a:pPr algn="just">
              <a:defRPr/>
            </a:pPr>
            <a:r>
              <a:rPr lang="en-US" sz="2400" b="1" dirty="0">
                <a:solidFill>
                  <a:srgbClr val="FF0000"/>
                </a:solidFill>
                <a:latin typeface="Courier New" pitchFamily="49" charset="0"/>
                <a:ea typeface="Times New Roman" pitchFamily="18" charset="0"/>
                <a:cs typeface="Courier New" pitchFamily="49" charset="0"/>
              </a:rPr>
              <a:t>a</a:t>
            </a:r>
            <a:r>
              <a:rPr lang="en-US" sz="2400" b="1" dirty="0">
                <a:latin typeface="Courier New" pitchFamily="49" charset="0"/>
                <a:ea typeface="Times New Roman" pitchFamily="18" charset="0"/>
                <a:cs typeface="Courier New" pitchFamily="49" charset="0"/>
              </a:rPr>
              <a:t> { </a:t>
            </a:r>
          </a:p>
          <a:p>
            <a:pPr algn="just">
              <a:defRPr/>
            </a:pPr>
            <a:r>
              <a:rPr lang="en-US" sz="2400" b="1" dirty="0">
                <a:latin typeface="Courier New" pitchFamily="49" charset="0"/>
                <a:ea typeface="Times New Roman" pitchFamily="18" charset="0"/>
                <a:cs typeface="Courier New" pitchFamily="49" charset="0"/>
              </a:rPr>
              <a:t>  color: green;</a:t>
            </a:r>
          </a:p>
          <a:p>
            <a:pPr algn="just">
              <a:defRPr/>
            </a:pPr>
            <a:r>
              <a:rPr lang="en-US" sz="2400" b="1" dirty="0">
                <a:latin typeface="Courier New" pitchFamily="49" charset="0"/>
                <a:ea typeface="Times New Roman" pitchFamily="18" charset="0"/>
                <a:cs typeface="Courier New" pitchFamily="49" charset="0"/>
              </a:rPr>
              <a:t>  text-decoration: none; </a:t>
            </a:r>
          </a:p>
          <a:p>
            <a:pPr algn="just">
              <a:defRPr/>
            </a:pPr>
            <a:r>
              <a:rPr lang="ru-RU" sz="2400" b="1" dirty="0">
                <a:latin typeface="Courier New" pitchFamily="49" charset="0"/>
                <a:ea typeface="Times New Roman" pitchFamily="18" charset="0"/>
                <a:cs typeface="Courier New" pitchFamily="49" charset="0"/>
              </a:rPr>
              <a:t>}</a:t>
            </a:r>
            <a:endParaRPr lang="ru-RU" sz="2400" dirty="0">
              <a:cs typeface="+mn-cs"/>
            </a:endParaRPr>
          </a:p>
        </p:txBody>
      </p:sp>
      <p:sp>
        <p:nvSpPr>
          <p:cNvPr id="47110" name="Rectangle 5"/>
          <p:cNvSpPr>
            <a:spLocks noChangeArrowheads="1"/>
          </p:cNvSpPr>
          <p:nvPr/>
        </p:nvSpPr>
        <p:spPr bwMode="auto">
          <a:xfrm>
            <a:off x="379413" y="820738"/>
            <a:ext cx="26987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200" b="1">
                <a:solidFill>
                  <a:schemeClr val="accent2"/>
                </a:solidFill>
              </a:rPr>
              <a:t>Все гиперссылки</a:t>
            </a:r>
            <a:r>
              <a:rPr lang="ru-RU" altLang="ru-RU" sz="2200"/>
              <a:t>:</a:t>
            </a:r>
            <a:endParaRPr lang="en-US" altLang="ru-RU" sz="2200"/>
          </a:p>
        </p:txBody>
      </p:sp>
      <p:sp>
        <p:nvSpPr>
          <p:cNvPr id="7" name="Text Box 1"/>
          <p:cNvSpPr txBox="1">
            <a:spLocks noChangeArrowheads="1"/>
          </p:cNvSpPr>
          <p:nvPr/>
        </p:nvSpPr>
        <p:spPr bwMode="auto">
          <a:xfrm>
            <a:off x="361950" y="3376613"/>
            <a:ext cx="5486400" cy="479425"/>
          </a:xfrm>
          <a:prstGeom prst="rect">
            <a:avLst/>
          </a:prstGeom>
          <a:solidFill>
            <a:srgbClr val="FFFF99"/>
          </a:solidFill>
          <a:ln w="9525">
            <a:noFill/>
            <a:miter lim="800000"/>
            <a:headEnd/>
            <a:tailEnd/>
          </a:ln>
          <a:effectLst>
            <a:outerShdw dist="35921" dir="2700000" algn="ctr" rotWithShape="0">
              <a:srgbClr val="808080"/>
            </a:outerShdw>
          </a:effectLst>
        </p:spPr>
        <p:txBody>
          <a:bodyPr rIns="0"/>
          <a:lstStyle/>
          <a:p>
            <a:pPr algn="just">
              <a:defRPr/>
            </a:pPr>
            <a:r>
              <a:rPr lang="en-US" sz="2400" b="1" dirty="0">
                <a:solidFill>
                  <a:srgbClr val="FF0000"/>
                </a:solidFill>
                <a:latin typeface="Courier New" pitchFamily="49" charset="0"/>
                <a:ea typeface="Times New Roman" pitchFamily="18" charset="0"/>
                <a:cs typeface="Courier New" pitchFamily="49" charset="0"/>
              </a:rPr>
              <a:t>a:visited</a:t>
            </a:r>
            <a:r>
              <a:rPr lang="en-US" sz="2400" b="1" dirty="0">
                <a:latin typeface="Courier New" pitchFamily="49" charset="0"/>
                <a:ea typeface="Times New Roman" pitchFamily="18" charset="0"/>
                <a:cs typeface="Courier New" pitchFamily="49" charset="0"/>
              </a:rPr>
              <a:t> { color: #0000AA; </a:t>
            </a:r>
            <a:r>
              <a:rPr lang="ru-RU" sz="2400" b="1" dirty="0">
                <a:latin typeface="Courier New" pitchFamily="49" charset="0"/>
                <a:ea typeface="Times New Roman" pitchFamily="18" charset="0"/>
                <a:cs typeface="Courier New" pitchFamily="49" charset="0"/>
              </a:rPr>
              <a:t>}</a:t>
            </a:r>
            <a:endParaRPr lang="ru-RU" sz="2400" dirty="0">
              <a:cs typeface="+mn-cs"/>
            </a:endParaRPr>
          </a:p>
        </p:txBody>
      </p:sp>
      <p:sp>
        <p:nvSpPr>
          <p:cNvPr id="47112" name="Rectangle 5"/>
          <p:cNvSpPr>
            <a:spLocks noChangeArrowheads="1"/>
          </p:cNvSpPr>
          <p:nvPr/>
        </p:nvSpPr>
        <p:spPr bwMode="auto">
          <a:xfrm>
            <a:off x="379413" y="2921000"/>
            <a:ext cx="40005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200" b="1">
                <a:solidFill>
                  <a:schemeClr val="accent2"/>
                </a:solidFill>
              </a:rPr>
              <a:t>Посещённые гиперссылки</a:t>
            </a:r>
            <a:r>
              <a:rPr lang="ru-RU" altLang="ru-RU" sz="2200"/>
              <a:t>:</a:t>
            </a:r>
            <a:endParaRPr lang="en-US" altLang="ru-RU" sz="2200"/>
          </a:p>
        </p:txBody>
      </p:sp>
      <p:pic>
        <p:nvPicPr>
          <p:cNvPr id="47113"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1277" t="53235" r="1277" b="10173"/>
          <a:stretch>
            <a:fillRect/>
          </a:stretch>
        </p:blipFill>
        <p:spPr bwMode="auto">
          <a:xfrm>
            <a:off x="5884863" y="1447800"/>
            <a:ext cx="2916237"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10" name="Text Box 1"/>
          <p:cNvSpPr txBox="1">
            <a:spLocks noChangeArrowheads="1"/>
          </p:cNvSpPr>
          <p:nvPr/>
        </p:nvSpPr>
        <p:spPr bwMode="auto">
          <a:xfrm>
            <a:off x="733425" y="4852988"/>
            <a:ext cx="5594350" cy="1557337"/>
          </a:xfrm>
          <a:prstGeom prst="rect">
            <a:avLst/>
          </a:prstGeom>
          <a:solidFill>
            <a:srgbClr val="FFFF99"/>
          </a:solidFill>
          <a:ln w="9525">
            <a:noFill/>
            <a:miter lim="800000"/>
            <a:headEnd/>
            <a:tailEnd/>
          </a:ln>
          <a:effectLst>
            <a:outerShdw dist="35921" dir="2700000" algn="ctr" rotWithShape="0">
              <a:srgbClr val="808080"/>
            </a:outerShdw>
          </a:effectLst>
        </p:spPr>
        <p:txBody>
          <a:bodyPr rIns="0"/>
          <a:lstStyle/>
          <a:p>
            <a:pPr algn="just">
              <a:defRPr/>
            </a:pPr>
            <a:r>
              <a:rPr lang="en-US" sz="2400" b="1" dirty="0">
                <a:solidFill>
                  <a:srgbClr val="FF0000"/>
                </a:solidFill>
                <a:latin typeface="Courier New" pitchFamily="49" charset="0"/>
                <a:ea typeface="Times New Roman" pitchFamily="18" charset="0"/>
                <a:cs typeface="Courier New" pitchFamily="49" charset="0"/>
              </a:rPr>
              <a:t>a:hover</a:t>
            </a:r>
            <a:r>
              <a:rPr lang="en-US" sz="2400" b="1" dirty="0">
                <a:latin typeface="Courier New" pitchFamily="49" charset="0"/>
                <a:ea typeface="Times New Roman" pitchFamily="18" charset="0"/>
                <a:cs typeface="Courier New" pitchFamily="49" charset="0"/>
              </a:rPr>
              <a:t> { </a:t>
            </a:r>
          </a:p>
          <a:p>
            <a:pPr algn="just">
              <a:defRPr/>
            </a:pPr>
            <a:r>
              <a:rPr lang="en-US" sz="2400" b="1" dirty="0">
                <a:latin typeface="Courier New" pitchFamily="49" charset="0"/>
                <a:ea typeface="Times New Roman" pitchFamily="18" charset="0"/>
                <a:cs typeface="Courier New" pitchFamily="49" charset="0"/>
              </a:rPr>
              <a:t>  color: red; </a:t>
            </a:r>
          </a:p>
          <a:p>
            <a:pPr algn="just">
              <a:defRPr/>
            </a:pPr>
            <a:r>
              <a:rPr lang="en-US" sz="2400" b="1" dirty="0">
                <a:latin typeface="Courier New" pitchFamily="49" charset="0"/>
                <a:ea typeface="Times New Roman" pitchFamily="18" charset="0"/>
                <a:cs typeface="Courier New" pitchFamily="49" charset="0"/>
              </a:rPr>
              <a:t>  text-decoration: underline;</a:t>
            </a:r>
          </a:p>
          <a:p>
            <a:pPr algn="just">
              <a:defRPr/>
            </a:pPr>
            <a:r>
              <a:rPr lang="ru-RU" sz="2400" b="1" dirty="0">
                <a:latin typeface="Courier New" pitchFamily="49" charset="0"/>
                <a:ea typeface="Times New Roman" pitchFamily="18" charset="0"/>
                <a:cs typeface="Courier New" pitchFamily="49" charset="0"/>
              </a:rPr>
              <a:t>}</a:t>
            </a:r>
            <a:endParaRPr lang="ru-RU" sz="2400" dirty="0">
              <a:cs typeface="+mn-cs"/>
            </a:endParaRPr>
          </a:p>
        </p:txBody>
      </p:sp>
      <p:sp>
        <p:nvSpPr>
          <p:cNvPr id="47115" name="Rectangle 5"/>
          <p:cNvSpPr>
            <a:spLocks noChangeArrowheads="1"/>
          </p:cNvSpPr>
          <p:nvPr/>
        </p:nvSpPr>
        <p:spPr bwMode="auto">
          <a:xfrm>
            <a:off x="379413" y="4397375"/>
            <a:ext cx="52530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200" b="1">
                <a:solidFill>
                  <a:schemeClr val="accent2"/>
                </a:solidFill>
              </a:rPr>
              <a:t>Гиперссылки при наведении мыши</a:t>
            </a:r>
            <a:r>
              <a:rPr lang="ru-RU" altLang="ru-RU" sz="2200"/>
              <a:t>:</a:t>
            </a:r>
            <a:endParaRPr lang="en-US" altLang="ru-RU" sz="2200"/>
          </a:p>
        </p:txBody>
      </p:sp>
      <p:sp>
        <p:nvSpPr>
          <p:cNvPr id="12" name="AutoShape 6"/>
          <p:cNvSpPr>
            <a:spLocks noChangeArrowheads="1"/>
          </p:cNvSpPr>
          <p:nvPr/>
        </p:nvSpPr>
        <p:spPr bwMode="auto">
          <a:xfrm>
            <a:off x="3467100" y="931863"/>
            <a:ext cx="2236788" cy="715962"/>
          </a:xfrm>
          <a:prstGeom prst="wedgeRoundRectCallout">
            <a:avLst>
              <a:gd name="adj1" fmla="val -10854"/>
              <a:gd name="adj2" fmla="val 118854"/>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000" dirty="0">
                <a:latin typeface="Arial" charset="0"/>
                <a:cs typeface="+mn-cs"/>
              </a:rPr>
              <a:t>убрать подчёркивание</a:t>
            </a:r>
          </a:p>
        </p:txBody>
      </p:sp>
      <p:sp>
        <p:nvSpPr>
          <p:cNvPr id="13" name="AutoShape 6"/>
          <p:cNvSpPr>
            <a:spLocks noChangeArrowheads="1"/>
          </p:cNvSpPr>
          <p:nvPr/>
        </p:nvSpPr>
        <p:spPr bwMode="auto">
          <a:xfrm>
            <a:off x="1295400" y="4002088"/>
            <a:ext cx="1890713" cy="406400"/>
          </a:xfrm>
          <a:prstGeom prst="wedgeRoundRectCallout">
            <a:avLst>
              <a:gd name="adj1" fmla="val -35366"/>
              <a:gd name="adj2" fmla="val -105900"/>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000" dirty="0" err="1">
                <a:latin typeface="Arial" charset="0"/>
                <a:cs typeface="+mn-cs"/>
              </a:rPr>
              <a:t>псевдокласс</a:t>
            </a:r>
            <a:endParaRPr lang="ru-RU" sz="2000" dirty="0">
              <a:latin typeface="Arial" charset="0"/>
              <a:cs typeface="+mn-cs"/>
            </a:endParaRPr>
          </a:p>
        </p:txBody>
      </p:sp>
      <p:sp>
        <p:nvSpPr>
          <p:cNvPr id="14" name="AutoShape 6"/>
          <p:cNvSpPr>
            <a:spLocks noChangeArrowheads="1"/>
          </p:cNvSpPr>
          <p:nvPr/>
        </p:nvSpPr>
        <p:spPr bwMode="auto">
          <a:xfrm>
            <a:off x="2652713" y="4799013"/>
            <a:ext cx="1892300" cy="406400"/>
          </a:xfrm>
          <a:prstGeom prst="wedgeRoundRectCallout">
            <a:avLst>
              <a:gd name="adj1" fmla="val -80820"/>
              <a:gd name="adj2" fmla="val 14101"/>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000" dirty="0" err="1">
                <a:latin typeface="Arial" charset="0"/>
                <a:cs typeface="+mn-cs"/>
              </a:rPr>
              <a:t>псевдокласс</a:t>
            </a:r>
            <a:endParaRPr lang="ru-RU" sz="2000" dirty="0">
              <a:latin typeface="Arial" charset="0"/>
              <a:cs typeface="+mn-cs"/>
            </a:endParaRPr>
          </a:p>
        </p:txBody>
      </p:sp>
      <p:sp>
        <p:nvSpPr>
          <p:cNvPr id="15" name="AutoShape 6"/>
          <p:cNvSpPr>
            <a:spLocks noChangeArrowheads="1"/>
          </p:cNvSpPr>
          <p:nvPr/>
        </p:nvSpPr>
        <p:spPr bwMode="auto">
          <a:xfrm>
            <a:off x="4364038" y="6056313"/>
            <a:ext cx="2154237" cy="444500"/>
          </a:xfrm>
          <a:prstGeom prst="wedgeRoundRectCallout">
            <a:avLst>
              <a:gd name="adj1" fmla="val -25560"/>
              <a:gd name="adj2" fmla="val -85228"/>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000" dirty="0">
                <a:latin typeface="Arial" charset="0"/>
                <a:cs typeface="+mn-cs"/>
              </a:rPr>
              <a:t>подчёркивание</a:t>
            </a:r>
          </a:p>
        </p:txBody>
      </p:sp>
      <p:pic>
        <p:nvPicPr>
          <p:cNvPr id="4712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l="1324" t="53131" r="861" b="10806"/>
          <a:stretch>
            <a:fillRect/>
          </a:stretch>
        </p:blipFill>
        <p:spPr bwMode="auto">
          <a:xfrm>
            <a:off x="5884863" y="3114675"/>
            <a:ext cx="2916237"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grpSp>
        <p:nvGrpSpPr>
          <p:cNvPr id="2" name="Группа 18"/>
          <p:cNvGrpSpPr>
            <a:grpSpLocks/>
          </p:cNvGrpSpPr>
          <p:nvPr/>
        </p:nvGrpSpPr>
        <p:grpSpPr bwMode="auto">
          <a:xfrm>
            <a:off x="5884863" y="4679950"/>
            <a:ext cx="2916237" cy="969963"/>
            <a:chOff x="5884751" y="4680650"/>
            <a:chExt cx="2916000" cy="969519"/>
          </a:xfrm>
        </p:grpSpPr>
        <p:pic>
          <p:nvPicPr>
            <p:cNvPr id="594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l="1299" t="53111" r="1038" b="10606"/>
            <a:stretch>
              <a:fillRect/>
            </a:stretch>
          </p:blipFill>
          <p:spPr bwMode="auto">
            <a:xfrm>
              <a:off x="5884751" y="4680650"/>
              <a:ext cx="2916000" cy="969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pic>
          <p:nvPicPr>
            <p:cNvPr id="59411" name="Picture 7"/>
            <p:cNvPicPr>
              <a:picLocks noChangeAspect="1" noChangeArrowheads="1"/>
            </p:cNvPicPr>
            <p:nvPr/>
          </p:nvPicPr>
          <p:blipFill>
            <a:blip r:embed="rId5" cstate="print">
              <a:clrChange>
                <a:clrFrom>
                  <a:srgbClr val="01004E"/>
                </a:clrFrom>
                <a:clrTo>
                  <a:srgbClr val="01004E">
                    <a:alpha val="0"/>
                  </a:srgbClr>
                </a:clrTo>
              </a:clrChange>
              <a:extLst>
                <a:ext uri="{28A0092B-C50C-407E-A947-70E740481C1C}">
                  <a14:useLocalDpi xmlns:a14="http://schemas.microsoft.com/office/drawing/2010/main" val="0"/>
                </a:ext>
              </a:extLst>
            </a:blip>
            <a:srcRect/>
            <a:stretch>
              <a:fillRect/>
            </a:stretch>
          </p:blipFill>
          <p:spPr bwMode="auto">
            <a:xfrm>
              <a:off x="7656402" y="5311698"/>
              <a:ext cx="182604" cy="31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110"/>
                                        </p:tgtEl>
                                        <p:attrNameLst>
                                          <p:attrName>style.visibility</p:attrName>
                                        </p:attrNameLst>
                                      </p:cBhvr>
                                      <p:to>
                                        <p:strVal val="visible"/>
                                      </p:to>
                                    </p:set>
                                    <p:animEffect transition="in" filter="dissolve">
                                      <p:cBhvr>
                                        <p:cTn id="7" dur="500"/>
                                        <p:tgtEl>
                                          <p:spTgt spid="471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3665"/>
                                        </p:tgtEl>
                                        <p:attrNameLst>
                                          <p:attrName>style.visibility</p:attrName>
                                        </p:attrNameLst>
                                      </p:cBhvr>
                                      <p:to>
                                        <p:strVal val="visible"/>
                                      </p:to>
                                    </p:set>
                                    <p:animEffect transition="in" filter="dissolve">
                                      <p:cBhvr>
                                        <p:cTn id="10" dur="500"/>
                                        <p:tgtEl>
                                          <p:spTgt spid="11366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47113"/>
                                        </p:tgtEl>
                                        <p:attrNameLst>
                                          <p:attrName>style.visibility</p:attrName>
                                        </p:attrNameLst>
                                      </p:cBhvr>
                                      <p:to>
                                        <p:strVal val="visible"/>
                                      </p:to>
                                    </p:set>
                                    <p:animEffect transition="in" filter="dissolve">
                                      <p:cBhvr>
                                        <p:cTn id="20" dur="500"/>
                                        <p:tgtEl>
                                          <p:spTgt spid="471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7112"/>
                                        </p:tgtEl>
                                        <p:attrNameLst>
                                          <p:attrName>style.visibility</p:attrName>
                                        </p:attrNameLst>
                                      </p:cBhvr>
                                      <p:to>
                                        <p:strVal val="visible"/>
                                      </p:to>
                                    </p:set>
                                    <p:animEffect transition="in" filter="dissolve">
                                      <p:cBhvr>
                                        <p:cTn id="25" dur="500"/>
                                        <p:tgtEl>
                                          <p:spTgt spid="4711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47120"/>
                                        </p:tgtEl>
                                        <p:attrNameLst>
                                          <p:attrName>style.visibility</p:attrName>
                                        </p:attrNameLst>
                                      </p:cBhvr>
                                      <p:to>
                                        <p:strVal val="visible"/>
                                      </p:to>
                                    </p:set>
                                    <p:animEffect transition="in" filter="dissolve">
                                      <p:cBhvr>
                                        <p:cTn id="36" dur="500"/>
                                        <p:tgtEl>
                                          <p:spTgt spid="4712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47115"/>
                                        </p:tgtEl>
                                        <p:attrNameLst>
                                          <p:attrName>style.visibility</p:attrName>
                                        </p:attrNameLst>
                                      </p:cBhvr>
                                      <p:to>
                                        <p:strVal val="visible"/>
                                      </p:to>
                                    </p:set>
                                    <p:animEffect transition="in" filter="dissolve">
                                      <p:cBhvr>
                                        <p:cTn id="41" dur="500"/>
                                        <p:tgtEl>
                                          <p:spTgt spid="47115"/>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dissolve">
                                      <p:cBhvr>
                                        <p:cTn id="47" dur="500"/>
                                        <p:tgtEl>
                                          <p:spTgt spid="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dissolve">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5" grpId="0" animBg="1"/>
      <p:bldP spid="47110" grpId="0"/>
      <p:bldP spid="7" grpId="0" animBg="1"/>
      <p:bldP spid="47112" grpId="0"/>
      <p:bldP spid="10" grpId="0" animBg="1"/>
      <p:bldP spid="47115" grpId="0"/>
      <p:bldP spid="12" grpId="0" animBg="1"/>
      <p:bldP spid="13" grpId="0" animBg="1"/>
      <p:bldP spid="14" grpId="0" animBg="1"/>
      <p:bldP spid="1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Заголовок 1"/>
          <p:cNvSpPr>
            <a:spLocks noGrp="1"/>
          </p:cNvSpPr>
          <p:nvPr>
            <p:ph type="title"/>
          </p:nvPr>
        </p:nvSpPr>
        <p:spPr>
          <a:xfrm>
            <a:off x="311150" y="301625"/>
            <a:ext cx="8375650" cy="471488"/>
          </a:xfrm>
        </p:spPr>
        <p:txBody>
          <a:bodyPr/>
          <a:lstStyle/>
          <a:p>
            <a:r>
              <a:rPr lang="ru-RU" altLang="ru-RU" smtClean="0"/>
              <a:t>Классы</a:t>
            </a:r>
          </a:p>
        </p:txBody>
      </p:sp>
      <p:sp>
        <p:nvSpPr>
          <p:cNvPr id="60419"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F97FCF3-61B1-4F50-A4AB-8F603C06300F}" type="slidenum">
              <a:rPr lang="ru-RU" altLang="ru-RU" sz="1400" smtClean="0"/>
              <a:pPr>
                <a:spcBef>
                  <a:spcPct val="0"/>
                </a:spcBef>
                <a:buFontTx/>
                <a:buNone/>
              </a:pPr>
              <a:t>114</a:t>
            </a:fld>
            <a:endParaRPr lang="ru-RU" altLang="ru-RU" sz="1400" smtClean="0"/>
          </a:p>
        </p:txBody>
      </p:sp>
      <p:sp>
        <p:nvSpPr>
          <p:cNvPr id="6" name="Text Box 1"/>
          <p:cNvSpPr txBox="1">
            <a:spLocks noChangeArrowheads="1"/>
          </p:cNvSpPr>
          <p:nvPr/>
        </p:nvSpPr>
        <p:spPr bwMode="auto">
          <a:xfrm>
            <a:off x="409575" y="876300"/>
            <a:ext cx="4741863" cy="1187450"/>
          </a:xfrm>
          <a:prstGeom prst="rect">
            <a:avLst/>
          </a:prstGeom>
          <a:solidFill>
            <a:srgbClr val="FFFF99"/>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r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&lt;p class="</a:t>
            </a:r>
            <a:r>
              <a:rPr lang="en-US"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error</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"&gt;</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Ошибка!</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 </a:t>
            </a:r>
            <a:endParaRPr lang="ru-RU" altLang="ru-RU" sz="2400" b="1">
              <a:latin typeface="Courier New" panose="02070309020205020404" pitchFamily="49" charset="0"/>
              <a:ea typeface="Times New Roman" panose="02020603050405020304" pitchFamily="18" charset="0"/>
              <a:cs typeface="Courier New" panose="02070309020205020404" pitchFamily="49" charset="0"/>
            </a:endParaRPr>
          </a:p>
          <a:p>
            <a:pPr algn="just">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Что-то с памятью.</a:t>
            </a:r>
          </a:p>
          <a:p>
            <a:pPr algn="just">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&lt;/p&gt;</a:t>
            </a:r>
          </a:p>
        </p:txBody>
      </p:sp>
      <p:sp>
        <p:nvSpPr>
          <p:cNvPr id="4" name="Text Box 1"/>
          <p:cNvSpPr txBox="1">
            <a:spLocks noChangeArrowheads="1"/>
          </p:cNvSpPr>
          <p:nvPr/>
        </p:nvSpPr>
        <p:spPr bwMode="auto">
          <a:xfrm>
            <a:off x="4793180" y="1820175"/>
            <a:ext cx="4187857" cy="1384751"/>
          </a:xfrm>
          <a:prstGeom prst="rect">
            <a:avLst/>
          </a:prstGeom>
          <a:solidFill>
            <a:srgbClr val="E6E6FF"/>
          </a:solidFill>
          <a:ln w="9525">
            <a:noFill/>
            <a:miter lim="800000"/>
            <a:headEnd/>
            <a:tailEnd/>
          </a:ln>
          <a:effectLst>
            <a:glow rad="63500">
              <a:schemeClr val="accent1">
                <a:satMod val="175000"/>
                <a:alpha val="40000"/>
              </a:schemeClr>
            </a:glow>
            <a:outerShdw dist="35921" dir="2700000" algn="ctr" rotWithShape="0">
              <a:srgbClr val="808080"/>
            </a:outerShdw>
          </a:effectLst>
        </p:spPr>
        <p:txBody>
          <a:bodyPr rIns="0"/>
          <a:lstStyle/>
          <a:p>
            <a:pPr algn="just">
              <a:defRPr/>
            </a:pPr>
            <a:r>
              <a:rPr lang="en-US" sz="2800" b="1" dirty="0" err="1">
                <a:latin typeface="Courier New" pitchFamily="49" charset="0"/>
                <a:ea typeface="Times New Roman" pitchFamily="18" charset="0"/>
                <a:cs typeface="Courier New" pitchFamily="49" charset="0"/>
              </a:rPr>
              <a:t>p.</a:t>
            </a:r>
            <a:r>
              <a:rPr lang="en-US" sz="2800" b="1" dirty="0" err="1">
                <a:solidFill>
                  <a:srgbClr val="FF0000"/>
                </a:solidFill>
                <a:latin typeface="Courier New" pitchFamily="49" charset="0"/>
                <a:ea typeface="Times New Roman" pitchFamily="18" charset="0"/>
                <a:cs typeface="Courier New" pitchFamily="49" charset="0"/>
              </a:rPr>
              <a:t>error</a:t>
            </a:r>
            <a:r>
              <a:rPr lang="en-US" sz="2800" b="1" dirty="0">
                <a:latin typeface="Courier New" pitchFamily="49" charset="0"/>
                <a:ea typeface="Times New Roman" pitchFamily="18" charset="0"/>
                <a:cs typeface="Courier New" pitchFamily="49" charset="0"/>
              </a:rPr>
              <a:t> {</a:t>
            </a:r>
            <a:endParaRPr lang="ru-RU" sz="2800" b="1" dirty="0">
              <a:cs typeface="+mn-cs"/>
            </a:endParaRPr>
          </a:p>
          <a:p>
            <a:pPr algn="just">
              <a:defRPr/>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background:red</a:t>
            </a:r>
            <a:r>
              <a:rPr lang="en-US" sz="2800" b="1" dirty="0">
                <a:latin typeface="Courier New" pitchFamily="49" charset="0"/>
                <a:cs typeface="Courier New" pitchFamily="49" charset="0"/>
              </a:rPr>
              <a:t>;</a:t>
            </a:r>
            <a:endParaRPr lang="ru-RU" sz="2800" b="1" dirty="0">
              <a:cs typeface="+mn-cs"/>
            </a:endParaRPr>
          </a:p>
          <a:p>
            <a:pPr>
              <a:defRPr/>
            </a:pPr>
            <a:r>
              <a:rPr lang="ru-RU" sz="2800" b="1" dirty="0">
                <a:latin typeface="Courier New" pitchFamily="49" charset="0"/>
                <a:ea typeface="Times New Roman" pitchFamily="18" charset="0"/>
                <a:cs typeface="Courier New" pitchFamily="49" charset="0"/>
              </a:rPr>
              <a:t>}</a:t>
            </a:r>
            <a:endParaRPr lang="ru-RU" sz="2800" b="1" dirty="0">
              <a:cs typeface="+mn-cs"/>
            </a:endParaRPr>
          </a:p>
        </p:txBody>
      </p:sp>
      <p:sp>
        <p:nvSpPr>
          <p:cNvPr id="5" name="Скругленная прямоугольная выноска 4"/>
          <p:cNvSpPr/>
          <p:nvPr/>
        </p:nvSpPr>
        <p:spPr bwMode="auto">
          <a:xfrm>
            <a:off x="5815013" y="898525"/>
            <a:ext cx="2251075" cy="852488"/>
          </a:xfrm>
          <a:prstGeom prst="wedgeRoundRectCallout">
            <a:avLst>
              <a:gd name="adj1" fmla="val -41887"/>
              <a:gd name="adj2" fmla="val 70327"/>
              <a:gd name="adj3" fmla="val 16667"/>
            </a:avLst>
          </a:prstGeom>
          <a:solidFill>
            <a:srgbClr val="FFFF99"/>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Arial" charset="0"/>
                <a:cs typeface="+mn-cs"/>
              </a:rPr>
              <a:t>для абзацев</a:t>
            </a:r>
            <a:r>
              <a:rPr lang="en-US" sz="2000" dirty="0">
                <a:solidFill>
                  <a:srgbClr val="000000"/>
                </a:solidFill>
                <a:latin typeface="Arial" charset="0"/>
                <a:cs typeface="+mn-cs"/>
              </a:rPr>
              <a:t> </a:t>
            </a:r>
            <a:r>
              <a:rPr lang="ru-RU" sz="2000" dirty="0">
                <a:solidFill>
                  <a:srgbClr val="000000"/>
                </a:solidFill>
                <a:latin typeface="Arial" charset="0"/>
                <a:cs typeface="+mn-cs"/>
              </a:rPr>
              <a:t>класса </a:t>
            </a:r>
            <a:r>
              <a:rPr lang="en-US" sz="2400" b="1" dirty="0">
                <a:solidFill>
                  <a:srgbClr val="000000"/>
                </a:solidFill>
                <a:latin typeface="Courier New" pitchFamily="49" charset="0"/>
                <a:cs typeface="Courier New" pitchFamily="49" charset="0"/>
              </a:rPr>
              <a:t>error</a:t>
            </a:r>
            <a:endParaRPr lang="ru-RU" sz="2000" b="1" dirty="0">
              <a:solidFill>
                <a:srgbClr val="000000"/>
              </a:solidFill>
              <a:latin typeface="Courier New" pitchFamily="49" charset="0"/>
              <a:cs typeface="Courier New" pitchFamily="49" charset="0"/>
            </a:endParaRPr>
          </a:p>
        </p:txBody>
      </p:sp>
      <p:pic>
        <p:nvPicPr>
          <p:cNvPr id="481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925" t="63715" r="1860" b="10909"/>
          <a:stretch>
            <a:fillRect/>
          </a:stretch>
        </p:blipFill>
        <p:spPr bwMode="auto">
          <a:xfrm>
            <a:off x="415925" y="2217738"/>
            <a:ext cx="4249738"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15" name="Text Box 1"/>
          <p:cNvSpPr txBox="1">
            <a:spLocks noChangeArrowheads="1"/>
          </p:cNvSpPr>
          <p:nvPr/>
        </p:nvSpPr>
        <p:spPr bwMode="auto">
          <a:xfrm>
            <a:off x="4793180" y="3268729"/>
            <a:ext cx="4187857" cy="1819319"/>
          </a:xfrm>
          <a:prstGeom prst="rect">
            <a:avLst/>
          </a:prstGeom>
          <a:solidFill>
            <a:srgbClr val="E6E6FF"/>
          </a:solidFill>
          <a:ln w="9525">
            <a:noFill/>
            <a:miter lim="800000"/>
            <a:headEnd/>
            <a:tailEnd/>
          </a:ln>
          <a:effectLst>
            <a:glow rad="63500">
              <a:schemeClr val="accent1">
                <a:satMod val="175000"/>
                <a:alpha val="40000"/>
              </a:schemeClr>
            </a:glow>
            <a:outerShdw dist="35921" dir="2700000" algn="ctr" rotWithShape="0">
              <a:srgbClr val="808080"/>
            </a:outerShdw>
          </a:effectLst>
        </p:spPr>
        <p:txBody>
          <a:bodyPr rIns="0"/>
          <a:lstStyle/>
          <a:p>
            <a:pPr algn="just">
              <a:defRPr/>
            </a:pPr>
            <a:r>
              <a:rPr lang="en-US" sz="2800" b="1" dirty="0">
                <a:latin typeface="Courier New" pitchFamily="49" charset="0"/>
                <a:ea typeface="Times New Roman" pitchFamily="18" charset="0"/>
                <a:cs typeface="Courier New" pitchFamily="49" charset="0"/>
              </a:rPr>
              <a:t>p {</a:t>
            </a:r>
            <a:endParaRPr lang="ru-RU" sz="2800" b="1" dirty="0">
              <a:cs typeface="+mn-cs"/>
            </a:endParaRPr>
          </a:p>
          <a:p>
            <a:pPr algn="just">
              <a:defRPr/>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background:blue</a:t>
            </a:r>
            <a:r>
              <a:rPr lang="en-US" sz="2800" b="1" dirty="0">
                <a:latin typeface="Courier New" pitchFamily="49" charset="0"/>
                <a:cs typeface="Courier New" pitchFamily="49" charset="0"/>
              </a:rPr>
              <a:t>;</a:t>
            </a:r>
          </a:p>
          <a:p>
            <a:pPr algn="just">
              <a:defRPr/>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color:white</a:t>
            </a:r>
            <a:r>
              <a:rPr lang="en-US" sz="2800" b="1" dirty="0">
                <a:latin typeface="Courier New" pitchFamily="49" charset="0"/>
                <a:cs typeface="Courier New" pitchFamily="49" charset="0"/>
              </a:rPr>
              <a:t>;</a:t>
            </a:r>
            <a:endParaRPr lang="ru-RU" sz="2800" b="1" dirty="0">
              <a:cs typeface="+mn-cs"/>
            </a:endParaRPr>
          </a:p>
          <a:p>
            <a:pPr>
              <a:defRPr/>
            </a:pPr>
            <a:r>
              <a:rPr lang="ru-RU" sz="2800" b="1" dirty="0">
                <a:latin typeface="Courier New" pitchFamily="49" charset="0"/>
                <a:ea typeface="Times New Roman" pitchFamily="18" charset="0"/>
                <a:cs typeface="Courier New" pitchFamily="49" charset="0"/>
              </a:rPr>
              <a:t>}</a:t>
            </a:r>
            <a:endParaRPr lang="ru-RU" sz="2800" b="1" dirty="0">
              <a:cs typeface="+mn-cs"/>
            </a:endParaRPr>
          </a:p>
        </p:txBody>
      </p:sp>
      <p:pic>
        <p:nvPicPr>
          <p:cNvPr id="4814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1071" t="59695" r="1105" b="11353"/>
          <a:stretch>
            <a:fillRect/>
          </a:stretch>
        </p:blipFill>
        <p:spPr bwMode="auto">
          <a:xfrm>
            <a:off x="442913" y="3476625"/>
            <a:ext cx="424815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48142" name="Полилиния 16"/>
          <p:cNvSpPr>
            <a:spLocks noChangeArrowheads="1"/>
          </p:cNvSpPr>
          <p:nvPr/>
        </p:nvSpPr>
        <p:spPr bwMode="auto">
          <a:xfrm>
            <a:off x="3225800" y="3984625"/>
            <a:ext cx="1979613" cy="479425"/>
          </a:xfrm>
          <a:custGeom>
            <a:avLst/>
            <a:gdLst>
              <a:gd name="T0" fmla="*/ 2147483646 w 1095469"/>
              <a:gd name="T1" fmla="*/ 45027636 h 334978"/>
              <a:gd name="T2" fmla="*/ 1521430653 w 1095469"/>
              <a:gd name="T3" fmla="*/ 35291942 h 334978"/>
              <a:gd name="T4" fmla="*/ 0 w 1095469"/>
              <a:gd name="T5" fmla="*/ 0 h 334978"/>
              <a:gd name="T6" fmla="*/ 0 60000 65536"/>
              <a:gd name="T7" fmla="*/ 0 60000 65536"/>
              <a:gd name="T8" fmla="*/ 0 60000 65536"/>
              <a:gd name="T9" fmla="*/ 0 w 1095469"/>
              <a:gd name="T10" fmla="*/ 0 h 334978"/>
              <a:gd name="T11" fmla="*/ 1095469 w 1095469"/>
              <a:gd name="T12" fmla="*/ 334978 h 334978"/>
            </a:gdLst>
            <a:ahLst/>
            <a:cxnLst>
              <a:cxn ang="T6">
                <a:pos x="T0" y="T1"/>
              </a:cxn>
              <a:cxn ang="T7">
                <a:pos x="T2" y="T3"/>
              </a:cxn>
              <a:cxn ang="T8">
                <a:pos x="T4" y="T5"/>
              </a:cxn>
            </a:cxnLst>
            <a:rect l="T9" t="T10" r="T11" b="T12"/>
            <a:pathLst>
              <a:path w="1095469" h="334978">
                <a:moveTo>
                  <a:pt x="1095469" y="334978"/>
                </a:moveTo>
                <a:cubicBezTo>
                  <a:pt x="829146" y="326679"/>
                  <a:pt x="562823" y="318380"/>
                  <a:pt x="380245" y="262550"/>
                </a:cubicBezTo>
                <a:cubicBezTo>
                  <a:pt x="197667" y="206720"/>
                  <a:pt x="98833" y="103360"/>
                  <a:pt x="0" y="0"/>
                </a:cubicBezTo>
              </a:path>
            </a:pathLst>
          </a:custGeom>
          <a:noFill/>
          <a:ln w="19050" algn="ctr">
            <a:solidFill>
              <a:srgbClr val="0000FF"/>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48143" name="Полилиния 19"/>
          <p:cNvSpPr>
            <a:spLocks noChangeArrowheads="1"/>
          </p:cNvSpPr>
          <p:nvPr/>
        </p:nvSpPr>
        <p:spPr bwMode="auto">
          <a:xfrm flipV="1">
            <a:off x="3232150" y="2535238"/>
            <a:ext cx="1982788" cy="1266825"/>
          </a:xfrm>
          <a:custGeom>
            <a:avLst/>
            <a:gdLst>
              <a:gd name="T0" fmla="*/ 2147483646 w 1095469"/>
              <a:gd name="T1" fmla="*/ 2147483646 h 334978"/>
              <a:gd name="T2" fmla="*/ 1539969789 w 1095469"/>
              <a:gd name="T3" fmla="*/ 2147483646 h 334978"/>
              <a:gd name="T4" fmla="*/ 0 w 1095469"/>
              <a:gd name="T5" fmla="*/ 0 h 334978"/>
              <a:gd name="T6" fmla="*/ 0 60000 65536"/>
              <a:gd name="T7" fmla="*/ 0 60000 65536"/>
              <a:gd name="T8" fmla="*/ 0 60000 65536"/>
              <a:gd name="T9" fmla="*/ 0 w 1095469"/>
              <a:gd name="T10" fmla="*/ 0 h 334978"/>
              <a:gd name="T11" fmla="*/ 1095469 w 1095469"/>
              <a:gd name="T12" fmla="*/ 334978 h 334978"/>
            </a:gdLst>
            <a:ahLst/>
            <a:cxnLst>
              <a:cxn ang="T6">
                <a:pos x="T0" y="T1"/>
              </a:cxn>
              <a:cxn ang="T7">
                <a:pos x="T2" y="T3"/>
              </a:cxn>
              <a:cxn ang="T8">
                <a:pos x="T4" y="T5"/>
              </a:cxn>
            </a:cxnLst>
            <a:rect l="T9" t="T10" r="T11" b="T12"/>
            <a:pathLst>
              <a:path w="1095469" h="334978">
                <a:moveTo>
                  <a:pt x="1095469" y="334978"/>
                </a:moveTo>
                <a:cubicBezTo>
                  <a:pt x="829146" y="326679"/>
                  <a:pt x="562823" y="318380"/>
                  <a:pt x="380245" y="262550"/>
                </a:cubicBezTo>
                <a:cubicBezTo>
                  <a:pt x="197667" y="206720"/>
                  <a:pt x="98833" y="103360"/>
                  <a:pt x="0" y="0"/>
                </a:cubicBezTo>
              </a:path>
            </a:pathLst>
          </a:custGeom>
          <a:noFill/>
          <a:ln w="38100" algn="ctr">
            <a:solidFill>
              <a:srgbClr val="0000FF"/>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18" name="Плюс 17"/>
          <p:cNvSpPr/>
          <p:nvPr/>
        </p:nvSpPr>
        <p:spPr bwMode="auto">
          <a:xfrm rot="18806782">
            <a:off x="3549650" y="3078163"/>
            <a:ext cx="414337" cy="414338"/>
          </a:xfrm>
          <a:prstGeom prst="mathPlus">
            <a:avLst>
              <a:gd name="adj1" fmla="val 9234"/>
            </a:avLst>
          </a:prstGeom>
          <a:solidFill>
            <a:srgbClr val="FF0000"/>
          </a:solidFill>
          <a:ln w="12700" cap="flat" cmpd="sng" algn="ctr">
            <a:noFill/>
            <a:prstDash val="solid"/>
            <a:round/>
            <a:headEnd type="none" w="med" len="med"/>
            <a:tailEnd type="triangle" w="lg" len="lg"/>
          </a:ln>
          <a:effectLst/>
        </p:spPr>
        <p:txBody>
          <a:bodyPr/>
          <a:lstStyle/>
          <a:p>
            <a:pPr eaLnBrk="1" hangingPunct="1">
              <a:defRPr/>
            </a:pPr>
            <a:endParaRPr lang="ru-RU">
              <a:latin typeface="Arial" charset="0"/>
              <a:cs typeface="+mn-cs"/>
            </a:endParaRPr>
          </a:p>
        </p:txBody>
      </p:sp>
      <p:sp>
        <p:nvSpPr>
          <p:cNvPr id="48145" name="Полилиния 20"/>
          <p:cNvSpPr>
            <a:spLocks noChangeArrowheads="1"/>
          </p:cNvSpPr>
          <p:nvPr/>
        </p:nvSpPr>
        <p:spPr bwMode="auto">
          <a:xfrm>
            <a:off x="3884613" y="3225800"/>
            <a:ext cx="1293812" cy="749300"/>
          </a:xfrm>
          <a:custGeom>
            <a:avLst/>
            <a:gdLst>
              <a:gd name="T0" fmla="*/ 4900228 w 1167897"/>
              <a:gd name="T1" fmla="*/ 759951 h 748419"/>
              <a:gd name="T2" fmla="*/ 0 w 1167897"/>
              <a:gd name="T3" fmla="*/ 33706 h 748419"/>
              <a:gd name="T4" fmla="*/ 0 60000 65536"/>
              <a:gd name="T5" fmla="*/ 0 60000 65536"/>
              <a:gd name="T6" fmla="*/ 0 w 1167897"/>
              <a:gd name="T7" fmla="*/ 0 h 748419"/>
              <a:gd name="T8" fmla="*/ 1167897 w 1167897"/>
              <a:gd name="T9" fmla="*/ 748419 h 748419"/>
            </a:gdLst>
            <a:ahLst/>
            <a:cxnLst>
              <a:cxn ang="T4">
                <a:pos x="T0" y="T1"/>
              </a:cxn>
              <a:cxn ang="T5">
                <a:pos x="T2" y="T3"/>
              </a:cxn>
            </a:cxnLst>
            <a:rect l="T6" t="T7" r="T8" b="T9"/>
            <a:pathLst>
              <a:path w="1167897" h="748419">
                <a:moveTo>
                  <a:pt x="1167897" y="748419"/>
                </a:moveTo>
                <a:cubicBezTo>
                  <a:pt x="280657" y="645813"/>
                  <a:pt x="760491" y="0"/>
                  <a:pt x="0" y="33196"/>
                </a:cubicBezTo>
              </a:path>
            </a:pathLst>
          </a:custGeom>
          <a:noFill/>
          <a:ln w="19050" algn="ctr">
            <a:solidFill>
              <a:srgbClr val="FF0000"/>
            </a:solidFill>
            <a:prstDash val="sysDash"/>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2" name="Скругленная прямоугольная выноска 21"/>
          <p:cNvSpPr/>
          <p:nvPr/>
        </p:nvSpPr>
        <p:spPr bwMode="auto">
          <a:xfrm>
            <a:off x="1685925" y="4213225"/>
            <a:ext cx="1365250" cy="442913"/>
          </a:xfrm>
          <a:prstGeom prst="wedgeRoundRectCallout">
            <a:avLst>
              <a:gd name="adj1" fmla="val 55656"/>
              <a:gd name="adj2" fmla="val -85106"/>
              <a:gd name="adj3" fmla="val 16667"/>
            </a:avLst>
          </a:prstGeom>
          <a:solidFill>
            <a:srgbClr val="FFFF99"/>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Arial" charset="0"/>
                <a:cs typeface="+mn-cs"/>
              </a:rPr>
              <a:t>каскад!</a:t>
            </a:r>
            <a:endParaRPr lang="ru-RU" sz="2000" b="1" dirty="0">
              <a:solidFill>
                <a:srgbClr val="000000"/>
              </a:solidFill>
              <a:latin typeface="Courier New" pitchFamily="49" charset="0"/>
              <a:cs typeface="Courier New" pitchFamily="49" charset="0"/>
            </a:endParaRPr>
          </a:p>
        </p:txBody>
      </p:sp>
      <p:grpSp>
        <p:nvGrpSpPr>
          <p:cNvPr id="2" name="Group 34"/>
          <p:cNvGrpSpPr>
            <a:grpSpLocks/>
          </p:cNvGrpSpPr>
          <p:nvPr/>
        </p:nvGrpSpPr>
        <p:grpSpPr bwMode="auto">
          <a:xfrm>
            <a:off x="382588" y="5310188"/>
            <a:ext cx="8416925" cy="663575"/>
            <a:chOff x="464" y="2126"/>
            <a:chExt cx="5302" cy="418"/>
          </a:xfrm>
        </p:grpSpPr>
        <p:sp>
          <p:nvSpPr>
            <p:cNvPr id="24" name="Text Box 32"/>
            <p:cNvSpPr txBox="1">
              <a:spLocks noChangeArrowheads="1"/>
            </p:cNvSpPr>
            <p:nvPr/>
          </p:nvSpPr>
          <p:spPr bwMode="auto">
            <a:xfrm>
              <a:off x="782" y="2189"/>
              <a:ext cx="4984" cy="291"/>
            </a:xfrm>
            <a:prstGeom prst="rect">
              <a:avLst/>
            </a:prstGeom>
            <a:solidFill>
              <a:srgbClr val="D1D1FF"/>
            </a:solidFill>
            <a:ln w="12700">
              <a:noFill/>
              <a:miter lim="800000"/>
              <a:headEnd/>
              <a:tailEnd/>
            </a:ln>
            <a:effectLst>
              <a:outerShdw blurRad="50800" dist="38100" dir="2700000" algn="tl" rotWithShape="0">
                <a:prstClr val="black">
                  <a:alpha val="40000"/>
                </a:prstClr>
              </a:outerShdw>
            </a:effectLst>
          </p:spPr>
          <p:txBody>
            <a:bodyPr>
              <a:spAutoFit/>
            </a:bodyPr>
            <a:lstStyle/>
            <a:p>
              <a:pPr marL="177800" indent="-177800">
                <a:spcBef>
                  <a:spcPct val="50000"/>
                </a:spcBef>
                <a:defRPr/>
              </a:pPr>
              <a:r>
                <a:rPr lang="ru-RU" sz="2400" dirty="0">
                  <a:latin typeface="Arial" charset="0"/>
                  <a:cs typeface="+mn-cs"/>
                </a:rPr>
                <a:t>  Более конкретное указание отменяет более общее!</a:t>
              </a:r>
            </a:p>
          </p:txBody>
        </p:sp>
        <p:sp>
          <p:nvSpPr>
            <p:cNvPr id="60437" name="Oval 33"/>
            <p:cNvSpPr>
              <a:spLocks noChangeArrowheads="1"/>
            </p:cNvSpPr>
            <p:nvPr/>
          </p:nvSpPr>
          <p:spPr bwMode="auto">
            <a:xfrm>
              <a:off x="464" y="2126"/>
              <a:ext cx="409" cy="418"/>
            </a:xfrm>
            <a:prstGeom prst="ellipse">
              <a:avLst/>
            </a:prstGeom>
            <a:solidFill>
              <a:srgbClr val="00008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4400">
                  <a:solidFill>
                    <a:schemeClr val="bg1"/>
                  </a:solidFill>
                  <a:latin typeface="Arial Black" panose="020B0A04020102020204" pitchFamily="34"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48137"/>
                                        </p:tgtEl>
                                        <p:attrNameLst>
                                          <p:attrName>style.visibility</p:attrName>
                                        </p:attrNameLst>
                                      </p:cBhvr>
                                      <p:to>
                                        <p:strVal val="visible"/>
                                      </p:to>
                                    </p:set>
                                    <p:animEffect transition="in" filter="dissolve">
                                      <p:cBhvr>
                                        <p:cTn id="20" dur="500"/>
                                        <p:tgtEl>
                                          <p:spTgt spid="4813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48141"/>
                                        </p:tgtEl>
                                        <p:attrNameLst>
                                          <p:attrName>style.visibility</p:attrName>
                                        </p:attrNameLst>
                                      </p:cBhvr>
                                      <p:to>
                                        <p:strVal val="visible"/>
                                      </p:to>
                                    </p:set>
                                    <p:animEffect transition="in" filter="dissolve">
                                      <p:cBhvr>
                                        <p:cTn id="30" dur="500"/>
                                        <p:tgtEl>
                                          <p:spTgt spid="4814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48142"/>
                                        </p:tgtEl>
                                        <p:attrNameLst>
                                          <p:attrName>style.visibility</p:attrName>
                                        </p:attrNameLst>
                                      </p:cBhvr>
                                      <p:to>
                                        <p:strVal val="visible"/>
                                      </p:to>
                                    </p:set>
                                    <p:animEffect transition="in" filter="wipe(right)">
                                      <p:cBhvr>
                                        <p:cTn id="35" dur="500"/>
                                        <p:tgtEl>
                                          <p:spTgt spid="4814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48145"/>
                                        </p:tgtEl>
                                        <p:attrNameLst>
                                          <p:attrName>style.visibility</p:attrName>
                                        </p:attrNameLst>
                                      </p:cBhvr>
                                      <p:to>
                                        <p:strVal val="visible"/>
                                      </p:to>
                                    </p:set>
                                    <p:animEffect transition="in" filter="wipe(right)">
                                      <p:cBhvr>
                                        <p:cTn id="40" dur="500"/>
                                        <p:tgtEl>
                                          <p:spTgt spid="48145"/>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48143"/>
                                        </p:tgtEl>
                                        <p:attrNameLst>
                                          <p:attrName>style.visibility</p:attrName>
                                        </p:attrNameLst>
                                      </p:cBhvr>
                                      <p:to>
                                        <p:strVal val="visible"/>
                                      </p:to>
                                    </p:set>
                                    <p:animEffect transition="in" filter="wipe(right)">
                                      <p:cBhvr>
                                        <p:cTn id="43" dur="500"/>
                                        <p:tgtEl>
                                          <p:spTgt spid="48143"/>
                                        </p:tgtEl>
                                      </p:cBhvr>
                                    </p:animEffect>
                                  </p:childTnLst>
                                </p:cTn>
                              </p:par>
                            </p:childTnLst>
                          </p:cTn>
                        </p:par>
                        <p:par>
                          <p:cTn id="44" fill="hold" nodeType="afterGroup">
                            <p:stCondLst>
                              <p:cond delay="500"/>
                            </p:stCondLst>
                            <p:childTnLst>
                              <p:par>
                                <p:cTn id="45" presetID="9" presetClass="entr" presetSubtype="0"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dissolve">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8142" grpId="0" animBg="1"/>
      <p:bldP spid="48143" grpId="0" animBg="1"/>
      <p:bldP spid="48145" grpId="0" animBg="1"/>
      <p:bldP spid="2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Заголовок 1"/>
          <p:cNvSpPr>
            <a:spLocks noGrp="1"/>
          </p:cNvSpPr>
          <p:nvPr>
            <p:ph type="title"/>
          </p:nvPr>
        </p:nvSpPr>
        <p:spPr>
          <a:xfrm>
            <a:off x="311150" y="301625"/>
            <a:ext cx="8375650" cy="471488"/>
          </a:xfrm>
        </p:spPr>
        <p:txBody>
          <a:bodyPr/>
          <a:lstStyle/>
          <a:p>
            <a:r>
              <a:rPr lang="ru-RU" altLang="ru-RU" smtClean="0"/>
              <a:t>Классы</a:t>
            </a:r>
          </a:p>
        </p:txBody>
      </p:sp>
      <p:sp>
        <p:nvSpPr>
          <p:cNvPr id="6144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7E14A20-E474-484D-A141-D42638BA1145}" type="slidenum">
              <a:rPr lang="ru-RU" altLang="ru-RU" sz="1400" smtClean="0"/>
              <a:pPr>
                <a:spcBef>
                  <a:spcPct val="0"/>
                </a:spcBef>
                <a:buFontTx/>
                <a:buNone/>
              </a:pPr>
              <a:t>115</a:t>
            </a:fld>
            <a:endParaRPr lang="ru-RU" altLang="ru-RU" sz="1400" smtClean="0"/>
          </a:p>
        </p:txBody>
      </p:sp>
      <p:sp>
        <p:nvSpPr>
          <p:cNvPr id="4" name="Text Box 1"/>
          <p:cNvSpPr txBox="1">
            <a:spLocks noChangeArrowheads="1"/>
          </p:cNvSpPr>
          <p:nvPr/>
        </p:nvSpPr>
        <p:spPr bwMode="auto">
          <a:xfrm>
            <a:off x="411303" y="1783962"/>
            <a:ext cx="4187857" cy="1886701"/>
          </a:xfrm>
          <a:prstGeom prst="rect">
            <a:avLst/>
          </a:prstGeom>
          <a:solidFill>
            <a:srgbClr val="E6E6FF"/>
          </a:solidFill>
          <a:ln w="9525">
            <a:noFill/>
            <a:miter lim="800000"/>
            <a:headEnd/>
            <a:tailEnd/>
          </a:ln>
          <a:effectLst>
            <a:glow rad="63500">
              <a:schemeClr val="accent1">
                <a:satMod val="175000"/>
                <a:alpha val="40000"/>
              </a:schemeClr>
            </a:glow>
            <a:outerShdw dist="35921" dir="2700000" algn="ctr" rotWithShape="0">
              <a:srgbClr val="808080"/>
            </a:outerShdw>
          </a:effectLst>
        </p:spPr>
        <p:txBody>
          <a:bodyPr rIns="0"/>
          <a:lstStyle/>
          <a:p>
            <a:pPr algn="just">
              <a:defRPr/>
            </a:pPr>
            <a:r>
              <a:rPr lang="en-US" sz="2800" b="1" dirty="0">
                <a:latin typeface="Courier New" pitchFamily="49" charset="0"/>
                <a:ea typeface="Times New Roman" pitchFamily="18" charset="0"/>
                <a:cs typeface="Courier New" pitchFamily="49" charset="0"/>
              </a:rPr>
              <a:t>.</a:t>
            </a:r>
            <a:r>
              <a:rPr lang="en-US" sz="2800" b="1" dirty="0">
                <a:solidFill>
                  <a:srgbClr val="FF0000"/>
                </a:solidFill>
                <a:latin typeface="Courier New" pitchFamily="49" charset="0"/>
                <a:ea typeface="Times New Roman" pitchFamily="18" charset="0"/>
                <a:cs typeface="Courier New" pitchFamily="49" charset="0"/>
              </a:rPr>
              <a:t>error</a:t>
            </a:r>
            <a:r>
              <a:rPr lang="en-US" sz="2800" b="1" dirty="0">
                <a:latin typeface="Courier New" pitchFamily="49" charset="0"/>
                <a:ea typeface="Times New Roman" pitchFamily="18" charset="0"/>
                <a:cs typeface="Courier New" pitchFamily="49" charset="0"/>
              </a:rPr>
              <a:t> {</a:t>
            </a:r>
            <a:endParaRPr lang="ru-RU" sz="2800" b="1" dirty="0">
              <a:cs typeface="+mn-cs"/>
            </a:endParaRPr>
          </a:p>
          <a:p>
            <a:pPr algn="just">
              <a:defRPr/>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background:red</a:t>
            </a:r>
            <a:r>
              <a:rPr lang="en-US" sz="2800" b="1" dirty="0">
                <a:latin typeface="Courier New" pitchFamily="49" charset="0"/>
                <a:cs typeface="Courier New" pitchFamily="49" charset="0"/>
              </a:rPr>
              <a:t>;</a:t>
            </a:r>
          </a:p>
          <a:p>
            <a:pPr algn="just">
              <a:defRPr/>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color:white</a:t>
            </a:r>
            <a:r>
              <a:rPr lang="en-US" sz="2800" b="1" dirty="0">
                <a:latin typeface="Courier New" pitchFamily="49" charset="0"/>
                <a:cs typeface="Courier New" pitchFamily="49" charset="0"/>
              </a:rPr>
              <a:t>;</a:t>
            </a:r>
            <a:endParaRPr lang="ru-RU" sz="2800" b="1" dirty="0">
              <a:cs typeface="+mn-cs"/>
            </a:endParaRPr>
          </a:p>
          <a:p>
            <a:pPr>
              <a:defRPr/>
            </a:pPr>
            <a:r>
              <a:rPr lang="ru-RU" sz="2800" b="1" dirty="0">
                <a:latin typeface="Courier New" pitchFamily="49" charset="0"/>
                <a:ea typeface="Times New Roman" pitchFamily="18" charset="0"/>
                <a:cs typeface="Courier New" pitchFamily="49" charset="0"/>
              </a:rPr>
              <a:t>}</a:t>
            </a:r>
            <a:endParaRPr lang="ru-RU" sz="2800" b="1" dirty="0">
              <a:cs typeface="+mn-cs"/>
            </a:endParaRPr>
          </a:p>
        </p:txBody>
      </p:sp>
      <p:sp>
        <p:nvSpPr>
          <p:cNvPr id="5" name="Скругленная прямоугольная выноска 4"/>
          <p:cNvSpPr/>
          <p:nvPr/>
        </p:nvSpPr>
        <p:spPr bwMode="auto">
          <a:xfrm>
            <a:off x="1433513" y="863600"/>
            <a:ext cx="3275012" cy="919163"/>
          </a:xfrm>
          <a:prstGeom prst="wedgeRoundRectCallout">
            <a:avLst>
              <a:gd name="adj1" fmla="val -41887"/>
              <a:gd name="adj2" fmla="val 70327"/>
              <a:gd name="adj3" fmla="val 16667"/>
            </a:avLst>
          </a:prstGeom>
          <a:solidFill>
            <a:srgbClr val="FFFF99"/>
          </a:solidFill>
          <a:effectLst>
            <a:outerShdw blurRad="50800" dist="38100" dir="2700000" algn="tl" rotWithShape="0">
              <a:prstClr val="black">
                <a:alpha val="40000"/>
              </a:prstClr>
            </a:outerShdw>
          </a:effectLst>
        </p:spPr>
        <p:txBody>
          <a:bodyPr>
            <a:spAutoFit/>
          </a:bodyPr>
          <a:lstStyle/>
          <a:p>
            <a:pPr algn="ctr" eaLnBrk="1" hangingPunct="1">
              <a:defRPr/>
            </a:pPr>
            <a:r>
              <a:rPr lang="ru-RU" sz="2400" dirty="0">
                <a:solidFill>
                  <a:srgbClr val="000000"/>
                </a:solidFill>
                <a:latin typeface="Arial" charset="0"/>
                <a:cs typeface="+mn-cs"/>
              </a:rPr>
              <a:t>для </a:t>
            </a:r>
            <a:r>
              <a:rPr lang="ru-RU" sz="2400" b="1" dirty="0">
                <a:solidFill>
                  <a:srgbClr val="333399"/>
                </a:solidFill>
                <a:latin typeface="Arial" charset="0"/>
                <a:cs typeface="+mn-cs"/>
              </a:rPr>
              <a:t>всех</a:t>
            </a:r>
            <a:r>
              <a:rPr lang="ru-RU" sz="2400" dirty="0">
                <a:solidFill>
                  <a:srgbClr val="000000"/>
                </a:solidFill>
                <a:latin typeface="Arial" charset="0"/>
                <a:cs typeface="+mn-cs"/>
              </a:rPr>
              <a:t> элементов класса </a:t>
            </a:r>
            <a:r>
              <a:rPr lang="en-US" sz="2400" b="1" dirty="0">
                <a:solidFill>
                  <a:srgbClr val="000000"/>
                </a:solidFill>
                <a:latin typeface="Courier New" pitchFamily="49" charset="0"/>
                <a:cs typeface="Courier New" pitchFamily="49" charset="0"/>
              </a:rPr>
              <a:t>error</a:t>
            </a:r>
            <a:endParaRPr lang="ru-RU" sz="2400" b="1" dirty="0">
              <a:solidFill>
                <a:srgbClr val="000000"/>
              </a:solidFill>
              <a:latin typeface="Courier New" pitchFamily="49" charset="0"/>
              <a:cs typeface="Courier New" pitchFamily="49" charset="0"/>
            </a:endParaRPr>
          </a:p>
        </p:txBody>
      </p:sp>
      <p:sp>
        <p:nvSpPr>
          <p:cNvPr id="7" name="Text Box 1"/>
          <p:cNvSpPr txBox="1">
            <a:spLocks noChangeArrowheads="1"/>
          </p:cNvSpPr>
          <p:nvPr/>
        </p:nvSpPr>
        <p:spPr bwMode="auto">
          <a:xfrm>
            <a:off x="409575" y="3849688"/>
            <a:ext cx="7485063" cy="1614487"/>
          </a:xfrm>
          <a:prstGeom prst="rect">
            <a:avLst/>
          </a:prstGeom>
          <a:solidFill>
            <a:srgbClr val="FFFF99"/>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r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&lt;p&gt;</a:t>
            </a:r>
          </a:p>
          <a:p>
            <a:pPr algn="just">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&lt;</a:t>
            </a:r>
            <a:r>
              <a:rPr lang="en-US"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span</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 class="</a:t>
            </a:r>
            <a:r>
              <a:rPr lang="en-US"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error</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"&gt;</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Ошибка!</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&lt;/</a:t>
            </a:r>
            <a:r>
              <a:rPr lang="en-US"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span</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&gt; </a:t>
            </a:r>
            <a:endParaRPr lang="ru-RU" altLang="ru-RU" sz="2400" b="1">
              <a:latin typeface="Courier New" panose="02070309020205020404" pitchFamily="49" charset="0"/>
              <a:ea typeface="Times New Roman" panose="02020603050405020304" pitchFamily="18" charset="0"/>
              <a:cs typeface="Courier New" panose="02070309020205020404" pitchFamily="49" charset="0"/>
            </a:endParaRPr>
          </a:p>
          <a:p>
            <a:pPr algn="just">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Что-то с памятью.</a:t>
            </a:r>
          </a:p>
          <a:p>
            <a:pPr algn="just">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&lt;/p&gt;</a:t>
            </a:r>
          </a:p>
        </p:txBody>
      </p:sp>
      <p:pic>
        <p:nvPicPr>
          <p:cNvPr id="4916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1489" t="63760" r="1700" b="10895"/>
          <a:stretch>
            <a:fillRect/>
          </a:stretch>
        </p:blipFill>
        <p:spPr bwMode="auto">
          <a:xfrm>
            <a:off x="3611563" y="5056188"/>
            <a:ext cx="5172075"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8" name="Скругленная прямоугольная выноска 7"/>
          <p:cNvSpPr/>
          <p:nvPr/>
        </p:nvSpPr>
        <p:spPr bwMode="auto">
          <a:xfrm>
            <a:off x="5584825" y="3362325"/>
            <a:ext cx="2174875" cy="755650"/>
          </a:xfrm>
          <a:prstGeom prst="wedgeRoundRectCallout">
            <a:avLst>
              <a:gd name="adj1" fmla="val -30473"/>
              <a:gd name="adj2" fmla="val 77239"/>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lnSpc>
                <a:spcPct val="80000"/>
              </a:lnSpc>
              <a:defRPr/>
            </a:pPr>
            <a:r>
              <a:rPr lang="ru-RU" sz="2400" dirty="0">
                <a:solidFill>
                  <a:srgbClr val="000000"/>
                </a:solidFill>
                <a:latin typeface="Arial" charset="0"/>
                <a:cs typeface="+mn-cs"/>
              </a:rPr>
              <a:t>элемент в тексте</a:t>
            </a:r>
            <a:endParaRPr lang="ru-RU" sz="2400" b="1" dirty="0">
              <a:solidFill>
                <a:srgbClr val="000000"/>
              </a:solidFill>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49161"/>
                                        </p:tgtEl>
                                        <p:attrNameLst>
                                          <p:attrName>style.visibility</p:attrName>
                                        </p:attrNameLst>
                                      </p:cBhvr>
                                      <p:to>
                                        <p:strVal val="visible"/>
                                      </p:to>
                                    </p:set>
                                    <p:animEffect transition="in" filter="dissolve">
                                      <p:cBhvr>
                                        <p:cTn id="23" dur="500"/>
                                        <p:tgtEl>
                                          <p:spTgt spid="49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Заголовок 1"/>
          <p:cNvSpPr>
            <a:spLocks noGrp="1"/>
          </p:cNvSpPr>
          <p:nvPr>
            <p:ph type="title"/>
          </p:nvPr>
        </p:nvSpPr>
        <p:spPr>
          <a:xfrm>
            <a:off x="311150" y="301625"/>
            <a:ext cx="8375650" cy="471488"/>
          </a:xfrm>
        </p:spPr>
        <p:txBody>
          <a:bodyPr/>
          <a:lstStyle/>
          <a:p>
            <a:r>
              <a:rPr lang="ru-RU" altLang="ru-RU" smtClean="0"/>
              <a:t>Фоновый рисунок</a:t>
            </a:r>
          </a:p>
        </p:txBody>
      </p:sp>
      <p:sp>
        <p:nvSpPr>
          <p:cNvPr id="62467"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7DD1EF2-2545-475F-A1D3-8687D86BBBFD}" type="slidenum">
              <a:rPr lang="ru-RU" altLang="ru-RU" sz="1400" smtClean="0"/>
              <a:pPr>
                <a:spcBef>
                  <a:spcPct val="0"/>
                </a:spcBef>
                <a:buFontTx/>
                <a:buNone/>
              </a:pPr>
              <a:t>116</a:t>
            </a:fld>
            <a:endParaRPr lang="ru-RU" altLang="ru-RU" sz="1400" smtClean="0"/>
          </a:p>
        </p:txBody>
      </p:sp>
      <p:sp>
        <p:nvSpPr>
          <p:cNvPr id="4" name="Text Box 1"/>
          <p:cNvSpPr txBox="1">
            <a:spLocks noChangeArrowheads="1"/>
          </p:cNvSpPr>
          <p:nvPr/>
        </p:nvSpPr>
        <p:spPr bwMode="auto">
          <a:xfrm>
            <a:off x="436563" y="1054100"/>
            <a:ext cx="7881937" cy="1201738"/>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rIns="0"/>
          <a:lstStyle/>
          <a:p>
            <a:pPr algn="just">
              <a:defRPr/>
            </a:pPr>
            <a:r>
              <a:rPr lang="en-US" sz="2400" b="1" dirty="0" err="1">
                <a:latin typeface="Courier New" pitchFamily="49" charset="0"/>
                <a:ea typeface="Times New Roman" pitchFamily="18" charset="0"/>
                <a:cs typeface="Courier New" pitchFamily="49" charset="0"/>
              </a:rPr>
              <a:t>p.</a:t>
            </a:r>
            <a:r>
              <a:rPr lang="en-US" sz="2400" b="1" dirty="0" err="1">
                <a:solidFill>
                  <a:srgbClr val="FF0000"/>
                </a:solidFill>
                <a:latin typeface="Courier New" pitchFamily="49" charset="0"/>
                <a:ea typeface="Times New Roman" pitchFamily="18" charset="0"/>
                <a:cs typeface="Courier New" pitchFamily="49" charset="0"/>
              </a:rPr>
              <a:t>hallo</a:t>
            </a:r>
            <a:r>
              <a:rPr lang="en-US" sz="2400" b="1" dirty="0">
                <a:latin typeface="Courier New" pitchFamily="49" charset="0"/>
                <a:ea typeface="Times New Roman" pitchFamily="18" charset="0"/>
                <a:cs typeface="Courier New" pitchFamily="49" charset="0"/>
              </a:rPr>
              <a:t> {</a:t>
            </a:r>
            <a:endParaRPr lang="ru-RU" sz="2400" b="1" dirty="0">
              <a:cs typeface="+mn-cs"/>
            </a:endParaRPr>
          </a:p>
          <a:p>
            <a:pPr algn="just">
              <a:defRPr/>
            </a:pPr>
            <a:r>
              <a:rPr lang="en-US" sz="2400" b="1" dirty="0">
                <a:latin typeface="Courier New" pitchFamily="49" charset="0"/>
                <a:cs typeface="Courier New" pitchFamily="49" charset="0"/>
              </a:rPr>
              <a:t> background: white </a:t>
            </a:r>
            <a:r>
              <a:rPr lang="en-US" sz="2400" b="1" dirty="0" err="1">
                <a:solidFill>
                  <a:srgbClr val="3333FF"/>
                </a:solidFill>
                <a:latin typeface="Courier New" pitchFamily="49" charset="0"/>
                <a:cs typeface="Courier New" pitchFamily="49" charset="0"/>
              </a:rPr>
              <a:t>url</a:t>
            </a:r>
            <a:r>
              <a:rPr lang="en-US" sz="2400" b="1" dirty="0">
                <a:solidFill>
                  <a:srgbClr val="3333FF"/>
                </a:solidFill>
                <a:latin typeface="Courier New" pitchFamily="49" charset="0"/>
                <a:cs typeface="Courier New" pitchFamily="49" charset="0"/>
              </a:rPr>
              <a:t>(images/grad.jpg)</a:t>
            </a:r>
            <a:r>
              <a:rPr lang="en-US" sz="2400" b="1" dirty="0">
                <a:latin typeface="Courier New" pitchFamily="49" charset="0"/>
                <a:cs typeface="Courier New" pitchFamily="49" charset="0"/>
              </a:rPr>
              <a:t>;</a:t>
            </a:r>
            <a:endParaRPr lang="ru-RU" sz="2400" b="1" dirty="0">
              <a:cs typeface="+mn-cs"/>
            </a:endParaRPr>
          </a:p>
          <a:p>
            <a:pPr>
              <a:defRPr/>
            </a:pPr>
            <a:r>
              <a:rPr lang="ru-RU" sz="2400" b="1" dirty="0">
                <a:latin typeface="Courier New" pitchFamily="49" charset="0"/>
                <a:ea typeface="Times New Roman" pitchFamily="18" charset="0"/>
                <a:cs typeface="Courier New" pitchFamily="49" charset="0"/>
              </a:rPr>
              <a:t>}</a:t>
            </a:r>
            <a:endParaRPr lang="ru-RU" sz="2400" b="1" dirty="0">
              <a:cs typeface="+mn-cs"/>
            </a:endParaRPr>
          </a:p>
        </p:txBody>
      </p:sp>
      <p:pic>
        <p:nvPicPr>
          <p:cNvPr id="5" name="Рисунок 4" descr="grad.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175" y="925513"/>
            <a:ext cx="1362075" cy="68262"/>
          </a:xfrm>
          <a:prstGeom prst="rect">
            <a:avLst/>
          </a:prstGeom>
          <a:noFill/>
          <a:ln>
            <a:noFill/>
          </a:ln>
          <a:effectLst>
            <a:outerShdw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sp>
        <p:nvSpPr>
          <p:cNvPr id="6" name="Text Box 1"/>
          <p:cNvSpPr txBox="1">
            <a:spLocks noChangeArrowheads="1"/>
          </p:cNvSpPr>
          <p:nvPr/>
        </p:nvSpPr>
        <p:spPr bwMode="auto">
          <a:xfrm>
            <a:off x="447675" y="2465388"/>
            <a:ext cx="3429000" cy="1241425"/>
          </a:xfrm>
          <a:prstGeom prst="rect">
            <a:avLst/>
          </a:prstGeom>
          <a:solidFill>
            <a:srgbClr val="E6E6FF"/>
          </a:solidFill>
          <a:ln w="9525">
            <a:noFill/>
            <a:miter lim="800000"/>
            <a:headEnd/>
            <a:tailEnd/>
          </a:ln>
          <a:effectLst>
            <a:outerShdw blurRad="50800" dist="38100" dir="2700000" algn="tl" rotWithShape="0">
              <a:prstClr val="black">
                <a:alpha val="40000"/>
              </a:prstClr>
            </a:outerShdw>
          </a:effectLst>
        </p:spPr>
        <p:txBody>
          <a:bodyPr rIns="0"/>
          <a:lstStyle/>
          <a:p>
            <a:pPr algn="just">
              <a:defRPr/>
            </a:pPr>
            <a:r>
              <a:rPr lang="en-US" sz="2400" b="1" dirty="0">
                <a:latin typeface="Courier New" pitchFamily="49" charset="0"/>
                <a:ea typeface="Times New Roman" pitchFamily="18" charset="0"/>
                <a:cs typeface="Courier New" pitchFamily="49" charset="0"/>
              </a:rPr>
              <a:t>&lt;p class="</a:t>
            </a:r>
            <a:r>
              <a:rPr lang="en-US" sz="2400" b="1" dirty="0">
                <a:solidFill>
                  <a:srgbClr val="FF0000"/>
                </a:solidFill>
                <a:latin typeface="Courier New" pitchFamily="49" charset="0"/>
                <a:ea typeface="Times New Roman" pitchFamily="18" charset="0"/>
                <a:cs typeface="Courier New" pitchFamily="49" charset="0"/>
              </a:rPr>
              <a:t>hallo</a:t>
            </a:r>
            <a:r>
              <a:rPr lang="en-US" sz="2400" b="1" dirty="0">
                <a:latin typeface="Courier New" pitchFamily="49" charset="0"/>
                <a:ea typeface="Times New Roman" pitchFamily="18" charset="0"/>
                <a:cs typeface="Courier New" pitchFamily="49" charset="0"/>
              </a:rPr>
              <a:t>"&gt;</a:t>
            </a:r>
          </a:p>
          <a:p>
            <a:pPr algn="just">
              <a:defRPr/>
            </a:pPr>
            <a:r>
              <a:rPr lang="ru-RU" sz="2400" b="1" dirty="0">
                <a:latin typeface="Courier New" pitchFamily="49" charset="0"/>
                <a:ea typeface="Times New Roman" pitchFamily="18" charset="0"/>
                <a:cs typeface="Courier New" pitchFamily="49" charset="0"/>
              </a:rPr>
              <a:t>Привет, Вася!</a:t>
            </a:r>
            <a:endParaRPr lang="en-US" sz="2400" b="1" dirty="0">
              <a:latin typeface="Courier New" pitchFamily="49" charset="0"/>
              <a:ea typeface="Times New Roman" pitchFamily="18" charset="0"/>
              <a:cs typeface="Courier New" pitchFamily="49" charset="0"/>
            </a:endParaRPr>
          </a:p>
          <a:p>
            <a:pPr algn="just">
              <a:defRPr/>
            </a:pPr>
            <a:r>
              <a:rPr lang="en-US" sz="2400" b="1" dirty="0">
                <a:latin typeface="Courier New" pitchFamily="49" charset="0"/>
                <a:ea typeface="Times New Roman" pitchFamily="18" charset="0"/>
                <a:cs typeface="Courier New" pitchFamily="49" charset="0"/>
              </a:rPr>
              <a:t>&lt;/p&gt;</a:t>
            </a:r>
          </a:p>
        </p:txBody>
      </p:sp>
      <p:grpSp>
        <p:nvGrpSpPr>
          <p:cNvPr id="2" name="Группа 11"/>
          <p:cNvGrpSpPr>
            <a:grpSpLocks/>
          </p:cNvGrpSpPr>
          <p:nvPr/>
        </p:nvGrpSpPr>
        <p:grpSpPr bwMode="auto">
          <a:xfrm>
            <a:off x="4014788" y="2781300"/>
            <a:ext cx="4979987" cy="468313"/>
            <a:chOff x="4015408" y="2602671"/>
            <a:chExt cx="4979505" cy="468519"/>
          </a:xfrm>
        </p:grpSpPr>
        <p:pic>
          <p:nvPicPr>
            <p:cNvPr id="6248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5408" y="2602671"/>
              <a:ext cx="4979505" cy="46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62481" name="Прямоугольник 9"/>
            <p:cNvSpPr>
              <a:spLocks noChangeArrowheads="1"/>
            </p:cNvSpPr>
            <p:nvPr/>
          </p:nvSpPr>
          <p:spPr bwMode="auto">
            <a:xfrm>
              <a:off x="4080545" y="2657925"/>
              <a:ext cx="1976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ru-RU" altLang="ru-RU" sz="1800" b="1">
                  <a:latin typeface="Courier New" panose="02070309020205020404" pitchFamily="49" charset="0"/>
                  <a:ea typeface="Times New Roman" panose="02020603050405020304" pitchFamily="18" charset="0"/>
                  <a:cs typeface="Courier New" panose="02070309020205020404" pitchFamily="49" charset="0"/>
                </a:rPr>
                <a:t>Привет, Вася!</a:t>
              </a:r>
              <a:endParaRPr lang="en-US" altLang="ru-RU" sz="1800" b="1">
                <a:latin typeface="Courier New" panose="02070309020205020404" pitchFamily="49" charset="0"/>
                <a:ea typeface="Times New Roman" panose="02020603050405020304" pitchFamily="18" charset="0"/>
                <a:cs typeface="Courier New" panose="02070309020205020404" pitchFamily="49" charset="0"/>
              </a:endParaRPr>
            </a:p>
          </p:txBody>
        </p:sp>
      </p:grpSp>
      <p:sp>
        <p:nvSpPr>
          <p:cNvPr id="10" name="Text Box 1"/>
          <p:cNvSpPr txBox="1">
            <a:spLocks noChangeArrowheads="1"/>
          </p:cNvSpPr>
          <p:nvPr/>
        </p:nvSpPr>
        <p:spPr bwMode="auto">
          <a:xfrm>
            <a:off x="457200" y="4086225"/>
            <a:ext cx="7126288" cy="1201738"/>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rIns="0"/>
          <a:lstStyle/>
          <a:p>
            <a:pPr algn="just">
              <a:defRPr/>
            </a:pPr>
            <a:r>
              <a:rPr lang="en-US" sz="2400" b="1" dirty="0" err="1">
                <a:latin typeface="Courier New" pitchFamily="49" charset="0"/>
                <a:ea typeface="Times New Roman" pitchFamily="18" charset="0"/>
                <a:cs typeface="Courier New" pitchFamily="49" charset="0"/>
              </a:rPr>
              <a:t>p.hallo</a:t>
            </a:r>
            <a:r>
              <a:rPr lang="en-US" sz="2400" b="1" dirty="0">
                <a:latin typeface="Courier New" pitchFamily="49" charset="0"/>
                <a:ea typeface="Times New Roman" pitchFamily="18" charset="0"/>
                <a:cs typeface="Courier New" pitchFamily="49" charset="0"/>
              </a:rPr>
              <a:t> {</a:t>
            </a:r>
            <a:endParaRPr lang="ru-RU" sz="2400" b="1" dirty="0">
              <a:cs typeface="+mn-cs"/>
            </a:endParaRPr>
          </a:p>
          <a:p>
            <a:pPr algn="just">
              <a:defRPr/>
            </a:pPr>
            <a:r>
              <a:rPr lang="en-US" sz="2400" b="1" dirty="0">
                <a:latin typeface="Courier New" pitchFamily="49" charset="0"/>
                <a:cs typeface="Courier New" pitchFamily="49" charset="0"/>
              </a:rPr>
              <a:t> background: </a:t>
            </a:r>
            <a:r>
              <a:rPr lang="en-US" sz="2400" b="1" dirty="0" err="1">
                <a:latin typeface="Courier New" pitchFamily="49" charset="0"/>
                <a:cs typeface="Courier New" pitchFamily="49" charset="0"/>
              </a:rPr>
              <a:t>url</a:t>
            </a:r>
            <a:r>
              <a:rPr lang="en-US" sz="2400" b="1" dirty="0">
                <a:latin typeface="Courier New" pitchFamily="49" charset="0"/>
                <a:cs typeface="Courier New" pitchFamily="49" charset="0"/>
              </a:rPr>
              <a:t>(grad.jpg) </a:t>
            </a:r>
            <a:r>
              <a:rPr lang="en-US" sz="2400" b="1" dirty="0">
                <a:solidFill>
                  <a:srgbClr val="3333FF"/>
                </a:solidFill>
                <a:latin typeface="Courier New" pitchFamily="49" charset="0"/>
                <a:cs typeface="Courier New" pitchFamily="49" charset="0"/>
              </a:rPr>
              <a:t>repeat-y</a:t>
            </a:r>
            <a:r>
              <a:rPr lang="en-US" sz="2400" b="1" dirty="0">
                <a:latin typeface="Courier New" pitchFamily="49" charset="0"/>
                <a:cs typeface="Courier New" pitchFamily="49" charset="0"/>
              </a:rPr>
              <a:t>;</a:t>
            </a:r>
            <a:endParaRPr lang="ru-RU" sz="2400" b="1" dirty="0">
              <a:cs typeface="+mn-cs"/>
            </a:endParaRPr>
          </a:p>
          <a:p>
            <a:pPr>
              <a:defRPr/>
            </a:pPr>
            <a:r>
              <a:rPr lang="ru-RU" sz="2400" b="1" dirty="0">
                <a:latin typeface="Courier New" pitchFamily="49" charset="0"/>
                <a:ea typeface="Times New Roman" pitchFamily="18" charset="0"/>
                <a:cs typeface="Courier New" pitchFamily="49" charset="0"/>
              </a:rPr>
              <a:t>}</a:t>
            </a:r>
            <a:endParaRPr lang="ru-RU" sz="2400" b="1" dirty="0">
              <a:cs typeface="+mn-cs"/>
            </a:endParaRPr>
          </a:p>
        </p:txBody>
      </p:sp>
      <p:grpSp>
        <p:nvGrpSpPr>
          <p:cNvPr id="3" name="Группа 15"/>
          <p:cNvGrpSpPr>
            <a:grpSpLocks/>
          </p:cNvGrpSpPr>
          <p:nvPr/>
        </p:nvGrpSpPr>
        <p:grpSpPr bwMode="auto">
          <a:xfrm>
            <a:off x="1350963" y="5435600"/>
            <a:ext cx="2043112" cy="468313"/>
            <a:chOff x="1351720" y="5256419"/>
            <a:chExt cx="2041960" cy="468519"/>
          </a:xfrm>
        </p:grpSpPr>
        <p:pic>
          <p:nvPicPr>
            <p:cNvPr id="6247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r="74850"/>
            <a:stretch>
              <a:fillRect/>
            </a:stretch>
          </p:blipFill>
          <p:spPr bwMode="auto">
            <a:xfrm>
              <a:off x="1351720" y="5256419"/>
              <a:ext cx="1252332" cy="46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62479" name="Прямоугольник 14"/>
            <p:cNvSpPr>
              <a:spLocks noChangeArrowheads="1"/>
            </p:cNvSpPr>
            <p:nvPr/>
          </p:nvSpPr>
          <p:spPr bwMode="auto">
            <a:xfrm>
              <a:off x="1416857" y="5311673"/>
              <a:ext cx="1976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ru-RU" altLang="ru-RU" sz="1800" b="1">
                  <a:latin typeface="Courier New" panose="02070309020205020404" pitchFamily="49" charset="0"/>
                  <a:ea typeface="Times New Roman" panose="02020603050405020304" pitchFamily="18" charset="0"/>
                  <a:cs typeface="Courier New" panose="02070309020205020404" pitchFamily="49" charset="0"/>
                </a:rPr>
                <a:t>Привет, Вася!</a:t>
              </a:r>
              <a:endParaRPr lang="en-US" altLang="ru-RU" sz="1800" b="1">
                <a:latin typeface="Courier New" panose="02070309020205020404" pitchFamily="49" charset="0"/>
                <a:ea typeface="Times New Roman" panose="02020603050405020304" pitchFamily="18" charset="0"/>
                <a:cs typeface="Courier New" panose="02070309020205020404" pitchFamily="49" charset="0"/>
              </a:endParaRPr>
            </a:p>
          </p:txBody>
        </p:sp>
      </p:grpSp>
      <p:sp>
        <p:nvSpPr>
          <p:cNvPr id="14" name="Полилиния 17"/>
          <p:cNvSpPr>
            <a:spLocks noChangeArrowheads="1"/>
          </p:cNvSpPr>
          <p:nvPr/>
        </p:nvSpPr>
        <p:spPr bwMode="auto">
          <a:xfrm>
            <a:off x="4572000" y="1851025"/>
            <a:ext cx="466725" cy="952500"/>
          </a:xfrm>
          <a:custGeom>
            <a:avLst/>
            <a:gdLst>
              <a:gd name="T0" fmla="*/ 0 w 854765"/>
              <a:gd name="T1" fmla="*/ 0 h 954157"/>
              <a:gd name="T2" fmla="*/ 1 w 854765"/>
              <a:gd name="T3" fmla="*/ 381399 h 954157"/>
              <a:gd name="T4" fmla="*/ 1 w 854765"/>
              <a:gd name="T5" fmla="*/ 915358 h 954157"/>
              <a:gd name="T6" fmla="*/ 0 60000 65536"/>
              <a:gd name="T7" fmla="*/ 0 60000 65536"/>
              <a:gd name="T8" fmla="*/ 0 60000 65536"/>
              <a:gd name="T9" fmla="*/ 0 w 854765"/>
              <a:gd name="T10" fmla="*/ 0 h 954157"/>
              <a:gd name="T11" fmla="*/ 854765 w 854765"/>
              <a:gd name="T12" fmla="*/ 954157 h 954157"/>
            </a:gdLst>
            <a:ahLst/>
            <a:cxnLst>
              <a:cxn ang="T6">
                <a:pos x="T0" y="T1"/>
              </a:cxn>
              <a:cxn ang="T7">
                <a:pos x="T2" y="T3"/>
              </a:cxn>
              <a:cxn ang="T8">
                <a:pos x="T4" y="T5"/>
              </a:cxn>
            </a:cxnLst>
            <a:rect l="T9" t="T10" r="T11" b="T12"/>
            <a:pathLst>
              <a:path w="854765" h="954157">
                <a:moveTo>
                  <a:pt x="0" y="0"/>
                </a:moveTo>
                <a:cubicBezTo>
                  <a:pt x="266700" y="119269"/>
                  <a:pt x="533400" y="238539"/>
                  <a:pt x="675861" y="397565"/>
                </a:cubicBezTo>
                <a:cubicBezTo>
                  <a:pt x="818322" y="556591"/>
                  <a:pt x="836543" y="755374"/>
                  <a:pt x="854765" y="954157"/>
                </a:cubicBezTo>
              </a:path>
            </a:pathLst>
          </a:custGeom>
          <a:noFill/>
          <a:ln w="28575" algn="ctr">
            <a:solidFill>
              <a:srgbClr val="3333FF"/>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15" name="Полилиния 18"/>
          <p:cNvSpPr>
            <a:spLocks noChangeArrowheads="1"/>
          </p:cNvSpPr>
          <p:nvPr/>
        </p:nvSpPr>
        <p:spPr bwMode="auto">
          <a:xfrm>
            <a:off x="3190875" y="4840288"/>
            <a:ext cx="2871788" cy="596900"/>
          </a:xfrm>
          <a:custGeom>
            <a:avLst/>
            <a:gdLst>
              <a:gd name="T0" fmla="*/ 2857551 w 2872409"/>
              <a:gd name="T1" fmla="*/ 0 h 596347"/>
              <a:gd name="T2" fmla="*/ 1305186 w 2872409"/>
              <a:gd name="T3" fmla="*/ 487809 h 596347"/>
              <a:gd name="T4" fmla="*/ 0 w 2872409"/>
              <a:gd name="T5" fmla="*/ 609763 h 596347"/>
              <a:gd name="T6" fmla="*/ 0 60000 65536"/>
              <a:gd name="T7" fmla="*/ 0 60000 65536"/>
              <a:gd name="T8" fmla="*/ 0 60000 65536"/>
              <a:gd name="T9" fmla="*/ 0 w 2872409"/>
              <a:gd name="T10" fmla="*/ 0 h 596347"/>
              <a:gd name="T11" fmla="*/ 2872409 w 2872409"/>
              <a:gd name="T12" fmla="*/ 596347 h 596347"/>
            </a:gdLst>
            <a:ahLst/>
            <a:cxnLst>
              <a:cxn ang="T6">
                <a:pos x="T0" y="T1"/>
              </a:cxn>
              <a:cxn ang="T7">
                <a:pos x="T2" y="T3"/>
              </a:cxn>
              <a:cxn ang="T8">
                <a:pos x="T4" y="T5"/>
              </a:cxn>
            </a:cxnLst>
            <a:rect l="T9" t="T10" r="T11" b="T12"/>
            <a:pathLst>
              <a:path w="2872409" h="596347">
                <a:moveTo>
                  <a:pt x="2872409" y="0"/>
                </a:moveTo>
                <a:cubicBezTo>
                  <a:pt x="2331554" y="188843"/>
                  <a:pt x="1790700" y="377687"/>
                  <a:pt x="1311965" y="477078"/>
                </a:cubicBezTo>
                <a:cubicBezTo>
                  <a:pt x="833230" y="576469"/>
                  <a:pt x="416615" y="586408"/>
                  <a:pt x="0" y="596347"/>
                </a:cubicBezTo>
              </a:path>
            </a:pathLst>
          </a:custGeom>
          <a:noFill/>
          <a:ln w="28575" algn="ctr">
            <a:solidFill>
              <a:srgbClr val="3333FF"/>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16" name="Полилиния 15"/>
          <p:cNvSpPr>
            <a:spLocks/>
          </p:cNvSpPr>
          <p:nvPr/>
        </p:nvSpPr>
        <p:spPr bwMode="auto">
          <a:xfrm>
            <a:off x="1031875" y="1443038"/>
            <a:ext cx="1981200" cy="1046162"/>
          </a:xfrm>
          <a:custGeom>
            <a:avLst/>
            <a:gdLst>
              <a:gd name="T0" fmla="*/ 1876517 w 1981201"/>
              <a:gd name="T1" fmla="*/ 1036529 h 1046602"/>
              <a:gd name="T2" fmla="*/ 1832450 w 1981201"/>
              <a:gd name="T3" fmla="*/ 720116 h 1046602"/>
              <a:gd name="T4" fmla="*/ 984174 w 1981201"/>
              <a:gd name="T5" fmla="*/ 578277 h 1046602"/>
              <a:gd name="T6" fmla="*/ 146892 w 1981201"/>
              <a:gd name="T7" fmla="*/ 447344 h 1046602"/>
              <a:gd name="T8" fmla="*/ 102824 w 1981201"/>
              <a:gd name="T9" fmla="*/ 0 h 1046602"/>
              <a:gd name="T10" fmla="*/ 0 60000 65536"/>
              <a:gd name="T11" fmla="*/ 0 60000 65536"/>
              <a:gd name="T12" fmla="*/ 0 60000 65536"/>
              <a:gd name="T13" fmla="*/ 0 60000 65536"/>
              <a:gd name="T14" fmla="*/ 0 60000 65536"/>
              <a:gd name="T15" fmla="*/ 0 w 1981201"/>
              <a:gd name="T16" fmla="*/ 0 h 1046602"/>
              <a:gd name="T17" fmla="*/ 1981201 w 1981201"/>
              <a:gd name="T18" fmla="*/ 1046602 h 1046602"/>
            </a:gdLst>
            <a:ahLst/>
            <a:cxnLst>
              <a:cxn ang="T10">
                <a:pos x="T0" y="T1"/>
              </a:cxn>
              <a:cxn ang="T11">
                <a:pos x="T2" y="T3"/>
              </a:cxn>
              <a:cxn ang="T12">
                <a:pos x="T4" y="T5"/>
              </a:cxn>
              <a:cxn ang="T13">
                <a:pos x="T6" y="T7"/>
              </a:cxn>
              <a:cxn ang="T14">
                <a:pos x="T8" y="T9"/>
              </a:cxn>
            </a:cxnLst>
            <a:rect l="T15" t="T16" r="T17" b="T18"/>
            <a:pathLst>
              <a:path w="1981201" h="1046602">
                <a:moveTo>
                  <a:pt x="1876540" y="1046602"/>
                </a:moveTo>
                <a:cubicBezTo>
                  <a:pt x="1928870" y="925416"/>
                  <a:pt x="1981201" y="804231"/>
                  <a:pt x="1832473" y="727113"/>
                </a:cubicBezTo>
                <a:cubicBezTo>
                  <a:pt x="1683745" y="649995"/>
                  <a:pt x="984174" y="583894"/>
                  <a:pt x="984174" y="583894"/>
                </a:cubicBezTo>
                <a:cubicBezTo>
                  <a:pt x="703244" y="537990"/>
                  <a:pt x="293784" y="549007"/>
                  <a:pt x="146892" y="451691"/>
                </a:cubicBezTo>
                <a:cubicBezTo>
                  <a:pt x="0" y="354375"/>
                  <a:pt x="51412" y="177187"/>
                  <a:pt x="102824" y="0"/>
                </a:cubicBezTo>
              </a:path>
            </a:pathLst>
          </a:custGeom>
          <a:noFill/>
          <a:ln w="28575" algn="ctr">
            <a:solidFill>
              <a:srgbClr val="FF0000"/>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17" name="Полилиния 17"/>
          <p:cNvSpPr>
            <a:spLocks noChangeArrowheads="1"/>
          </p:cNvSpPr>
          <p:nvPr/>
        </p:nvSpPr>
        <p:spPr bwMode="auto">
          <a:xfrm flipV="1">
            <a:off x="6775450" y="1035050"/>
            <a:ext cx="738188" cy="452438"/>
          </a:xfrm>
          <a:custGeom>
            <a:avLst/>
            <a:gdLst>
              <a:gd name="T0" fmla="*/ 0 w 854765"/>
              <a:gd name="T1" fmla="*/ 0 h 954157"/>
              <a:gd name="T2" fmla="*/ 20023 w 854765"/>
              <a:gd name="T3" fmla="*/ 0 h 954157"/>
              <a:gd name="T4" fmla="*/ 25322 w 854765"/>
              <a:gd name="T5" fmla="*/ 0 h 954157"/>
              <a:gd name="T6" fmla="*/ 0 60000 65536"/>
              <a:gd name="T7" fmla="*/ 0 60000 65536"/>
              <a:gd name="T8" fmla="*/ 0 60000 65536"/>
              <a:gd name="T9" fmla="*/ 0 w 854765"/>
              <a:gd name="T10" fmla="*/ 0 h 954157"/>
              <a:gd name="T11" fmla="*/ 854765 w 854765"/>
              <a:gd name="T12" fmla="*/ 954157 h 954157"/>
            </a:gdLst>
            <a:ahLst/>
            <a:cxnLst>
              <a:cxn ang="T6">
                <a:pos x="T0" y="T1"/>
              </a:cxn>
              <a:cxn ang="T7">
                <a:pos x="T2" y="T3"/>
              </a:cxn>
              <a:cxn ang="T8">
                <a:pos x="T4" y="T5"/>
              </a:cxn>
            </a:cxnLst>
            <a:rect l="T9" t="T10" r="T11" b="T12"/>
            <a:pathLst>
              <a:path w="854765" h="954157">
                <a:moveTo>
                  <a:pt x="0" y="0"/>
                </a:moveTo>
                <a:cubicBezTo>
                  <a:pt x="266700" y="119269"/>
                  <a:pt x="533400" y="238539"/>
                  <a:pt x="675861" y="397565"/>
                </a:cubicBezTo>
                <a:cubicBezTo>
                  <a:pt x="818322" y="556591"/>
                  <a:pt x="836543" y="755374"/>
                  <a:pt x="854765" y="954157"/>
                </a:cubicBezTo>
              </a:path>
            </a:pathLst>
          </a:custGeom>
          <a:noFill/>
          <a:ln w="28575" algn="ctr">
            <a:solidFill>
              <a:srgbClr val="3333FF"/>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par>
                                <p:cTn id="13" presetID="9"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par>
                          <p:cTn id="21" fill="hold" nodeType="afterGroup">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par>
                          <p:cTn id="30" fill="hold" nodeType="afterGroup">
                            <p:stCondLst>
                              <p:cond delay="500"/>
                            </p:stCondLst>
                            <p:childTnLst>
                              <p:par>
                                <p:cTn id="31" presetID="9" presetClass="entr" presetSubtype="0"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dissolve">
                                      <p:cBhvr>
                                        <p:cTn id="33" dur="500"/>
                                        <p:tgtEl>
                                          <p:spTgt spid="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right)">
                                      <p:cBhvr>
                                        <p:cTn id="43" dur="500"/>
                                        <p:tgtEl>
                                          <p:spTgt spid="15"/>
                                        </p:tgtEl>
                                      </p:cBhvr>
                                    </p:animEffect>
                                  </p:childTnLst>
                                </p:cTn>
                              </p:par>
                            </p:childTnLst>
                          </p:cTn>
                        </p:par>
                        <p:par>
                          <p:cTn id="44" fill="hold" nodeType="afterGroup">
                            <p:stCondLst>
                              <p:cond delay="500"/>
                            </p:stCondLst>
                            <p:childTnLst>
                              <p:par>
                                <p:cTn id="45" presetID="9" presetClass="entr" presetSubtype="0"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0" grpId="0" animBg="1"/>
      <p:bldP spid="14" grpId="0" animBg="1"/>
      <p:bldP spid="15" grpId="0" animBg="1"/>
      <p:bldP spid="16" grpId="0" animBg="1"/>
      <p:bldP spid="1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Заголовок 1"/>
          <p:cNvSpPr>
            <a:spLocks noGrp="1"/>
          </p:cNvSpPr>
          <p:nvPr>
            <p:ph type="title"/>
          </p:nvPr>
        </p:nvSpPr>
        <p:spPr>
          <a:xfrm>
            <a:off x="311150" y="301625"/>
            <a:ext cx="8375650" cy="471488"/>
          </a:xfrm>
        </p:spPr>
        <p:txBody>
          <a:bodyPr/>
          <a:lstStyle/>
          <a:p>
            <a:r>
              <a:rPr lang="ru-RU" altLang="ru-RU" smtClean="0"/>
              <a:t>Фоновый рисунок без повторения</a:t>
            </a:r>
          </a:p>
        </p:txBody>
      </p:sp>
      <p:sp>
        <p:nvSpPr>
          <p:cNvPr id="63491"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F5EDE17-9081-4D84-A7CD-C63136C1D4B2}" type="slidenum">
              <a:rPr lang="ru-RU" altLang="ru-RU" sz="1400" smtClean="0"/>
              <a:pPr>
                <a:spcBef>
                  <a:spcPct val="0"/>
                </a:spcBef>
                <a:buFontTx/>
                <a:buNone/>
              </a:pPr>
              <a:t>117</a:t>
            </a:fld>
            <a:endParaRPr lang="ru-RU" altLang="ru-RU" sz="1400" smtClean="0"/>
          </a:p>
        </p:txBody>
      </p:sp>
      <p:pic>
        <p:nvPicPr>
          <p:cNvPr id="4" name="Рисунок 4" descr="letter.gi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063" y="5172075"/>
            <a:ext cx="6270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
          <p:cNvSpPr txBox="1">
            <a:spLocks noChangeArrowheads="1"/>
          </p:cNvSpPr>
          <p:nvPr/>
        </p:nvSpPr>
        <p:spPr bwMode="auto">
          <a:xfrm>
            <a:off x="417513" y="1693863"/>
            <a:ext cx="8089900" cy="1638300"/>
          </a:xfrm>
          <a:prstGeom prst="rect">
            <a:avLst/>
          </a:prstGeom>
          <a:solidFill>
            <a:srgbClr val="FFFF99"/>
          </a:solidFill>
          <a:ln w="9525">
            <a:noFill/>
            <a:miter lim="800000"/>
            <a:headEnd/>
            <a:tailEnd/>
          </a:ln>
          <a:effectLst>
            <a:outerShdw dist="35921" dir="2700000" algn="ctr" rotWithShape="0">
              <a:srgbClr val="808080"/>
            </a:outerShdw>
          </a:effectLst>
        </p:spPr>
        <p:txBody>
          <a:bodyPr rIns="0"/>
          <a:lstStyle/>
          <a:p>
            <a:pPr algn="just">
              <a:defRPr/>
            </a:pPr>
            <a:r>
              <a:rPr lang="en-US" sz="2400" b="1" dirty="0" err="1">
                <a:latin typeface="Courier New" pitchFamily="49" charset="0"/>
                <a:ea typeface="Times New Roman" pitchFamily="18" charset="0"/>
                <a:cs typeface="Courier New" pitchFamily="49" charset="0"/>
              </a:rPr>
              <a:t>p.</a:t>
            </a:r>
            <a:r>
              <a:rPr lang="en-US" sz="2400" b="1" dirty="0" err="1">
                <a:solidFill>
                  <a:srgbClr val="FF0000"/>
                </a:solidFill>
                <a:latin typeface="Courier New" pitchFamily="49" charset="0"/>
                <a:ea typeface="Times New Roman" pitchFamily="18" charset="0"/>
                <a:cs typeface="Courier New" pitchFamily="49" charset="0"/>
              </a:rPr>
              <a:t>email</a:t>
            </a:r>
            <a:r>
              <a:rPr lang="en-US" sz="2400" b="1" dirty="0">
                <a:latin typeface="Courier New" pitchFamily="49" charset="0"/>
                <a:ea typeface="Times New Roman" pitchFamily="18" charset="0"/>
                <a:cs typeface="Courier New" pitchFamily="49" charset="0"/>
              </a:rPr>
              <a:t> {</a:t>
            </a:r>
            <a:endParaRPr lang="ru-RU" sz="2400" b="1" dirty="0">
              <a:cs typeface="+mn-cs"/>
            </a:endParaRPr>
          </a:p>
          <a:p>
            <a:pPr algn="just">
              <a:defRPr/>
            </a:pPr>
            <a:r>
              <a:rPr lang="en-US" sz="2400" b="1" dirty="0">
                <a:latin typeface="Courier New" pitchFamily="49" charset="0"/>
                <a:cs typeface="Courier New" pitchFamily="49" charset="0"/>
              </a:rPr>
              <a:t>  background: </a:t>
            </a:r>
            <a:r>
              <a:rPr lang="en-US" sz="2400" b="1" dirty="0" err="1">
                <a:latin typeface="Courier New" pitchFamily="49" charset="0"/>
                <a:cs typeface="Courier New" pitchFamily="49" charset="0"/>
              </a:rPr>
              <a:t>url</a:t>
            </a:r>
            <a:r>
              <a:rPr lang="en-US" sz="2400" b="1" dirty="0">
                <a:latin typeface="Courier New" pitchFamily="49" charset="0"/>
                <a:cs typeface="Courier New" pitchFamily="49" charset="0"/>
              </a:rPr>
              <a:t>(letter.gif)</a:t>
            </a:r>
            <a:r>
              <a:rPr lang="en-US" sz="2400" b="1" dirty="0">
                <a:solidFill>
                  <a:srgbClr val="3333FF"/>
                </a:solidFill>
                <a:latin typeface="Courier New" pitchFamily="49" charset="0"/>
                <a:cs typeface="Courier New" pitchFamily="49" charset="0"/>
              </a:rPr>
              <a:t> no-repeat</a:t>
            </a:r>
            <a:r>
              <a:rPr lang="en-US" sz="2400" b="1" dirty="0">
                <a:latin typeface="Courier New" pitchFamily="49" charset="0"/>
                <a:cs typeface="Courier New" pitchFamily="49" charset="0"/>
              </a:rPr>
              <a:t>;</a:t>
            </a:r>
          </a:p>
          <a:p>
            <a:pPr algn="just">
              <a:defRPr/>
            </a:pPr>
            <a:r>
              <a:rPr lang="en-US" sz="2400" b="1" dirty="0">
                <a:latin typeface="Courier New" pitchFamily="49" charset="0"/>
                <a:cs typeface="Courier New" pitchFamily="49" charset="0"/>
              </a:rPr>
              <a:t>  </a:t>
            </a:r>
            <a:r>
              <a:rPr lang="en-US" sz="2400" b="1" dirty="0">
                <a:solidFill>
                  <a:srgbClr val="3333FF"/>
                </a:solidFill>
                <a:latin typeface="Courier New" pitchFamily="49" charset="0"/>
                <a:cs typeface="Courier New" pitchFamily="49" charset="0"/>
              </a:rPr>
              <a:t>padding-left: 20px;</a:t>
            </a:r>
          </a:p>
          <a:p>
            <a:pPr>
              <a:defRPr/>
            </a:pPr>
            <a:r>
              <a:rPr lang="ru-RU" sz="2400" b="1" dirty="0">
                <a:latin typeface="Courier New" pitchFamily="49" charset="0"/>
                <a:ea typeface="Times New Roman" pitchFamily="18" charset="0"/>
                <a:cs typeface="Courier New" pitchFamily="49" charset="0"/>
              </a:rPr>
              <a:t>}</a:t>
            </a:r>
            <a:endParaRPr lang="ru-RU" sz="2400" b="1" dirty="0">
              <a:cs typeface="+mn-cs"/>
            </a:endParaRPr>
          </a:p>
        </p:txBody>
      </p:sp>
      <p:sp>
        <p:nvSpPr>
          <p:cNvPr id="6" name="Text Box 1"/>
          <p:cNvSpPr txBox="1">
            <a:spLocks noChangeArrowheads="1"/>
          </p:cNvSpPr>
          <p:nvPr/>
        </p:nvSpPr>
        <p:spPr bwMode="auto">
          <a:xfrm>
            <a:off x="436563" y="3462338"/>
            <a:ext cx="8091487" cy="1241425"/>
          </a:xfrm>
          <a:prstGeom prst="rect">
            <a:avLst/>
          </a:prstGeom>
          <a:solidFill>
            <a:srgbClr val="E6E6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r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&lt;p class="</a:t>
            </a:r>
            <a:r>
              <a:rPr lang="en-US"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email</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"&gt;</a:t>
            </a:r>
          </a:p>
          <a:p>
            <a:pPr algn="just">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&lt;a href="mailto:qq@mail.ru"&gt;qq@mail.ru&lt;/a&gt;</a:t>
            </a:r>
          </a:p>
          <a:p>
            <a:pPr algn="just">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&lt;/p&gt;</a:t>
            </a:r>
          </a:p>
        </p:txBody>
      </p:sp>
      <p:sp>
        <p:nvSpPr>
          <p:cNvPr id="7" name="Прямоугольник 6"/>
          <p:cNvSpPr>
            <a:spLocks noChangeArrowheads="1"/>
          </p:cNvSpPr>
          <p:nvPr/>
        </p:nvSpPr>
        <p:spPr bwMode="auto">
          <a:xfrm>
            <a:off x="1516006" y="4982841"/>
            <a:ext cx="27400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b="1" u="sng" dirty="0">
                <a:solidFill>
                  <a:srgbClr val="3333FF"/>
                </a:solidFill>
                <a:latin typeface="Courier New" panose="02070309020205020404" pitchFamily="49" charset="0"/>
                <a:ea typeface="Times New Roman" panose="02020603050405020304" pitchFamily="18" charset="0"/>
                <a:cs typeface="Courier New" panose="02070309020205020404" pitchFamily="49" charset="0"/>
              </a:rPr>
              <a:t>qq@mail.ru</a:t>
            </a:r>
            <a:endParaRPr lang="ru-RU" altLang="ru-RU" b="1" u="sng" dirty="0">
              <a:solidFill>
                <a:srgbClr val="3333FF"/>
              </a:solidFill>
              <a:ea typeface="Times New Roman" panose="02020603050405020304" pitchFamily="18" charset="0"/>
              <a:cs typeface="Courier New" panose="02070309020205020404" pitchFamily="49" charset="0"/>
            </a:endParaRPr>
          </a:p>
        </p:txBody>
      </p:sp>
      <p:sp>
        <p:nvSpPr>
          <p:cNvPr id="8" name="Полилиния 9"/>
          <p:cNvSpPr>
            <a:spLocks noChangeArrowheads="1"/>
          </p:cNvSpPr>
          <p:nvPr/>
        </p:nvSpPr>
        <p:spPr bwMode="auto">
          <a:xfrm>
            <a:off x="196850" y="2767013"/>
            <a:ext cx="3394075" cy="3219450"/>
          </a:xfrm>
          <a:custGeom>
            <a:avLst/>
            <a:gdLst>
              <a:gd name="T0" fmla="*/ 1102477 w 3556551"/>
              <a:gd name="T1" fmla="*/ 280749 h 2599927"/>
              <a:gd name="T2" fmla="*/ 1065017 w 3556551"/>
              <a:gd name="T3" fmla="*/ 22176524 h 2599927"/>
              <a:gd name="T4" fmla="*/ 790310 w 3556551"/>
              <a:gd name="T5" fmla="*/ 44072186 h 2599927"/>
              <a:gd name="T6" fmla="*/ 147240 w 3556551"/>
              <a:gd name="T7" fmla="*/ 97969889 h 2599927"/>
              <a:gd name="T8" fmla="*/ 22373 w 3556551"/>
              <a:gd name="T9" fmla="*/ 227660647 h 2599927"/>
              <a:gd name="T10" fmla="*/ 281475 w 3556551"/>
              <a:gd name="T11" fmla="*/ 440585954 h 2599927"/>
              <a:gd name="T12" fmla="*/ 0 60000 65536"/>
              <a:gd name="T13" fmla="*/ 0 60000 65536"/>
              <a:gd name="T14" fmla="*/ 0 60000 65536"/>
              <a:gd name="T15" fmla="*/ 0 60000 65536"/>
              <a:gd name="T16" fmla="*/ 0 60000 65536"/>
              <a:gd name="T17" fmla="*/ 0 60000 65536"/>
              <a:gd name="T18" fmla="*/ 0 w 3556551"/>
              <a:gd name="T19" fmla="*/ 0 h 2599927"/>
              <a:gd name="T20" fmla="*/ 3556551 w 3556551"/>
              <a:gd name="T21" fmla="*/ 2599927 h 2599927"/>
            </a:gdLst>
            <a:ahLst/>
            <a:cxnLst>
              <a:cxn ang="T12">
                <a:pos x="T0" y="T1"/>
              </a:cxn>
              <a:cxn ang="T13">
                <a:pos x="T2" y="T3"/>
              </a:cxn>
              <a:cxn ang="T14">
                <a:pos x="T4" y="T5"/>
              </a:cxn>
              <a:cxn ang="T15">
                <a:pos x="T6" y="T7"/>
              </a:cxn>
              <a:cxn ang="T16">
                <a:pos x="T8" y="T9"/>
              </a:cxn>
              <a:cxn ang="T17">
                <a:pos x="T10" y="T11"/>
              </a:cxn>
            </a:cxnLst>
            <a:rect l="T18" t="T19" r="T20" b="T21"/>
            <a:pathLst>
              <a:path w="3556551" h="2599927">
                <a:moveTo>
                  <a:pt x="3510169" y="1656"/>
                </a:moveTo>
                <a:cubicBezTo>
                  <a:pt x="3511825" y="0"/>
                  <a:pt x="3556551" y="87795"/>
                  <a:pt x="3390899" y="130865"/>
                </a:cubicBezTo>
                <a:cubicBezTo>
                  <a:pt x="3225247" y="173935"/>
                  <a:pt x="3003273" y="185530"/>
                  <a:pt x="2516256" y="260073"/>
                </a:cubicBezTo>
                <a:cubicBezTo>
                  <a:pt x="2029239" y="334616"/>
                  <a:pt x="876299" y="397565"/>
                  <a:pt x="468795" y="578126"/>
                </a:cubicBezTo>
                <a:cubicBezTo>
                  <a:pt x="61291" y="758687"/>
                  <a:pt x="0" y="1006472"/>
                  <a:pt x="71230" y="1343439"/>
                </a:cubicBezTo>
                <a:cubicBezTo>
                  <a:pt x="142460" y="1680406"/>
                  <a:pt x="519318" y="2195736"/>
                  <a:pt x="896177" y="2599927"/>
                </a:cubicBezTo>
              </a:path>
            </a:pathLst>
          </a:custGeom>
          <a:noFill/>
          <a:ln w="28575" algn="ctr">
            <a:solidFill>
              <a:srgbClr val="3333FF"/>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pic>
        <p:nvPicPr>
          <p:cNvPr id="63497" name="Рисунок 10" descr="letter.gi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063" y="968375"/>
            <a:ext cx="6270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8" name="Прямоугольник 11"/>
          <p:cNvSpPr>
            <a:spLocks noChangeArrowheads="1"/>
          </p:cNvSpPr>
          <p:nvPr/>
        </p:nvSpPr>
        <p:spPr bwMode="auto">
          <a:xfrm>
            <a:off x="1371600" y="862013"/>
            <a:ext cx="27400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b="1" u="sng">
                <a:solidFill>
                  <a:srgbClr val="3333FF"/>
                </a:solidFill>
                <a:latin typeface="Courier New" panose="02070309020205020404" pitchFamily="49" charset="0"/>
                <a:ea typeface="Times New Roman" panose="02020603050405020304" pitchFamily="18" charset="0"/>
                <a:cs typeface="Courier New" panose="02070309020205020404" pitchFamily="49" charset="0"/>
              </a:rPr>
              <a:t>qq@mail.ru</a:t>
            </a:r>
            <a:endParaRPr lang="ru-RU" altLang="ru-RU" b="1" u="sng">
              <a:solidFill>
                <a:srgbClr val="3333FF"/>
              </a:solidFill>
              <a:ea typeface="Times New Roman" panose="02020603050405020304" pitchFamily="18" charset="0"/>
              <a:cs typeface="Courier New" panose="02070309020205020404" pitchFamily="49" charset="0"/>
            </a:endParaRPr>
          </a:p>
        </p:txBody>
      </p:sp>
      <p:grpSp>
        <p:nvGrpSpPr>
          <p:cNvPr id="2" name="Группа 17"/>
          <p:cNvGrpSpPr>
            <a:grpSpLocks/>
          </p:cNvGrpSpPr>
          <p:nvPr/>
        </p:nvGrpSpPr>
        <p:grpSpPr bwMode="auto">
          <a:xfrm>
            <a:off x="354013" y="5619750"/>
            <a:ext cx="1520825" cy="701675"/>
            <a:chOff x="353630" y="5737493"/>
            <a:chExt cx="1521732" cy="701508"/>
          </a:xfrm>
        </p:grpSpPr>
        <p:sp>
          <p:nvSpPr>
            <p:cNvPr id="63500" name="Полилиния 15"/>
            <p:cNvSpPr>
              <a:spLocks/>
            </p:cNvSpPr>
            <p:nvPr/>
          </p:nvSpPr>
          <p:spPr bwMode="auto">
            <a:xfrm rot="5400000">
              <a:off x="1159399" y="6043881"/>
              <a:ext cx="612775" cy="0"/>
            </a:xfrm>
            <a:custGeom>
              <a:avLst/>
              <a:gdLst>
                <a:gd name="T0" fmla="*/ 0 w 1162878"/>
                <a:gd name="T1" fmla="*/ 0 h 19878"/>
                <a:gd name="T2" fmla="*/ 1 w 1162878"/>
                <a:gd name="T3" fmla="*/ 0 h 19878"/>
                <a:gd name="T4" fmla="*/ 0 60000 65536"/>
                <a:gd name="T5" fmla="*/ 0 60000 65536"/>
                <a:gd name="T6" fmla="*/ 0 w 1162878"/>
                <a:gd name="T7" fmla="*/ 0 h 19878"/>
                <a:gd name="T8" fmla="*/ 1162878 w 1162878"/>
                <a:gd name="T9" fmla="*/ 0 h 19878"/>
              </a:gdLst>
              <a:ahLst/>
              <a:cxnLst>
                <a:cxn ang="T4">
                  <a:pos x="T0" y="T1"/>
                </a:cxn>
                <a:cxn ang="T5">
                  <a:pos x="T2" y="T3"/>
                </a:cxn>
              </a:cxnLst>
              <a:rect l="T6" t="T7" r="T8" b="T9"/>
              <a:pathLst>
                <a:path w="1162878" h="19878">
                  <a:moveTo>
                    <a:pt x="0" y="19878"/>
                  </a:moveTo>
                  <a:lnTo>
                    <a:pt x="1162878" y="0"/>
                  </a:lnTo>
                </a:path>
              </a:pathLst>
            </a:custGeom>
            <a:noFill/>
            <a:ln w="12700" algn="ctr">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63501" name="Полилиния 21"/>
            <p:cNvSpPr>
              <a:spLocks/>
            </p:cNvSpPr>
            <p:nvPr/>
          </p:nvSpPr>
          <p:spPr bwMode="auto">
            <a:xfrm rot="5400000">
              <a:off x="442530" y="6043881"/>
              <a:ext cx="612775" cy="0"/>
            </a:xfrm>
            <a:custGeom>
              <a:avLst/>
              <a:gdLst>
                <a:gd name="T0" fmla="*/ 0 w 1162878"/>
                <a:gd name="T1" fmla="*/ 0 h 19878"/>
                <a:gd name="T2" fmla="*/ 1 w 1162878"/>
                <a:gd name="T3" fmla="*/ 0 h 19878"/>
                <a:gd name="T4" fmla="*/ 0 60000 65536"/>
                <a:gd name="T5" fmla="*/ 0 60000 65536"/>
                <a:gd name="T6" fmla="*/ 0 w 1162878"/>
                <a:gd name="T7" fmla="*/ 0 h 19878"/>
                <a:gd name="T8" fmla="*/ 1162878 w 1162878"/>
                <a:gd name="T9" fmla="*/ 0 h 19878"/>
              </a:gdLst>
              <a:ahLst/>
              <a:cxnLst>
                <a:cxn ang="T4">
                  <a:pos x="T0" y="T1"/>
                </a:cxn>
                <a:cxn ang="T5">
                  <a:pos x="T2" y="T3"/>
                </a:cxn>
              </a:cxnLst>
              <a:rect l="T6" t="T7" r="T8" b="T9"/>
              <a:pathLst>
                <a:path w="1162878" h="19878">
                  <a:moveTo>
                    <a:pt x="0" y="19878"/>
                  </a:moveTo>
                  <a:lnTo>
                    <a:pt x="1162878" y="0"/>
                  </a:lnTo>
                </a:path>
              </a:pathLst>
            </a:custGeom>
            <a:noFill/>
            <a:ln w="12700" algn="ctr">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63502" name="Полилиния 22"/>
            <p:cNvSpPr>
              <a:spLocks/>
            </p:cNvSpPr>
            <p:nvPr/>
          </p:nvSpPr>
          <p:spPr bwMode="auto">
            <a:xfrm rot="10800000">
              <a:off x="1478487" y="6235968"/>
              <a:ext cx="396875" cy="0"/>
            </a:xfrm>
            <a:custGeom>
              <a:avLst/>
              <a:gdLst>
                <a:gd name="T0" fmla="*/ 0 w 1162878"/>
                <a:gd name="T1" fmla="*/ 0 h 19878"/>
                <a:gd name="T2" fmla="*/ 0 w 1162878"/>
                <a:gd name="T3" fmla="*/ 0 h 19878"/>
                <a:gd name="T4" fmla="*/ 0 60000 65536"/>
                <a:gd name="T5" fmla="*/ 0 60000 65536"/>
                <a:gd name="T6" fmla="*/ 0 w 1162878"/>
                <a:gd name="T7" fmla="*/ 0 h 19878"/>
                <a:gd name="T8" fmla="*/ 1162878 w 1162878"/>
                <a:gd name="T9" fmla="*/ 0 h 19878"/>
              </a:gdLst>
              <a:ahLst/>
              <a:cxnLst>
                <a:cxn ang="T4">
                  <a:pos x="T0" y="T1"/>
                </a:cxn>
                <a:cxn ang="T5">
                  <a:pos x="T2" y="T3"/>
                </a:cxn>
              </a:cxnLst>
              <a:rect l="T6" t="T7" r="T8" b="T9"/>
              <a:pathLst>
                <a:path w="1162878" h="19878">
                  <a:moveTo>
                    <a:pt x="0" y="19878"/>
                  </a:moveTo>
                  <a:lnTo>
                    <a:pt x="1162878" y="0"/>
                  </a:lnTo>
                </a:path>
              </a:pathLst>
            </a:custGeom>
            <a:noFill/>
            <a:ln w="12700" algn="ctr">
              <a:solidFill>
                <a:schemeClr val="tx1"/>
              </a:solidFill>
              <a:round/>
              <a:headEnd type="non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63503" name="Полилиния 23"/>
            <p:cNvSpPr>
              <a:spLocks/>
            </p:cNvSpPr>
            <p:nvPr/>
          </p:nvSpPr>
          <p:spPr bwMode="auto">
            <a:xfrm rot="10800000" flipH="1">
              <a:off x="353630" y="6235968"/>
              <a:ext cx="395288" cy="0"/>
            </a:xfrm>
            <a:custGeom>
              <a:avLst/>
              <a:gdLst>
                <a:gd name="T0" fmla="*/ 0 w 1162878"/>
                <a:gd name="T1" fmla="*/ 0 h 19878"/>
                <a:gd name="T2" fmla="*/ 0 w 1162878"/>
                <a:gd name="T3" fmla="*/ 0 h 19878"/>
                <a:gd name="T4" fmla="*/ 0 60000 65536"/>
                <a:gd name="T5" fmla="*/ 0 60000 65536"/>
                <a:gd name="T6" fmla="*/ 0 w 1162878"/>
                <a:gd name="T7" fmla="*/ 0 h 19878"/>
                <a:gd name="T8" fmla="*/ 1162878 w 1162878"/>
                <a:gd name="T9" fmla="*/ 0 h 19878"/>
              </a:gdLst>
              <a:ahLst/>
              <a:cxnLst>
                <a:cxn ang="T4">
                  <a:pos x="T0" y="T1"/>
                </a:cxn>
                <a:cxn ang="T5">
                  <a:pos x="T2" y="T3"/>
                </a:cxn>
              </a:cxnLst>
              <a:rect l="T6" t="T7" r="T8" b="T9"/>
              <a:pathLst>
                <a:path w="1162878" h="19878">
                  <a:moveTo>
                    <a:pt x="0" y="19878"/>
                  </a:moveTo>
                  <a:lnTo>
                    <a:pt x="1162878" y="0"/>
                  </a:lnTo>
                </a:path>
              </a:pathLst>
            </a:custGeom>
            <a:noFill/>
            <a:ln w="12700" algn="ctr">
              <a:solidFill>
                <a:schemeClr val="tx1"/>
              </a:solidFill>
              <a:round/>
              <a:headEnd type="non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63504" name="Прямоугольник 24"/>
            <p:cNvSpPr>
              <a:spLocks noChangeArrowheads="1"/>
            </p:cNvSpPr>
            <p:nvPr/>
          </p:nvSpPr>
          <p:spPr bwMode="auto">
            <a:xfrm>
              <a:off x="716097" y="6038891"/>
              <a:ext cx="8002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000" b="1">
                  <a:solidFill>
                    <a:srgbClr val="000000"/>
                  </a:solidFill>
                  <a:latin typeface="Courier New" panose="02070309020205020404" pitchFamily="49" charset="0"/>
                  <a:cs typeface="Courier New" panose="02070309020205020404" pitchFamily="49" charset="0"/>
                </a:rPr>
                <a:t>20px</a:t>
              </a:r>
              <a:endParaRPr lang="ru-RU" altLang="ru-RU" sz="1400" b="1"/>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dissolve">
                                      <p:cBhvr>
                                        <p:cTn id="7" dur="500"/>
                                        <p:tgtEl>
                                          <p:spTgt spid="5">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dissolve">
                                      <p:cBhvr>
                                        <p:cTn id="10" dur="500"/>
                                        <p:tgtEl>
                                          <p:spTgt spid="5">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dissolve">
                                      <p:cBhvr>
                                        <p:cTn id="13" dur="500"/>
                                        <p:tgtEl>
                                          <p:spTgt spid="5">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dissolve">
                                      <p:cBhvr>
                                        <p:cTn id="16" dur="500"/>
                                        <p:tgtEl>
                                          <p:spTgt spid="5">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1"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par>
                                <p:cTn id="27" presetID="9"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dissolve">
                                      <p:cBhvr>
                                        <p:cTn id="34" dur="500"/>
                                        <p:tgtEl>
                                          <p:spTgt spid="5">
                                            <p:txEl>
                                              <p:pRg st="2" end="2"/>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63" presetClass="path" presetSubtype="0" accel="50000" decel="50000" fill="hold" grpId="0" nodeType="clickEffect">
                                  <p:stCondLst>
                                    <p:cond delay="0"/>
                                  </p:stCondLst>
                                  <p:childTnLst>
                                    <p:animMotion origin="layout" path="M -2.5E-6 -3.7037E-7 L 0.06823 -3.7037E-7 " pathEditMode="relative" rAng="0" ptsTypes="AA">
                                      <p:cBhvr>
                                        <p:cTn id="38" dur="2000" fill="hold"/>
                                        <p:tgtEl>
                                          <p:spTgt spid="7"/>
                                        </p:tgtEl>
                                        <p:attrNameLst>
                                          <p:attrName>ppt_x</p:attrName>
                                          <p:attrName>ppt_y</p:attrName>
                                        </p:attrNameLst>
                                      </p:cBhvr>
                                      <p:rCtr x="3400" y="0"/>
                                    </p:animMotion>
                                  </p:childTnLst>
                                </p:cTn>
                              </p:par>
                            </p:childTnLst>
                          </p:cTn>
                        </p:par>
                        <p:par>
                          <p:cTn id="39" fill="hold" nodeType="afterGroup">
                            <p:stCondLst>
                              <p:cond delay="2000"/>
                            </p:stCondLst>
                            <p:childTnLst>
                              <p:par>
                                <p:cTn id="40" presetID="22" presetClass="entr" presetSubtype="1"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500"/>
                                        <p:tgtEl>
                                          <p:spTgt spid="8"/>
                                        </p:tgtEl>
                                      </p:cBhvr>
                                    </p:animEffect>
                                  </p:childTnLst>
                                </p:cTn>
                              </p:par>
                            </p:childTnLst>
                          </p:cTn>
                        </p:par>
                        <p:par>
                          <p:cTn id="43" fill="hold" nodeType="afterGroup">
                            <p:stCondLst>
                              <p:cond delay="2500"/>
                            </p:stCondLst>
                            <p:childTnLst>
                              <p:par>
                                <p:cTn id="44" presetID="9" presetClass="entr" presetSubtype="0"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dissolve">
                                      <p:cBhvr>
                                        <p:cTn id="4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animBg="1"/>
      <p:bldP spid="7" grpId="0"/>
      <p:bldP spid="7" grpId="1"/>
      <p:bldP spid="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Заголовок 1"/>
          <p:cNvSpPr>
            <a:spLocks noGrp="1"/>
          </p:cNvSpPr>
          <p:nvPr>
            <p:ph type="title"/>
          </p:nvPr>
        </p:nvSpPr>
        <p:spPr>
          <a:xfrm>
            <a:off x="311150" y="301625"/>
            <a:ext cx="8375650" cy="471488"/>
          </a:xfrm>
        </p:spPr>
        <p:txBody>
          <a:bodyPr/>
          <a:lstStyle/>
          <a:p>
            <a:r>
              <a:rPr lang="ru-RU" altLang="ru-RU" smtClean="0"/>
              <a:t>Составные селекторы </a:t>
            </a:r>
          </a:p>
        </p:txBody>
      </p:sp>
      <p:sp>
        <p:nvSpPr>
          <p:cNvPr id="64515"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637D96D-F37D-4EE6-988E-F15F5937680D}" type="slidenum">
              <a:rPr lang="ru-RU" altLang="ru-RU" sz="1400" smtClean="0"/>
              <a:pPr>
                <a:spcBef>
                  <a:spcPct val="0"/>
                </a:spcBef>
                <a:buFontTx/>
                <a:buNone/>
              </a:pPr>
              <a:t>118</a:t>
            </a:fld>
            <a:endParaRPr lang="ru-RU" altLang="ru-RU" sz="1400" smtClean="0"/>
          </a:p>
        </p:txBody>
      </p:sp>
      <p:sp>
        <p:nvSpPr>
          <p:cNvPr id="122881" name="Rectangle 1"/>
          <p:cNvSpPr>
            <a:spLocks noChangeArrowheads="1"/>
          </p:cNvSpPr>
          <p:nvPr/>
        </p:nvSpPr>
        <p:spPr bwMode="auto">
          <a:xfrm>
            <a:off x="625475" y="1231900"/>
            <a:ext cx="7921625" cy="1568450"/>
          </a:xfrm>
          <a:prstGeom prst="rect">
            <a:avLst/>
          </a:prstGeom>
          <a:solidFill>
            <a:srgbClr val="FFFF99"/>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a:defRPr/>
            </a:pPr>
            <a:r>
              <a:rPr lang="ru-RU" sz="2400" b="1" dirty="0" err="1">
                <a:solidFill>
                  <a:srgbClr val="FF0000"/>
                </a:solidFill>
                <a:latin typeface="Courier New" pitchFamily="49" charset="0"/>
                <a:ea typeface="Calibri" pitchFamily="34" charset="0"/>
                <a:cs typeface="Courier New" pitchFamily="49" charset="0"/>
              </a:rPr>
              <a:t>code</a:t>
            </a:r>
            <a:r>
              <a:rPr lang="ru-RU" sz="2400" b="1" dirty="0">
                <a:solidFill>
                  <a:srgbClr val="0000FF"/>
                </a:solidFill>
                <a:latin typeface="Courier New" pitchFamily="49" charset="0"/>
                <a:ea typeface="Calibri" pitchFamily="34" charset="0"/>
                <a:cs typeface="Courier New" pitchFamily="49" charset="0"/>
              </a:rPr>
              <a:t>,</a:t>
            </a:r>
            <a:r>
              <a:rPr lang="ru-RU" sz="2400" b="1" dirty="0">
                <a:latin typeface="Courier New" pitchFamily="49" charset="0"/>
                <a:ea typeface="Calibri" pitchFamily="34" charset="0"/>
                <a:cs typeface="Courier New" pitchFamily="49" charset="0"/>
              </a:rPr>
              <a:t> </a:t>
            </a:r>
            <a:r>
              <a:rPr lang="ru-RU" sz="2400" b="1" dirty="0" err="1">
                <a:solidFill>
                  <a:srgbClr val="FF0000"/>
                </a:solidFill>
                <a:latin typeface="Courier New" pitchFamily="49" charset="0"/>
                <a:ea typeface="Calibri" pitchFamily="34" charset="0"/>
                <a:cs typeface="Courier New" pitchFamily="49" charset="0"/>
              </a:rPr>
              <a:t>pre</a:t>
            </a:r>
            <a:r>
              <a:rPr lang="en-US" sz="2400" b="1" dirty="0">
                <a:latin typeface="Courier New" pitchFamily="49" charset="0"/>
                <a:ea typeface="Calibri" pitchFamily="34" charset="0"/>
                <a:cs typeface="Courier New" pitchFamily="49" charset="0"/>
              </a:rPr>
              <a:t> {</a:t>
            </a:r>
            <a:endParaRPr lang="ru-RU" sz="2400" dirty="0">
              <a:latin typeface="Courier New" pitchFamily="49" charset="0"/>
              <a:cs typeface="Courier New" pitchFamily="49" charset="0"/>
            </a:endParaRPr>
          </a:p>
          <a:p>
            <a:pPr>
              <a:defRPr/>
            </a:pPr>
            <a:r>
              <a:rPr lang="ru-RU" sz="2400" b="1" dirty="0">
                <a:latin typeface="Courier New" pitchFamily="49" charset="0"/>
                <a:ea typeface="Calibri" pitchFamily="34" charset="0"/>
                <a:cs typeface="Courier New" pitchFamily="49" charset="0"/>
              </a:rPr>
              <a:t>  </a:t>
            </a:r>
            <a:r>
              <a:rPr lang="en-US" sz="2400" b="1" dirty="0">
                <a:latin typeface="Courier New" pitchFamily="49" charset="0"/>
                <a:ea typeface="Calibri" pitchFamily="34" charset="0"/>
                <a:cs typeface="Courier New" pitchFamily="49" charset="0"/>
              </a:rPr>
              <a:t>font-</a:t>
            </a:r>
            <a:r>
              <a:rPr lang="ru-RU" sz="2400" b="1" dirty="0" err="1">
                <a:latin typeface="Courier New" pitchFamily="49" charset="0"/>
                <a:ea typeface="Calibri" pitchFamily="34" charset="0"/>
                <a:cs typeface="Courier New" pitchFamily="49" charset="0"/>
              </a:rPr>
              <a:t>weight</a:t>
            </a:r>
            <a:r>
              <a:rPr lang="en-US" sz="2400" b="1" dirty="0">
                <a:latin typeface="Courier New" pitchFamily="49" charset="0"/>
                <a:ea typeface="Calibri" pitchFamily="34" charset="0"/>
                <a:cs typeface="Courier New" pitchFamily="49" charset="0"/>
              </a:rPr>
              <a:t>: </a:t>
            </a:r>
            <a:r>
              <a:rPr lang="ru-RU" sz="2400" b="1" dirty="0" err="1">
                <a:latin typeface="Courier New" pitchFamily="49" charset="0"/>
                <a:ea typeface="Calibri" pitchFamily="34" charset="0"/>
                <a:cs typeface="Courier New" pitchFamily="49" charset="0"/>
              </a:rPr>
              <a:t>bold</a:t>
            </a:r>
            <a:r>
              <a:rPr lang="en-US" sz="2400" b="1" dirty="0">
                <a:latin typeface="Courier New" pitchFamily="49" charset="0"/>
                <a:ea typeface="Calibri" pitchFamily="34" charset="0"/>
                <a:cs typeface="Courier New" pitchFamily="49" charset="0"/>
              </a:rPr>
              <a:t>;</a:t>
            </a:r>
            <a:endParaRPr lang="ru-RU" sz="2400" dirty="0">
              <a:latin typeface="Courier New" pitchFamily="49" charset="0"/>
              <a:cs typeface="Courier New" pitchFamily="49" charset="0"/>
            </a:endParaRPr>
          </a:p>
          <a:p>
            <a:pPr>
              <a:defRPr/>
            </a:pPr>
            <a:r>
              <a:rPr lang="ru-RU" sz="2400" b="1" dirty="0">
                <a:latin typeface="Courier New" pitchFamily="49" charset="0"/>
                <a:ea typeface="Calibri" pitchFamily="34" charset="0"/>
                <a:cs typeface="Courier New" pitchFamily="49" charset="0"/>
              </a:rPr>
              <a:t>  </a:t>
            </a:r>
            <a:r>
              <a:rPr lang="ru-RU" sz="2400" b="1" dirty="0" err="1">
                <a:latin typeface="Courier New" pitchFamily="49" charset="0"/>
                <a:ea typeface="Calibri" pitchFamily="34" charset="0"/>
                <a:cs typeface="Courier New" pitchFamily="49" charset="0"/>
              </a:rPr>
              <a:t>font-family</a:t>
            </a:r>
            <a:r>
              <a:rPr lang="ru-RU" sz="2400" b="1" dirty="0">
                <a:latin typeface="Courier New" pitchFamily="49" charset="0"/>
                <a:ea typeface="Calibri" pitchFamily="34" charset="0"/>
                <a:cs typeface="Courier New" pitchFamily="49" charset="0"/>
              </a:rPr>
              <a:t>: </a:t>
            </a:r>
            <a:r>
              <a:rPr lang="ru-RU" sz="2400" b="1" dirty="0" err="1">
                <a:latin typeface="Courier New" pitchFamily="49" charset="0"/>
                <a:ea typeface="Calibri" pitchFamily="34" charset="0"/>
                <a:cs typeface="Courier New" pitchFamily="49" charset="0"/>
              </a:rPr>
              <a:t>Courier</a:t>
            </a:r>
            <a:r>
              <a:rPr lang="ru-RU" sz="2400" b="1" dirty="0">
                <a:latin typeface="Courier New" pitchFamily="49" charset="0"/>
                <a:ea typeface="Calibri" pitchFamily="34" charset="0"/>
                <a:cs typeface="Courier New" pitchFamily="49" charset="0"/>
              </a:rPr>
              <a:t> </a:t>
            </a:r>
            <a:r>
              <a:rPr lang="ru-RU" sz="2400" b="1" dirty="0" err="1">
                <a:latin typeface="Courier New" pitchFamily="49" charset="0"/>
                <a:ea typeface="Calibri" pitchFamily="34" charset="0"/>
                <a:cs typeface="Courier New" pitchFamily="49" charset="0"/>
              </a:rPr>
              <a:t>New</a:t>
            </a:r>
            <a:r>
              <a:rPr lang="ru-RU" sz="2400" b="1" dirty="0">
                <a:latin typeface="Courier New" pitchFamily="49" charset="0"/>
                <a:ea typeface="Calibri" pitchFamily="34" charset="0"/>
                <a:cs typeface="Courier New" pitchFamily="49" charset="0"/>
              </a:rPr>
              <a:t>, </a:t>
            </a:r>
            <a:r>
              <a:rPr lang="ru-RU" sz="2400" b="1" dirty="0" err="1">
                <a:latin typeface="Courier New" pitchFamily="49" charset="0"/>
                <a:ea typeface="Calibri" pitchFamily="34" charset="0"/>
                <a:cs typeface="Courier New" pitchFamily="49" charset="0"/>
              </a:rPr>
              <a:t>monospace</a:t>
            </a:r>
            <a:r>
              <a:rPr lang="ru-RU" sz="2400" b="1" dirty="0">
                <a:latin typeface="Courier New" pitchFamily="49" charset="0"/>
                <a:ea typeface="Calibri" pitchFamily="34" charset="0"/>
                <a:cs typeface="Courier New" pitchFamily="49" charset="0"/>
              </a:rPr>
              <a:t>;</a:t>
            </a:r>
            <a:endParaRPr lang="ru-RU" sz="2400" dirty="0">
              <a:latin typeface="Courier New" pitchFamily="49" charset="0"/>
              <a:cs typeface="Courier New" pitchFamily="49" charset="0"/>
            </a:endParaRPr>
          </a:p>
          <a:p>
            <a:pPr>
              <a:defRPr/>
            </a:pPr>
            <a:r>
              <a:rPr lang="en-US" sz="2400" b="1" dirty="0">
                <a:latin typeface="Courier New" pitchFamily="49" charset="0"/>
                <a:ea typeface="Calibri" pitchFamily="34" charset="0"/>
                <a:cs typeface="Courier New" pitchFamily="49" charset="0"/>
              </a:rPr>
              <a:t>} </a:t>
            </a:r>
            <a:endParaRPr lang="en-US" sz="2400" dirty="0">
              <a:latin typeface="Courier New" pitchFamily="49" charset="0"/>
              <a:cs typeface="Courier New" pitchFamily="49" charset="0"/>
            </a:endParaRPr>
          </a:p>
        </p:txBody>
      </p:sp>
      <p:sp>
        <p:nvSpPr>
          <p:cNvPr id="52229" name="Rectangle 5"/>
          <p:cNvSpPr>
            <a:spLocks noChangeArrowheads="1"/>
          </p:cNvSpPr>
          <p:nvPr/>
        </p:nvSpPr>
        <p:spPr bwMode="auto">
          <a:xfrm>
            <a:off x="379413" y="820738"/>
            <a:ext cx="57197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200" b="1">
                <a:solidFill>
                  <a:schemeClr val="accent2"/>
                </a:solidFill>
              </a:rPr>
              <a:t>Общие свойства для нескольких тэгов</a:t>
            </a:r>
            <a:r>
              <a:rPr lang="ru-RU" altLang="ru-RU" sz="2200"/>
              <a:t>:</a:t>
            </a:r>
            <a:endParaRPr lang="en-US" altLang="ru-RU" sz="2200"/>
          </a:p>
        </p:txBody>
      </p:sp>
      <p:sp>
        <p:nvSpPr>
          <p:cNvPr id="8" name="Rectangle 1"/>
          <p:cNvSpPr>
            <a:spLocks noChangeArrowheads="1"/>
          </p:cNvSpPr>
          <p:nvPr/>
        </p:nvSpPr>
        <p:spPr bwMode="auto">
          <a:xfrm>
            <a:off x="625475" y="3657600"/>
            <a:ext cx="4318000" cy="1200150"/>
          </a:xfrm>
          <a:prstGeom prst="rect">
            <a:avLst/>
          </a:prstGeom>
          <a:solidFill>
            <a:srgbClr val="FFFF99"/>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a:defRPr/>
            </a:pPr>
            <a:r>
              <a:rPr lang="en-US" sz="2400" b="1" dirty="0" err="1">
                <a:solidFill>
                  <a:srgbClr val="FF0000"/>
                </a:solidFill>
                <a:latin typeface="Courier New" pitchFamily="49" charset="0"/>
                <a:ea typeface="Calibri" pitchFamily="34" charset="0"/>
                <a:cs typeface="Courier New" pitchFamily="49" charset="0"/>
              </a:rPr>
              <a:t>em</a:t>
            </a:r>
            <a:r>
              <a:rPr lang="ru-RU" sz="2400" b="1" dirty="0">
                <a:latin typeface="Courier New" pitchFamily="49" charset="0"/>
                <a:ea typeface="Calibri" pitchFamily="34" charset="0"/>
                <a:cs typeface="Courier New" pitchFamily="49" charset="0"/>
              </a:rPr>
              <a:t> </a:t>
            </a:r>
            <a:r>
              <a:rPr lang="en-US" sz="2400" b="1" dirty="0">
                <a:solidFill>
                  <a:srgbClr val="0000FF"/>
                </a:solidFill>
                <a:latin typeface="Courier New" pitchFamily="49" charset="0"/>
                <a:ea typeface="Calibri" pitchFamily="34" charset="0"/>
                <a:cs typeface="Courier New" pitchFamily="49" charset="0"/>
              </a:rPr>
              <a:t>a</a:t>
            </a:r>
            <a:r>
              <a:rPr lang="en-US" sz="2400" b="1" dirty="0">
                <a:latin typeface="Courier New" pitchFamily="49" charset="0"/>
                <a:ea typeface="Calibri" pitchFamily="34" charset="0"/>
                <a:cs typeface="Courier New" pitchFamily="49" charset="0"/>
              </a:rPr>
              <a:t> {</a:t>
            </a:r>
            <a:endParaRPr lang="ru-RU" sz="2400" dirty="0">
              <a:latin typeface="Courier New" pitchFamily="49" charset="0"/>
              <a:cs typeface="Courier New" pitchFamily="49" charset="0"/>
            </a:endParaRPr>
          </a:p>
          <a:p>
            <a:pPr>
              <a:defRPr/>
            </a:pPr>
            <a:r>
              <a:rPr lang="ru-RU" sz="2400" b="1" dirty="0">
                <a:latin typeface="Courier New" pitchFamily="49" charset="0"/>
                <a:ea typeface="Calibri" pitchFamily="34" charset="0"/>
                <a:cs typeface="Courier New" pitchFamily="49" charset="0"/>
              </a:rPr>
              <a:t>  </a:t>
            </a:r>
            <a:r>
              <a:rPr lang="en-US" sz="2400" b="1" dirty="0">
                <a:latin typeface="Courier New" pitchFamily="49" charset="0"/>
                <a:ea typeface="Calibri" pitchFamily="34" charset="0"/>
                <a:cs typeface="Courier New" pitchFamily="49" charset="0"/>
              </a:rPr>
              <a:t>font-style: normal;</a:t>
            </a:r>
            <a:endParaRPr lang="ru-RU" sz="2400" dirty="0">
              <a:latin typeface="Courier New" pitchFamily="49" charset="0"/>
              <a:cs typeface="Courier New" pitchFamily="49" charset="0"/>
            </a:endParaRPr>
          </a:p>
          <a:p>
            <a:pPr>
              <a:defRPr/>
            </a:pPr>
            <a:r>
              <a:rPr lang="en-US" sz="2400" b="1" dirty="0">
                <a:latin typeface="Courier New" pitchFamily="49" charset="0"/>
                <a:ea typeface="Calibri" pitchFamily="34" charset="0"/>
                <a:cs typeface="Courier New" pitchFamily="49" charset="0"/>
              </a:rPr>
              <a:t>} </a:t>
            </a:r>
            <a:endParaRPr lang="en-US" sz="2400" dirty="0">
              <a:latin typeface="Courier New" pitchFamily="49" charset="0"/>
              <a:cs typeface="Courier New" pitchFamily="49" charset="0"/>
            </a:endParaRPr>
          </a:p>
        </p:txBody>
      </p:sp>
      <p:sp>
        <p:nvSpPr>
          <p:cNvPr id="52231" name="Rectangle 5"/>
          <p:cNvSpPr>
            <a:spLocks noChangeArrowheads="1"/>
          </p:cNvSpPr>
          <p:nvPr/>
        </p:nvSpPr>
        <p:spPr bwMode="auto">
          <a:xfrm>
            <a:off x="379413" y="2822575"/>
            <a:ext cx="33734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200" b="1">
                <a:solidFill>
                  <a:schemeClr val="accent2"/>
                </a:solidFill>
              </a:rPr>
              <a:t>Вложенные элементы</a:t>
            </a:r>
            <a:r>
              <a:rPr lang="ru-RU" altLang="ru-RU" sz="2200"/>
              <a:t>:</a:t>
            </a:r>
            <a:endParaRPr lang="en-US" altLang="ru-RU" sz="2200"/>
          </a:p>
        </p:txBody>
      </p:sp>
      <p:sp>
        <p:nvSpPr>
          <p:cNvPr id="10" name="AutoShape 6"/>
          <p:cNvSpPr>
            <a:spLocks noChangeArrowheads="1"/>
          </p:cNvSpPr>
          <p:nvPr/>
        </p:nvSpPr>
        <p:spPr bwMode="auto">
          <a:xfrm>
            <a:off x="1149350" y="3186113"/>
            <a:ext cx="2363788" cy="471487"/>
          </a:xfrm>
          <a:prstGeom prst="wedgeRoundRectCallout">
            <a:avLst>
              <a:gd name="adj1" fmla="val -39671"/>
              <a:gd name="adj2" fmla="val 80767"/>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400" b="1" dirty="0">
                <a:solidFill>
                  <a:srgbClr val="0000FF"/>
                </a:solidFill>
                <a:latin typeface="Courier New" pitchFamily="49" charset="0"/>
                <a:cs typeface="Courier New" pitchFamily="49" charset="0"/>
              </a:rPr>
              <a:t>a</a:t>
            </a:r>
            <a:r>
              <a:rPr lang="en-US" sz="2400" dirty="0">
                <a:latin typeface="Arial" charset="0"/>
                <a:cs typeface="+mn-cs"/>
              </a:rPr>
              <a:t> </a:t>
            </a:r>
            <a:r>
              <a:rPr lang="ru-RU" sz="2400" dirty="0">
                <a:latin typeface="Arial" charset="0"/>
                <a:cs typeface="+mn-cs"/>
              </a:rPr>
              <a:t>внутри </a:t>
            </a:r>
            <a:r>
              <a:rPr lang="en-US" sz="2400" b="1" dirty="0" err="1">
                <a:solidFill>
                  <a:srgbClr val="FF0000"/>
                </a:solidFill>
                <a:latin typeface="Courier New" pitchFamily="49" charset="0"/>
                <a:cs typeface="Courier New" pitchFamily="49" charset="0"/>
              </a:rPr>
              <a:t>em</a:t>
            </a:r>
            <a:endParaRPr lang="ru-RU" sz="2400" b="1" dirty="0">
              <a:solidFill>
                <a:srgbClr val="FF0000"/>
              </a:solidFill>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2229"/>
                                        </p:tgtEl>
                                        <p:attrNameLst>
                                          <p:attrName>style.visibility</p:attrName>
                                        </p:attrNameLst>
                                      </p:cBhvr>
                                      <p:to>
                                        <p:strVal val="visible"/>
                                      </p:to>
                                    </p:set>
                                    <p:animEffect transition="in" filter="dissolve">
                                      <p:cBhvr>
                                        <p:cTn id="7" dur="500"/>
                                        <p:tgtEl>
                                          <p:spTgt spid="5222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2881"/>
                                        </p:tgtEl>
                                        <p:attrNameLst>
                                          <p:attrName>style.visibility</p:attrName>
                                        </p:attrNameLst>
                                      </p:cBhvr>
                                      <p:to>
                                        <p:strVal val="visible"/>
                                      </p:to>
                                    </p:set>
                                    <p:animEffect transition="in" filter="dissolve">
                                      <p:cBhvr>
                                        <p:cTn id="10" dur="500"/>
                                        <p:tgtEl>
                                          <p:spTgt spid="12288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2231"/>
                                        </p:tgtEl>
                                        <p:attrNameLst>
                                          <p:attrName>style.visibility</p:attrName>
                                        </p:attrNameLst>
                                      </p:cBhvr>
                                      <p:to>
                                        <p:strVal val="visible"/>
                                      </p:to>
                                    </p:set>
                                    <p:animEffect transition="in" filter="dissolve">
                                      <p:cBhvr>
                                        <p:cTn id="15" dur="500"/>
                                        <p:tgtEl>
                                          <p:spTgt spid="5223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par>
                          <p:cTn id="19" fill="hold" nodeType="afterGroup">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1" grpId="0" animBg="1"/>
      <p:bldP spid="52229" grpId="0"/>
      <p:bldP spid="8" grpId="0" animBg="1"/>
      <p:bldP spid="52231" grpId="0"/>
      <p:bldP spid="10"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Заголовок 1"/>
          <p:cNvSpPr>
            <a:spLocks noGrp="1"/>
          </p:cNvSpPr>
          <p:nvPr>
            <p:ph type="title"/>
          </p:nvPr>
        </p:nvSpPr>
        <p:spPr>
          <a:xfrm>
            <a:off x="311150" y="301625"/>
            <a:ext cx="8375650" cy="471488"/>
          </a:xfrm>
        </p:spPr>
        <p:txBody>
          <a:bodyPr/>
          <a:lstStyle/>
          <a:p>
            <a:r>
              <a:rPr lang="ru-RU" altLang="ru-RU" smtClean="0"/>
              <a:t>Сложные селекторы</a:t>
            </a:r>
          </a:p>
        </p:txBody>
      </p:sp>
      <p:sp>
        <p:nvSpPr>
          <p:cNvPr id="65539"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3926BDD-60B3-4D2D-BA4E-447DB9055BBE}" type="slidenum">
              <a:rPr lang="ru-RU" altLang="ru-RU" sz="1400" smtClean="0"/>
              <a:pPr>
                <a:spcBef>
                  <a:spcPct val="0"/>
                </a:spcBef>
                <a:buFontTx/>
                <a:buNone/>
              </a:pPr>
              <a:t>119</a:t>
            </a:fld>
            <a:endParaRPr lang="ru-RU" altLang="ru-RU" sz="1400" smtClean="0"/>
          </a:p>
        </p:txBody>
      </p:sp>
      <p:sp>
        <p:nvSpPr>
          <p:cNvPr id="6" name="Text Box 1"/>
          <p:cNvSpPr txBox="1">
            <a:spLocks noChangeArrowheads="1"/>
          </p:cNvSpPr>
          <p:nvPr/>
        </p:nvSpPr>
        <p:spPr bwMode="auto">
          <a:xfrm>
            <a:off x="484188" y="1528763"/>
            <a:ext cx="4522787" cy="1568450"/>
          </a:xfrm>
          <a:prstGeom prst="rect">
            <a:avLst/>
          </a:prstGeom>
          <a:solidFill>
            <a:srgbClr val="FFFF99"/>
          </a:solidFill>
          <a:ln w="9525">
            <a:noFill/>
            <a:miter lim="800000"/>
            <a:headEnd/>
            <a:tailEnd/>
          </a:ln>
          <a:effectLst>
            <a:outerShdw dist="35921" dir="2700000" algn="ctr" rotWithShape="0">
              <a:srgbClr val="808080"/>
            </a:outerShdw>
          </a:effectLst>
        </p:spPr>
        <p:txBody>
          <a:bodyPr rIns="0"/>
          <a:lstStyle/>
          <a:p>
            <a:pPr algn="just">
              <a:defRPr/>
            </a:pPr>
            <a:r>
              <a:rPr lang="en-US" sz="2400" b="1" dirty="0" err="1">
                <a:latin typeface="Courier New" pitchFamily="49" charset="0"/>
                <a:ea typeface="Times New Roman" pitchFamily="18" charset="0"/>
                <a:cs typeface="Courier New" pitchFamily="49" charset="0"/>
              </a:rPr>
              <a:t>p.email</a:t>
            </a:r>
            <a:r>
              <a:rPr lang="en-US" sz="2400" b="1" dirty="0">
                <a:latin typeface="Courier New" pitchFamily="49" charset="0"/>
                <a:ea typeface="Times New Roman" pitchFamily="18" charset="0"/>
                <a:cs typeface="Courier New" pitchFamily="49" charset="0"/>
              </a:rPr>
              <a:t> </a:t>
            </a:r>
            <a:r>
              <a:rPr lang="en-US" sz="2400" b="1" dirty="0">
                <a:solidFill>
                  <a:srgbClr val="FF0000"/>
                </a:solidFill>
                <a:latin typeface="Courier New" pitchFamily="49" charset="0"/>
                <a:ea typeface="Times New Roman" pitchFamily="18" charset="0"/>
                <a:cs typeface="Courier New" pitchFamily="49" charset="0"/>
              </a:rPr>
              <a:t>a</a:t>
            </a:r>
            <a:r>
              <a:rPr lang="en-US" sz="2400" b="1" dirty="0">
                <a:latin typeface="Courier New" pitchFamily="49" charset="0"/>
                <a:ea typeface="Times New Roman" pitchFamily="18" charset="0"/>
                <a:cs typeface="Courier New" pitchFamily="49" charset="0"/>
              </a:rPr>
              <a:t> {</a:t>
            </a:r>
          </a:p>
          <a:p>
            <a:pPr algn="just">
              <a:defRPr/>
            </a:pPr>
            <a:r>
              <a:rPr lang="en-US" sz="2400" b="1" dirty="0">
                <a:latin typeface="Courier New" pitchFamily="49" charset="0"/>
                <a:cs typeface="Courier New" pitchFamily="49" charset="0"/>
              </a:rPr>
              <a:t>  color: green;</a:t>
            </a:r>
            <a:endParaRPr lang="ru-RU" sz="2400" b="1" dirty="0">
              <a:latin typeface="Courier New" pitchFamily="49" charset="0"/>
              <a:cs typeface="Courier New" pitchFamily="49" charset="0"/>
            </a:endParaRPr>
          </a:p>
          <a:p>
            <a:pPr algn="just">
              <a:defRPr/>
            </a:pPr>
            <a:r>
              <a:rPr lang="ru-RU" sz="2400" b="1" dirty="0">
                <a:latin typeface="Courier New" pitchFamily="49" charset="0"/>
                <a:cs typeface="Courier New" pitchFamily="49" charset="0"/>
              </a:rPr>
              <a:t>  </a:t>
            </a:r>
            <a:r>
              <a:rPr lang="en-US" sz="2400" b="1" dirty="0">
                <a:latin typeface="Courier New" pitchFamily="49" charset="0"/>
                <a:cs typeface="Courier New" pitchFamily="49" charset="0"/>
              </a:rPr>
              <a:t>text-</a:t>
            </a:r>
            <a:r>
              <a:rPr lang="en-US" sz="2400" b="1" dirty="0" err="1">
                <a:latin typeface="Courier New" pitchFamily="49" charset="0"/>
                <a:cs typeface="Courier New" pitchFamily="49" charset="0"/>
              </a:rPr>
              <a:t>decoration:none</a:t>
            </a:r>
            <a:r>
              <a:rPr lang="en-US" sz="2400" b="1" dirty="0">
                <a:latin typeface="Courier New" pitchFamily="49" charset="0"/>
                <a:cs typeface="Courier New" pitchFamily="49" charset="0"/>
              </a:rPr>
              <a:t>;</a:t>
            </a:r>
            <a:endParaRPr lang="ru-RU" sz="2400" b="1" dirty="0">
              <a:cs typeface="+mn-cs"/>
            </a:endParaRPr>
          </a:p>
          <a:p>
            <a:pPr>
              <a:defRPr/>
            </a:pPr>
            <a:r>
              <a:rPr lang="ru-RU" sz="2400" b="1" dirty="0">
                <a:latin typeface="Courier New" pitchFamily="49" charset="0"/>
                <a:ea typeface="Times New Roman" pitchFamily="18" charset="0"/>
                <a:cs typeface="Courier New" pitchFamily="49" charset="0"/>
              </a:rPr>
              <a:t>}</a:t>
            </a:r>
            <a:endParaRPr lang="ru-RU" sz="2400" b="1" dirty="0">
              <a:cs typeface="+mn-cs"/>
            </a:endParaRPr>
          </a:p>
        </p:txBody>
      </p:sp>
      <p:sp>
        <p:nvSpPr>
          <p:cNvPr id="7" name="Text Box 1"/>
          <p:cNvSpPr txBox="1">
            <a:spLocks noChangeArrowheads="1"/>
          </p:cNvSpPr>
          <p:nvPr/>
        </p:nvSpPr>
        <p:spPr bwMode="auto">
          <a:xfrm>
            <a:off x="484188" y="4803775"/>
            <a:ext cx="6518275" cy="1568450"/>
          </a:xfrm>
          <a:prstGeom prst="rect">
            <a:avLst/>
          </a:prstGeom>
          <a:solidFill>
            <a:srgbClr val="FFFF99"/>
          </a:solidFill>
          <a:ln w="9525">
            <a:noFill/>
            <a:miter lim="800000"/>
            <a:headEnd/>
            <a:tailEnd/>
          </a:ln>
          <a:effectLst>
            <a:outerShdw dist="35921" dir="2700000" algn="ctr" rotWithShape="0">
              <a:srgbClr val="808080"/>
            </a:outerShdw>
          </a:effectLst>
        </p:spPr>
        <p:txBody>
          <a:bodyPr rIns="0"/>
          <a:lstStyle/>
          <a:p>
            <a:pPr algn="just">
              <a:defRPr/>
            </a:pPr>
            <a:r>
              <a:rPr lang="en-US" sz="2400" b="1" dirty="0" err="1">
                <a:latin typeface="Courier New" pitchFamily="49" charset="0"/>
                <a:ea typeface="Times New Roman" pitchFamily="18" charset="0"/>
                <a:cs typeface="Courier New" pitchFamily="49" charset="0"/>
              </a:rPr>
              <a:t>p.email</a:t>
            </a:r>
            <a:r>
              <a:rPr lang="en-US" sz="2400" b="1" dirty="0">
                <a:latin typeface="Courier New" pitchFamily="49" charset="0"/>
                <a:ea typeface="Times New Roman" pitchFamily="18" charset="0"/>
                <a:cs typeface="Courier New" pitchFamily="49" charset="0"/>
              </a:rPr>
              <a:t> </a:t>
            </a:r>
            <a:r>
              <a:rPr lang="en-US" sz="2400" b="1" dirty="0">
                <a:solidFill>
                  <a:srgbClr val="FF0000"/>
                </a:solidFill>
                <a:latin typeface="Courier New" pitchFamily="49" charset="0"/>
                <a:ea typeface="Times New Roman" pitchFamily="18" charset="0"/>
                <a:cs typeface="Courier New" pitchFamily="49" charset="0"/>
              </a:rPr>
              <a:t>a:hover</a:t>
            </a:r>
            <a:r>
              <a:rPr lang="en-US" sz="2400" b="1" dirty="0">
                <a:latin typeface="Courier New" pitchFamily="49" charset="0"/>
                <a:ea typeface="Times New Roman" pitchFamily="18" charset="0"/>
                <a:cs typeface="Courier New" pitchFamily="49" charset="0"/>
              </a:rPr>
              <a:t> {</a:t>
            </a:r>
          </a:p>
          <a:p>
            <a:pPr algn="just">
              <a:defRPr/>
            </a:pPr>
            <a:r>
              <a:rPr lang="en-US" sz="2400" b="1" dirty="0">
                <a:latin typeface="Courier New" pitchFamily="49" charset="0"/>
                <a:cs typeface="Courier New" pitchFamily="49" charset="0"/>
              </a:rPr>
              <a:t>  color: #00F;</a:t>
            </a:r>
          </a:p>
          <a:p>
            <a:pPr algn="just">
              <a:defRPr/>
            </a:pPr>
            <a:r>
              <a:rPr lang="en-US" sz="2400" b="1" dirty="0">
                <a:latin typeface="Courier New" pitchFamily="49" charset="0"/>
                <a:cs typeface="Courier New" pitchFamily="49" charset="0"/>
              </a:rPr>
              <a:t>  text-</a:t>
            </a:r>
            <a:r>
              <a:rPr lang="en-US" sz="2400" b="1" dirty="0" err="1">
                <a:latin typeface="Courier New" pitchFamily="49" charset="0"/>
                <a:cs typeface="Courier New" pitchFamily="49" charset="0"/>
              </a:rPr>
              <a:t>decoration:underline</a:t>
            </a:r>
            <a:r>
              <a:rPr lang="en-US" sz="2400" b="1" dirty="0">
                <a:latin typeface="Courier New" pitchFamily="49" charset="0"/>
                <a:cs typeface="Courier New" pitchFamily="49" charset="0"/>
              </a:rPr>
              <a:t>; </a:t>
            </a:r>
            <a:endParaRPr lang="ru-RU" sz="2400" b="1" dirty="0">
              <a:cs typeface="+mn-cs"/>
            </a:endParaRPr>
          </a:p>
          <a:p>
            <a:pPr>
              <a:defRPr/>
            </a:pPr>
            <a:r>
              <a:rPr lang="ru-RU" sz="2400" b="1" dirty="0">
                <a:latin typeface="Courier New" pitchFamily="49" charset="0"/>
                <a:ea typeface="Times New Roman" pitchFamily="18" charset="0"/>
                <a:cs typeface="Courier New" pitchFamily="49" charset="0"/>
              </a:rPr>
              <a:t>}</a:t>
            </a:r>
            <a:endParaRPr lang="ru-RU" sz="2400" b="1" dirty="0">
              <a:cs typeface="+mn-cs"/>
            </a:endParaRPr>
          </a:p>
        </p:txBody>
      </p:sp>
      <p:sp>
        <p:nvSpPr>
          <p:cNvPr id="8" name="Text Box 1"/>
          <p:cNvSpPr txBox="1">
            <a:spLocks noChangeArrowheads="1"/>
          </p:cNvSpPr>
          <p:nvPr/>
        </p:nvSpPr>
        <p:spPr bwMode="auto">
          <a:xfrm>
            <a:off x="495300" y="3313113"/>
            <a:ext cx="6518275" cy="1211262"/>
          </a:xfrm>
          <a:prstGeom prst="rect">
            <a:avLst/>
          </a:prstGeom>
          <a:solidFill>
            <a:srgbClr val="FFFF99"/>
          </a:solidFill>
          <a:ln w="9525">
            <a:noFill/>
            <a:miter lim="800000"/>
            <a:headEnd/>
            <a:tailEnd/>
          </a:ln>
          <a:effectLst>
            <a:outerShdw dist="35921" dir="2700000" algn="ctr" rotWithShape="0">
              <a:srgbClr val="808080"/>
            </a:outerShdw>
          </a:effectLst>
        </p:spPr>
        <p:txBody>
          <a:bodyPr rIns="0"/>
          <a:lstStyle/>
          <a:p>
            <a:pPr algn="just">
              <a:defRPr/>
            </a:pPr>
            <a:r>
              <a:rPr lang="en-US" sz="2400" b="1" dirty="0" err="1">
                <a:latin typeface="Courier New" pitchFamily="49" charset="0"/>
                <a:ea typeface="Times New Roman" pitchFamily="18" charset="0"/>
                <a:cs typeface="Courier New" pitchFamily="49" charset="0"/>
              </a:rPr>
              <a:t>p.email</a:t>
            </a:r>
            <a:r>
              <a:rPr lang="en-US" sz="2400" b="1" dirty="0">
                <a:latin typeface="Courier New" pitchFamily="49" charset="0"/>
                <a:ea typeface="Times New Roman" pitchFamily="18" charset="0"/>
                <a:cs typeface="Courier New" pitchFamily="49" charset="0"/>
              </a:rPr>
              <a:t> </a:t>
            </a:r>
            <a:r>
              <a:rPr lang="en-US" sz="2400" b="1" dirty="0">
                <a:solidFill>
                  <a:srgbClr val="FF0000"/>
                </a:solidFill>
                <a:latin typeface="Courier New" pitchFamily="49" charset="0"/>
                <a:ea typeface="Times New Roman" pitchFamily="18" charset="0"/>
                <a:cs typeface="Courier New" pitchFamily="49" charset="0"/>
              </a:rPr>
              <a:t>a:visited</a:t>
            </a:r>
            <a:r>
              <a:rPr lang="en-US" sz="2400" b="1" dirty="0">
                <a:latin typeface="Courier New" pitchFamily="49" charset="0"/>
                <a:ea typeface="Times New Roman" pitchFamily="18" charset="0"/>
                <a:cs typeface="Courier New" pitchFamily="49" charset="0"/>
              </a:rPr>
              <a:t> {</a:t>
            </a:r>
          </a:p>
          <a:p>
            <a:pPr algn="just">
              <a:defRPr/>
            </a:pPr>
            <a:r>
              <a:rPr lang="en-US" sz="2400" b="1" dirty="0">
                <a:latin typeface="Courier New" pitchFamily="49" charset="0"/>
                <a:cs typeface="Courier New" pitchFamily="49" charset="0"/>
              </a:rPr>
              <a:t>  color: #</a:t>
            </a:r>
            <a:r>
              <a:rPr lang="en-US" sz="2400" b="1" dirty="0">
                <a:solidFill>
                  <a:srgbClr val="FF0000"/>
                </a:solidFill>
                <a:latin typeface="Courier New" pitchFamily="49" charset="0"/>
                <a:cs typeface="Courier New" pitchFamily="49" charset="0"/>
              </a:rPr>
              <a:t>F</a:t>
            </a:r>
            <a:r>
              <a:rPr lang="en-US" sz="2400" b="1" dirty="0">
                <a:solidFill>
                  <a:srgbClr val="008000"/>
                </a:solidFill>
                <a:latin typeface="Courier New" pitchFamily="49" charset="0"/>
                <a:cs typeface="Courier New" pitchFamily="49" charset="0"/>
              </a:rPr>
              <a:t>0</a:t>
            </a:r>
            <a:r>
              <a:rPr lang="en-US" sz="2400" b="1" dirty="0">
                <a:solidFill>
                  <a:srgbClr val="0000FF"/>
                </a:solidFill>
                <a:latin typeface="Courier New" pitchFamily="49" charset="0"/>
                <a:cs typeface="Courier New" pitchFamily="49" charset="0"/>
              </a:rPr>
              <a:t>F</a:t>
            </a:r>
            <a:r>
              <a:rPr lang="en-US" sz="2400" b="1" dirty="0">
                <a:latin typeface="Courier New" pitchFamily="49" charset="0"/>
                <a:cs typeface="Courier New" pitchFamily="49" charset="0"/>
              </a:rPr>
              <a:t>;</a:t>
            </a:r>
          </a:p>
          <a:p>
            <a:pPr>
              <a:defRPr/>
            </a:pPr>
            <a:r>
              <a:rPr lang="ru-RU" sz="2400" b="1" dirty="0">
                <a:latin typeface="Courier New" pitchFamily="49" charset="0"/>
                <a:ea typeface="Times New Roman" pitchFamily="18" charset="0"/>
                <a:cs typeface="Courier New" pitchFamily="49" charset="0"/>
              </a:rPr>
              <a:t>}</a:t>
            </a:r>
            <a:endParaRPr lang="ru-RU" sz="2400" b="1" dirty="0">
              <a:cs typeface="+mn-cs"/>
            </a:endParaRPr>
          </a:p>
        </p:txBody>
      </p:sp>
      <p:sp>
        <p:nvSpPr>
          <p:cNvPr id="9" name="Скругленная прямоугольная выноска 8"/>
          <p:cNvSpPr/>
          <p:nvPr/>
        </p:nvSpPr>
        <p:spPr bwMode="auto">
          <a:xfrm>
            <a:off x="412750" y="860425"/>
            <a:ext cx="4567238" cy="442913"/>
          </a:xfrm>
          <a:prstGeom prst="wedgeRoundRectCallout">
            <a:avLst>
              <a:gd name="adj1" fmla="val -12574"/>
              <a:gd name="adj2" fmla="val 122050"/>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mn-lt"/>
                <a:cs typeface="Courier New" pitchFamily="49" charset="0"/>
              </a:rPr>
              <a:t>ссылки внутри абзаца класса </a:t>
            </a:r>
            <a:r>
              <a:rPr lang="en-US" sz="2000" dirty="0">
                <a:solidFill>
                  <a:srgbClr val="000000"/>
                </a:solidFill>
                <a:latin typeface="+mn-lt"/>
                <a:cs typeface="Courier New" pitchFamily="49" charset="0"/>
              </a:rPr>
              <a:t>email</a:t>
            </a:r>
            <a:endParaRPr lang="ru-RU" sz="2000" dirty="0">
              <a:solidFill>
                <a:srgbClr val="000000"/>
              </a:solidFill>
              <a:latin typeface="+mn-lt"/>
              <a:cs typeface="+mn-cs"/>
            </a:endParaRPr>
          </a:p>
        </p:txBody>
      </p:sp>
      <p:sp>
        <p:nvSpPr>
          <p:cNvPr id="10" name="Скругленная прямоугольная выноска 9"/>
          <p:cNvSpPr/>
          <p:nvPr/>
        </p:nvSpPr>
        <p:spPr bwMode="auto">
          <a:xfrm>
            <a:off x="3970338" y="1563688"/>
            <a:ext cx="3076575" cy="441325"/>
          </a:xfrm>
          <a:prstGeom prst="wedgeRoundRectCallout">
            <a:avLst>
              <a:gd name="adj1" fmla="val -44096"/>
              <a:gd name="adj2" fmla="val 147241"/>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mn-lt"/>
                <a:cs typeface="Courier New" pitchFamily="49" charset="0"/>
              </a:rPr>
              <a:t>убрать подчеркивание</a:t>
            </a:r>
            <a:endParaRPr lang="ru-RU" sz="2000" dirty="0">
              <a:solidFill>
                <a:srgbClr val="000000"/>
              </a:solidFill>
              <a:latin typeface="+mn-lt"/>
              <a:cs typeface="+mn-cs"/>
            </a:endParaRPr>
          </a:p>
        </p:txBody>
      </p:sp>
      <p:sp>
        <p:nvSpPr>
          <p:cNvPr id="11" name="Скругленная прямоугольная выноска 10"/>
          <p:cNvSpPr/>
          <p:nvPr/>
        </p:nvSpPr>
        <p:spPr bwMode="auto">
          <a:xfrm>
            <a:off x="3643313" y="2838450"/>
            <a:ext cx="3076575" cy="441325"/>
          </a:xfrm>
          <a:prstGeom prst="wedgeRoundRectCallout">
            <a:avLst>
              <a:gd name="adj1" fmla="val -49336"/>
              <a:gd name="adj2" fmla="val 83977"/>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mn-lt"/>
                <a:cs typeface="Courier New" pitchFamily="49" charset="0"/>
              </a:rPr>
              <a:t>посещённые ссылки</a:t>
            </a:r>
            <a:endParaRPr lang="ru-RU" sz="2000" dirty="0">
              <a:solidFill>
                <a:srgbClr val="000000"/>
              </a:solidFill>
              <a:latin typeface="+mn-lt"/>
              <a:cs typeface="+mn-cs"/>
            </a:endParaRPr>
          </a:p>
        </p:txBody>
      </p:sp>
      <p:sp>
        <p:nvSpPr>
          <p:cNvPr id="12" name="Скругленная прямоугольная выноска 11"/>
          <p:cNvSpPr/>
          <p:nvPr/>
        </p:nvSpPr>
        <p:spPr bwMode="auto">
          <a:xfrm>
            <a:off x="4783138" y="5072063"/>
            <a:ext cx="1974850" cy="442912"/>
          </a:xfrm>
          <a:prstGeom prst="wedgeRoundRectCallout">
            <a:avLst>
              <a:gd name="adj1" fmla="val -71995"/>
              <a:gd name="adj2" fmla="val 71669"/>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mn-lt"/>
                <a:cs typeface="Courier New" pitchFamily="49" charset="0"/>
              </a:rPr>
              <a:t>подчеркнуть</a:t>
            </a:r>
            <a:endParaRPr lang="ru-RU" sz="2000" dirty="0">
              <a:solidFill>
                <a:srgbClr val="000000"/>
              </a:solidFill>
              <a:latin typeface="+mn-lt"/>
              <a:cs typeface="+mn-cs"/>
            </a:endParaRPr>
          </a:p>
        </p:txBody>
      </p:sp>
      <p:sp>
        <p:nvSpPr>
          <p:cNvPr id="13" name="Скругленная прямоугольная выноска 12"/>
          <p:cNvSpPr/>
          <p:nvPr/>
        </p:nvSpPr>
        <p:spPr bwMode="auto">
          <a:xfrm>
            <a:off x="2479675" y="4319588"/>
            <a:ext cx="2681288" cy="442912"/>
          </a:xfrm>
          <a:prstGeom prst="wedgeRoundRectCallout">
            <a:avLst>
              <a:gd name="adj1" fmla="val -37480"/>
              <a:gd name="adj2" fmla="val 88872"/>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mn-lt"/>
                <a:cs typeface="Courier New" pitchFamily="49" charset="0"/>
              </a:rPr>
              <a:t>мышь над ссылкой</a:t>
            </a:r>
            <a:endParaRPr lang="ru-RU" sz="2000" dirty="0">
              <a:solidFill>
                <a:srgbClr val="000000"/>
              </a:solidFill>
              <a:latin typeface="+mn-lt"/>
              <a:cs typeface="+mn-cs"/>
            </a:endParaRPr>
          </a:p>
        </p:txBody>
      </p:sp>
      <p:sp>
        <p:nvSpPr>
          <p:cNvPr id="14" name="Скругленная прямоугольная выноска 13"/>
          <p:cNvSpPr/>
          <p:nvPr/>
        </p:nvSpPr>
        <p:spPr bwMode="auto">
          <a:xfrm>
            <a:off x="3462338" y="3708400"/>
            <a:ext cx="3076575" cy="441325"/>
          </a:xfrm>
          <a:prstGeom prst="wedgeRoundRectCallout">
            <a:avLst>
              <a:gd name="adj1" fmla="val -62873"/>
              <a:gd name="adj2" fmla="val -4234"/>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mn-lt"/>
                <a:cs typeface="Courier New" pitchFamily="49" charset="0"/>
              </a:rPr>
              <a:t>то же, что </a:t>
            </a:r>
            <a:r>
              <a:rPr lang="en-US" sz="2000" b="1" dirty="0">
                <a:solidFill>
                  <a:srgbClr val="000000"/>
                </a:solidFill>
                <a:latin typeface="Courier New" pitchFamily="49" charset="0"/>
                <a:cs typeface="Courier New" pitchFamily="49" charset="0"/>
              </a:rPr>
              <a:t>#</a:t>
            </a:r>
            <a:r>
              <a:rPr lang="en-US" sz="2000" b="1" dirty="0">
                <a:solidFill>
                  <a:srgbClr val="FF0000"/>
                </a:solidFill>
                <a:latin typeface="Courier New" pitchFamily="49" charset="0"/>
                <a:cs typeface="Courier New" pitchFamily="49" charset="0"/>
              </a:rPr>
              <a:t>FF</a:t>
            </a:r>
            <a:r>
              <a:rPr lang="en-US" sz="2000" b="1" dirty="0">
                <a:solidFill>
                  <a:srgbClr val="008000"/>
                </a:solidFill>
                <a:latin typeface="Courier New" pitchFamily="49" charset="0"/>
                <a:cs typeface="Courier New" pitchFamily="49" charset="0"/>
              </a:rPr>
              <a:t>00</a:t>
            </a:r>
            <a:r>
              <a:rPr lang="en-US" sz="2000" b="1" dirty="0">
                <a:solidFill>
                  <a:srgbClr val="0000FF"/>
                </a:solidFill>
                <a:latin typeface="Courier New" pitchFamily="49" charset="0"/>
                <a:cs typeface="Courier New" pitchFamily="49" charset="0"/>
              </a:rPr>
              <a:t>FF</a:t>
            </a:r>
            <a:endParaRPr lang="ru-RU" sz="2000" b="1" dirty="0">
              <a:solidFill>
                <a:srgbClr val="0000FF"/>
              </a:solidFill>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dissolve">
                                      <p:cBhvr>
                                        <p:cTn id="7" dur="500"/>
                                        <p:tgtEl>
                                          <p:spTgt spid="6">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dissolve">
                                      <p:cBhvr>
                                        <p:cTn id="10" dur="500"/>
                                        <p:tgtEl>
                                          <p:spTgt spid="6">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dissolve">
                                      <p:cBhvr>
                                        <p:cTn id="13" dur="500"/>
                                        <p:tgtEl>
                                          <p:spTgt spid="6">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dissolve">
                                      <p:cBhvr>
                                        <p:cTn id="16" dur="500"/>
                                        <p:tgtEl>
                                          <p:spTgt spid="6">
                                            <p:txEl>
                                              <p:pRg st="3" end="3"/>
                                            </p:txEl>
                                          </p:spTgt>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dissolve">
                                      <p:cBhvr>
                                        <p:cTn id="25" dur="500"/>
                                        <p:tgtEl>
                                          <p:spTgt spid="6">
                                            <p:txEl>
                                              <p:pRg st="2" end="2"/>
                                            </p:txEl>
                                          </p:spTgt>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dissolve">
                                      <p:cBhvr>
                                        <p:cTn id="38" dur="500"/>
                                        <p:tgtEl>
                                          <p:spTgt spid="11"/>
                                        </p:tgtEl>
                                      </p:cBhvr>
                                    </p:animEffect>
                                  </p:childTnLst>
                                </p:cTn>
                              </p:par>
                            </p:childTnLst>
                          </p:cTn>
                        </p:par>
                        <p:par>
                          <p:cTn id="39" fill="hold" nodeType="afterGroup">
                            <p:stCondLst>
                              <p:cond delay="1000"/>
                            </p:stCondLst>
                            <p:childTnLst>
                              <p:par>
                                <p:cTn id="40" presetID="9"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dissolve">
                                      <p:cBhvr>
                                        <p:cTn id="42" dur="500"/>
                                        <p:tgtEl>
                                          <p:spTgt spid="1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dissolve">
                                      <p:cBhvr>
                                        <p:cTn id="47" dur="500"/>
                                        <p:tgtEl>
                                          <p:spTgt spid="7"/>
                                        </p:tgtEl>
                                      </p:cBhvr>
                                    </p:animEffect>
                                  </p:childTnLst>
                                </p:cTn>
                              </p:par>
                            </p:childTnLst>
                          </p:cTn>
                        </p:par>
                        <p:par>
                          <p:cTn id="48" fill="hold" nodeType="afterGroup">
                            <p:stCondLst>
                              <p:cond delay="500"/>
                            </p:stCondLst>
                            <p:childTnLst>
                              <p:par>
                                <p:cTn id="49" presetID="9"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dissolve">
                                      <p:cBhvr>
                                        <p:cTn id="51" dur="500"/>
                                        <p:tgtEl>
                                          <p:spTgt spid="13"/>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dissolve">
                                      <p:cBhvr>
                                        <p:cTn id="5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4"/>
          <p:cNvSpPr>
            <a:spLocks noGrp="1"/>
          </p:cNvSpPr>
          <p:nvPr>
            <p:ph type="title"/>
          </p:nvPr>
        </p:nvSpPr>
        <p:spPr>
          <a:xfrm>
            <a:off x="311150" y="301625"/>
            <a:ext cx="8375650" cy="471488"/>
          </a:xfrm>
        </p:spPr>
        <p:txBody>
          <a:bodyPr/>
          <a:lstStyle/>
          <a:p>
            <a:r>
              <a:rPr lang="ru-RU" altLang="ru-RU" smtClean="0"/>
              <a:t>Основные определения</a:t>
            </a:r>
          </a:p>
        </p:txBody>
      </p:sp>
      <p:sp>
        <p:nvSpPr>
          <p:cNvPr id="8195" name="Номер слайда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EAA8A8E-95C0-4DE3-8451-E3E87C1FEE88}" type="slidenum">
              <a:rPr lang="ru-RU" altLang="ru-RU" sz="1400" smtClean="0"/>
              <a:pPr>
                <a:spcBef>
                  <a:spcPct val="0"/>
                </a:spcBef>
                <a:buFontTx/>
                <a:buNone/>
              </a:pPr>
              <a:t>12</a:t>
            </a:fld>
            <a:endParaRPr lang="ru-RU" altLang="ru-RU" sz="1400" smtClean="0"/>
          </a:p>
        </p:txBody>
      </p:sp>
      <p:sp>
        <p:nvSpPr>
          <p:cNvPr id="7172" name="Rectangle 1"/>
          <p:cNvSpPr>
            <a:spLocks noChangeArrowheads="1"/>
          </p:cNvSpPr>
          <p:nvPr/>
        </p:nvSpPr>
        <p:spPr bwMode="auto">
          <a:xfrm>
            <a:off x="414338" y="871538"/>
            <a:ext cx="8345487"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nchor="ctr">
            <a:spAutoFit/>
          </a:bodyPr>
          <a:lstStyle>
            <a:lvl1pPr marL="363538" indent="-363538">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600"/>
              </a:spcBef>
              <a:buFontTx/>
              <a:buNone/>
            </a:pPr>
            <a:r>
              <a:rPr lang="ru-RU" altLang="ru-RU" sz="2300" b="1">
                <a:solidFill>
                  <a:srgbClr val="333399"/>
                </a:solidFill>
                <a:ea typeface="Calibri" panose="020F0502020204030204" pitchFamily="34" charset="0"/>
                <a:cs typeface="Times New Roman" panose="02020603050405020304" pitchFamily="18" charset="0"/>
              </a:rPr>
              <a:t>Гипертекст</a:t>
            </a:r>
            <a:r>
              <a:rPr lang="ru-RU" altLang="ru-RU" sz="2300">
                <a:ea typeface="Calibri" panose="020F0502020204030204" pitchFamily="34" charset="0"/>
                <a:cs typeface="Times New Roman" panose="02020603050405020304" pitchFamily="18" charset="0"/>
              </a:rPr>
              <a:t> (англ. </a:t>
            </a:r>
            <a:r>
              <a:rPr lang="en-US" altLang="ru-RU" sz="2300" i="1">
                <a:ea typeface="Calibri" panose="020F0502020204030204" pitchFamily="34" charset="0"/>
                <a:cs typeface="Times New Roman" panose="02020603050405020304" pitchFamily="18" charset="0"/>
              </a:rPr>
              <a:t>hypertext</a:t>
            </a:r>
            <a:r>
              <a:rPr lang="ru-RU" altLang="ru-RU" sz="2300">
                <a:ea typeface="Calibri" panose="020F0502020204030204" pitchFamily="34" charset="0"/>
                <a:cs typeface="Times New Roman" panose="02020603050405020304" pitchFamily="18" charset="0"/>
              </a:rPr>
              <a:t>) – это текст, содержащий гиперссылки.</a:t>
            </a:r>
            <a:endParaRPr lang="ru-RU" altLang="ru-RU" sz="2300" b="1">
              <a:ea typeface="Calibri" panose="020F0502020204030204" pitchFamily="34" charset="0"/>
              <a:cs typeface="Times New Roman" panose="02020603050405020304" pitchFamily="18" charset="0"/>
            </a:endParaRPr>
          </a:p>
          <a:p>
            <a:pPr>
              <a:spcBef>
                <a:spcPts val="600"/>
              </a:spcBef>
              <a:buFontTx/>
              <a:buNone/>
            </a:pPr>
            <a:r>
              <a:rPr lang="ru-RU" altLang="ru-RU" sz="2300" b="1">
                <a:solidFill>
                  <a:srgbClr val="333399"/>
                </a:solidFill>
                <a:ea typeface="Calibri" panose="020F0502020204030204" pitchFamily="34" charset="0"/>
                <a:cs typeface="Times New Roman" panose="02020603050405020304" pitchFamily="18" charset="0"/>
              </a:rPr>
              <a:t>Гиперссылка</a:t>
            </a:r>
            <a:r>
              <a:rPr lang="ru-RU" altLang="ru-RU" sz="2300" b="1">
                <a:ea typeface="Calibri" panose="020F0502020204030204" pitchFamily="34" charset="0"/>
                <a:cs typeface="Times New Roman" panose="02020603050405020304" pitchFamily="18" charset="0"/>
              </a:rPr>
              <a:t> </a:t>
            </a:r>
            <a:r>
              <a:rPr lang="ru-RU" altLang="ru-RU" sz="2300">
                <a:ea typeface="Calibri" panose="020F0502020204030204" pitchFamily="34" charset="0"/>
                <a:cs typeface="Times New Roman" panose="02020603050405020304" pitchFamily="18" charset="0"/>
              </a:rPr>
              <a:t>(англ. </a:t>
            </a:r>
            <a:r>
              <a:rPr lang="en-US" altLang="ru-RU" sz="2300" i="1">
                <a:ea typeface="Calibri" panose="020F0502020204030204" pitchFamily="34" charset="0"/>
                <a:cs typeface="Times New Roman" panose="02020603050405020304" pitchFamily="18" charset="0"/>
              </a:rPr>
              <a:t>hyper reference</a:t>
            </a:r>
            <a:r>
              <a:rPr lang="ru-RU" altLang="ru-RU" sz="2300">
                <a:ea typeface="Calibri" panose="020F0502020204030204" pitchFamily="34" charset="0"/>
                <a:cs typeface="Times New Roman" panose="02020603050405020304" pitchFamily="18" charset="0"/>
              </a:rPr>
              <a:t>) – это «активная» ссылка на другой объект (часть того же документа, другой документ, файл, каталог, программу и т.д.).</a:t>
            </a:r>
          </a:p>
          <a:p>
            <a:pPr>
              <a:spcBef>
                <a:spcPts val="600"/>
              </a:spcBef>
              <a:buFontTx/>
              <a:buNone/>
            </a:pPr>
            <a:endParaRPr lang="ru-RU" altLang="ru-RU" sz="2300">
              <a:ea typeface="Calibri" panose="020F0502020204030204" pitchFamily="34" charset="0"/>
              <a:cs typeface="Times New Roman" panose="02020603050405020304" pitchFamily="18" charset="0"/>
            </a:endParaRPr>
          </a:p>
          <a:p>
            <a:pPr>
              <a:spcBef>
                <a:spcPts val="600"/>
              </a:spcBef>
              <a:buFontTx/>
              <a:buNone/>
            </a:pPr>
            <a:endParaRPr lang="ru-RU" altLang="ru-RU" sz="2300" b="1">
              <a:solidFill>
                <a:srgbClr val="333399"/>
              </a:solidFill>
              <a:ea typeface="Calibri" panose="020F0502020204030204" pitchFamily="34" charset="0"/>
              <a:cs typeface="Times New Roman" panose="02020603050405020304" pitchFamily="18" charset="0"/>
            </a:endParaRPr>
          </a:p>
          <a:p>
            <a:pPr>
              <a:spcBef>
                <a:spcPts val="600"/>
              </a:spcBef>
              <a:buFontTx/>
              <a:buNone/>
            </a:pPr>
            <a:endParaRPr lang="ru-RU" altLang="ru-RU" sz="2300" b="1">
              <a:solidFill>
                <a:srgbClr val="333399"/>
              </a:solidFill>
              <a:ea typeface="Calibri" panose="020F0502020204030204" pitchFamily="34" charset="0"/>
              <a:cs typeface="Times New Roman" panose="02020603050405020304" pitchFamily="18" charset="0"/>
            </a:endParaRPr>
          </a:p>
        </p:txBody>
      </p:sp>
      <p:pic>
        <p:nvPicPr>
          <p:cNvPr id="819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863" y="2824163"/>
            <a:ext cx="3309937"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8" descr="Картинки по запросу гипертекст"/>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5638" y="3208338"/>
            <a:ext cx="3535362"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animEffect transition="in" filter="dissolve">
                                      <p:cBhvr>
                                        <p:cTn id="7" dur="500"/>
                                        <p:tgtEl>
                                          <p:spTgt spid="717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172">
                                            <p:txEl>
                                              <p:pRg st="1" end="1"/>
                                            </p:txEl>
                                          </p:spTgt>
                                        </p:tgtEl>
                                        <p:attrNameLst>
                                          <p:attrName>style.visibility</p:attrName>
                                        </p:attrNameLst>
                                      </p:cBhvr>
                                      <p:to>
                                        <p:strVal val="visible"/>
                                      </p:to>
                                    </p:set>
                                    <p:animEffect transition="in" filter="dissolve">
                                      <p:cBhvr>
                                        <p:cTn id="10" dur="500"/>
                                        <p:tgtEl>
                                          <p:spTgt spid="717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uild="p"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Заголовок 1"/>
          <p:cNvSpPr>
            <a:spLocks noGrp="1"/>
          </p:cNvSpPr>
          <p:nvPr>
            <p:ph type="title"/>
          </p:nvPr>
        </p:nvSpPr>
        <p:spPr>
          <a:xfrm>
            <a:off x="311150" y="301625"/>
            <a:ext cx="8375650" cy="471488"/>
          </a:xfrm>
        </p:spPr>
        <p:txBody>
          <a:bodyPr/>
          <a:lstStyle/>
          <a:p>
            <a:r>
              <a:rPr lang="ru-RU" altLang="ru-RU" smtClean="0"/>
              <a:t>Другие атрибуты</a:t>
            </a:r>
          </a:p>
        </p:txBody>
      </p:sp>
      <p:sp>
        <p:nvSpPr>
          <p:cNvPr id="72707"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E5010C3-96F8-4346-A1DB-694DD7B4C776}" type="slidenum">
              <a:rPr lang="ru-RU" altLang="ru-RU" sz="1400" smtClean="0"/>
              <a:pPr>
                <a:spcBef>
                  <a:spcPct val="0"/>
                </a:spcBef>
                <a:buFontTx/>
                <a:buNone/>
              </a:pPr>
              <a:t>120</a:t>
            </a:fld>
            <a:endParaRPr lang="ru-RU" altLang="ru-RU" sz="1400" smtClean="0"/>
          </a:p>
        </p:txBody>
      </p:sp>
      <p:sp>
        <p:nvSpPr>
          <p:cNvPr id="4" name="Rectangle 4"/>
          <p:cNvSpPr>
            <a:spLocks noChangeArrowheads="1"/>
          </p:cNvSpPr>
          <p:nvPr/>
        </p:nvSpPr>
        <p:spPr bwMode="auto">
          <a:xfrm>
            <a:off x="2889250" y="1198563"/>
            <a:ext cx="5886450" cy="4275137"/>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lnSpc>
                <a:spcPct val="150000"/>
              </a:lnSpc>
              <a:spcBef>
                <a:spcPct val="10000"/>
              </a:spcBef>
              <a:defRPr/>
            </a:pPr>
            <a:r>
              <a:rPr lang="en-US" sz="2800" b="1" dirty="0">
                <a:latin typeface="Courier New" pitchFamily="49" charset="0"/>
                <a:cs typeface="+mn-cs"/>
              </a:rPr>
              <a:t>&lt;</a:t>
            </a:r>
            <a:r>
              <a:rPr lang="en-US" sz="2800" b="1" dirty="0" err="1">
                <a:latin typeface="Courier New" pitchFamily="49" charset="0"/>
                <a:cs typeface="+mn-cs"/>
              </a:rPr>
              <a:t>img</a:t>
            </a:r>
            <a:r>
              <a:rPr lang="en-US" sz="2800" b="1" dirty="0">
                <a:latin typeface="Courier New" pitchFamily="49" charset="0"/>
                <a:cs typeface="+mn-cs"/>
              </a:rPr>
              <a:t> </a:t>
            </a:r>
            <a:r>
              <a:rPr lang="en-US" sz="2800" b="1" dirty="0" err="1">
                <a:latin typeface="Courier New" pitchFamily="49" charset="0"/>
                <a:cs typeface="+mn-cs"/>
              </a:rPr>
              <a:t>src</a:t>
            </a:r>
            <a:r>
              <a:rPr lang="en-US" sz="2800" b="1" dirty="0">
                <a:latin typeface="Courier New" pitchFamily="49" charset="0"/>
                <a:cs typeface="+mn-cs"/>
              </a:rPr>
              <a:t>="night.jpg"</a:t>
            </a:r>
            <a:r>
              <a:rPr lang="ru-RU" sz="2800" b="1" dirty="0">
                <a:latin typeface="Courier New" pitchFamily="49" charset="0"/>
                <a:cs typeface="+mn-cs"/>
              </a:rPr>
              <a:t> </a:t>
            </a:r>
            <a:r>
              <a:rPr lang="en-US" sz="2800" b="1" dirty="0">
                <a:latin typeface="Courier New" pitchFamily="49" charset="0"/>
                <a:cs typeface="+mn-cs"/>
              </a:rPr>
              <a:t/>
            </a:r>
            <a:br>
              <a:rPr lang="en-US" sz="2800" b="1" dirty="0">
                <a:latin typeface="Courier New" pitchFamily="49" charset="0"/>
                <a:cs typeface="+mn-cs"/>
              </a:rPr>
            </a:br>
            <a:r>
              <a:rPr lang="en-US" sz="2800" b="1" dirty="0">
                <a:latin typeface="Courier New" pitchFamily="49" charset="0"/>
                <a:cs typeface="+mn-cs"/>
              </a:rPr>
              <a:t>	</a:t>
            </a:r>
            <a:r>
              <a:rPr lang="en-US" sz="2800" b="1" dirty="0">
                <a:solidFill>
                  <a:srgbClr val="FF0000"/>
                </a:solidFill>
                <a:latin typeface="Courier New" pitchFamily="49" charset="0"/>
                <a:cs typeface="+mn-cs"/>
              </a:rPr>
              <a:t>alt</a:t>
            </a:r>
            <a:r>
              <a:rPr lang="en-US" sz="2800" b="1" dirty="0">
                <a:latin typeface="Courier New" pitchFamily="49" charset="0"/>
                <a:cs typeface="+mn-cs"/>
              </a:rPr>
              <a:t>=</a:t>
            </a:r>
            <a:r>
              <a:rPr lang="ru-RU" sz="2800" b="1" dirty="0">
                <a:latin typeface="Courier New" pitchFamily="49" charset="0"/>
                <a:cs typeface="+mn-cs"/>
              </a:rPr>
              <a:t>"Фото: Ладога"</a:t>
            </a:r>
          </a:p>
          <a:p>
            <a:pPr eaLnBrk="1" hangingPunct="1">
              <a:lnSpc>
                <a:spcPct val="150000"/>
              </a:lnSpc>
              <a:spcBef>
                <a:spcPct val="10000"/>
              </a:spcBef>
              <a:defRPr/>
            </a:pPr>
            <a:r>
              <a:rPr lang="ru-RU" sz="2800" b="1" dirty="0">
                <a:solidFill>
                  <a:srgbClr val="FF0000"/>
                </a:solidFill>
                <a:latin typeface="Courier New" pitchFamily="49" charset="0"/>
                <a:cs typeface="Arial" charset="0"/>
              </a:rPr>
              <a:t>	</a:t>
            </a:r>
            <a:r>
              <a:rPr lang="en-US" sz="2800" b="1" dirty="0">
                <a:solidFill>
                  <a:srgbClr val="FF0000"/>
                </a:solidFill>
                <a:latin typeface="Courier New" pitchFamily="49" charset="0"/>
                <a:cs typeface="Arial" charset="0"/>
              </a:rPr>
              <a:t>title</a:t>
            </a:r>
            <a:r>
              <a:rPr lang="en-US" sz="2800" b="1" dirty="0">
                <a:latin typeface="Courier New" pitchFamily="49" charset="0"/>
                <a:cs typeface="Arial" charset="0"/>
              </a:rPr>
              <a:t>="</a:t>
            </a:r>
            <a:r>
              <a:rPr lang="ru-RU" sz="2800" b="1" dirty="0">
                <a:latin typeface="Courier New" pitchFamily="49" charset="0"/>
                <a:cs typeface="Arial" charset="0"/>
              </a:rPr>
              <a:t>Ночь на Ладоге" </a:t>
            </a:r>
            <a:r>
              <a:rPr lang="ru-RU" sz="2800" b="1" dirty="0">
                <a:latin typeface="Courier New" pitchFamily="49" charset="0"/>
                <a:cs typeface="+mn-cs"/>
              </a:rPr>
              <a:t/>
            </a:r>
            <a:br>
              <a:rPr lang="ru-RU" sz="2800" b="1" dirty="0">
                <a:latin typeface="Courier New" pitchFamily="49" charset="0"/>
                <a:cs typeface="+mn-cs"/>
              </a:rPr>
            </a:br>
            <a:r>
              <a:rPr lang="ru-RU" sz="2800" b="1" dirty="0">
                <a:latin typeface="Courier New" pitchFamily="49" charset="0"/>
                <a:cs typeface="+mn-cs"/>
              </a:rPr>
              <a:t>     </a:t>
            </a:r>
            <a:r>
              <a:rPr lang="en-US" sz="2800" b="1" dirty="0">
                <a:solidFill>
                  <a:srgbClr val="FF0000"/>
                </a:solidFill>
                <a:latin typeface="Courier New" pitchFamily="49" charset="0"/>
                <a:cs typeface="+mn-cs"/>
              </a:rPr>
              <a:t>width</a:t>
            </a:r>
            <a:r>
              <a:rPr lang="en-US" sz="2800" b="1" dirty="0">
                <a:latin typeface="Courier New" pitchFamily="49" charset="0"/>
                <a:cs typeface="+mn-cs"/>
              </a:rPr>
              <a:t>="800" </a:t>
            </a:r>
          </a:p>
          <a:p>
            <a:pPr eaLnBrk="1" hangingPunct="1">
              <a:lnSpc>
                <a:spcPct val="150000"/>
              </a:lnSpc>
              <a:spcBef>
                <a:spcPct val="10000"/>
              </a:spcBef>
              <a:defRPr/>
            </a:pPr>
            <a:r>
              <a:rPr lang="en-US" sz="2800" b="1" dirty="0">
                <a:solidFill>
                  <a:srgbClr val="FF0000"/>
                </a:solidFill>
                <a:latin typeface="Courier New" pitchFamily="49" charset="0"/>
                <a:cs typeface="+mn-cs"/>
              </a:rPr>
              <a:t>     height</a:t>
            </a:r>
            <a:r>
              <a:rPr lang="en-US" sz="2800" b="1" dirty="0">
                <a:latin typeface="Courier New" pitchFamily="49" charset="0"/>
                <a:cs typeface="+mn-cs"/>
              </a:rPr>
              <a:t>="600"&gt; </a:t>
            </a:r>
            <a:endParaRPr lang="ru-RU" sz="2800" b="1" dirty="0">
              <a:latin typeface="Courier New" pitchFamily="49" charset="0"/>
              <a:cs typeface="+mn-cs"/>
            </a:endParaRPr>
          </a:p>
        </p:txBody>
      </p:sp>
      <p:sp>
        <p:nvSpPr>
          <p:cNvPr id="5" name="AutoShape 5"/>
          <p:cNvSpPr>
            <a:spLocks noChangeArrowheads="1"/>
          </p:cNvSpPr>
          <p:nvPr/>
        </p:nvSpPr>
        <p:spPr bwMode="auto">
          <a:xfrm>
            <a:off x="290513" y="1903413"/>
            <a:ext cx="3100387" cy="839787"/>
          </a:xfrm>
          <a:prstGeom prst="wedgeRoundRectCallout">
            <a:avLst>
              <a:gd name="adj1" fmla="val 63862"/>
              <a:gd name="adj2" fmla="val -4853"/>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marL="88900" eaLnBrk="1" hangingPunct="1">
              <a:defRPr/>
            </a:pPr>
            <a:r>
              <a:rPr lang="ru-RU" sz="2000" dirty="0">
                <a:latin typeface="Arial" charset="0"/>
                <a:cs typeface="+mn-cs"/>
              </a:rPr>
              <a:t>надпись на месте рисунка, если его нет</a:t>
            </a:r>
          </a:p>
        </p:txBody>
      </p:sp>
      <p:sp>
        <p:nvSpPr>
          <p:cNvPr id="6" name="AutoShape 6"/>
          <p:cNvSpPr>
            <a:spLocks noChangeArrowheads="1"/>
          </p:cNvSpPr>
          <p:nvPr/>
        </p:nvSpPr>
        <p:spPr bwMode="auto">
          <a:xfrm>
            <a:off x="290513" y="3929063"/>
            <a:ext cx="3109912" cy="1535112"/>
          </a:xfrm>
          <a:prstGeom prst="wedgeRoundRectCallout">
            <a:avLst>
              <a:gd name="adj1" fmla="val 59898"/>
              <a:gd name="adj2" fmla="val -49014"/>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marL="182563" indent="-182563" eaLnBrk="1" hangingPunct="1">
              <a:defRPr/>
            </a:pPr>
            <a:r>
              <a:rPr lang="ru-RU" sz="2000" b="1">
                <a:latin typeface="Arial" charset="0"/>
                <a:cs typeface="+mn-cs"/>
              </a:rPr>
              <a:t>размеры</a:t>
            </a:r>
            <a:r>
              <a:rPr lang="ru-RU" sz="2000">
                <a:latin typeface="Arial" charset="0"/>
                <a:cs typeface="+mn-cs"/>
              </a:rPr>
              <a:t> позволяют:</a:t>
            </a:r>
          </a:p>
          <a:p>
            <a:pPr marL="182563" indent="-182563" eaLnBrk="1" hangingPunct="1">
              <a:buFontTx/>
              <a:buChar char="•"/>
              <a:defRPr/>
            </a:pPr>
            <a:r>
              <a:rPr lang="ru-RU" sz="2000">
                <a:latin typeface="Arial" charset="0"/>
                <a:cs typeface="+mn-cs"/>
              </a:rPr>
              <a:t>растянуть – сжать</a:t>
            </a:r>
          </a:p>
          <a:p>
            <a:pPr marL="182563" indent="-182563" eaLnBrk="1" hangingPunct="1">
              <a:buFontTx/>
              <a:buChar char="•"/>
              <a:defRPr/>
            </a:pPr>
            <a:r>
              <a:rPr lang="ru-RU" sz="2000">
                <a:latin typeface="Arial" charset="0"/>
                <a:cs typeface="+mn-cs"/>
              </a:rPr>
              <a:t>не портить дизайн, если рисунка нет</a:t>
            </a:r>
          </a:p>
        </p:txBody>
      </p:sp>
      <p:sp>
        <p:nvSpPr>
          <p:cNvPr id="7" name="Левая фигурная скобка 6"/>
          <p:cNvSpPr>
            <a:spLocks/>
          </p:cNvSpPr>
          <p:nvPr/>
        </p:nvSpPr>
        <p:spPr bwMode="auto">
          <a:xfrm>
            <a:off x="3789363" y="3454400"/>
            <a:ext cx="196850" cy="966788"/>
          </a:xfrm>
          <a:prstGeom prst="leftBrace">
            <a:avLst>
              <a:gd name="adj1" fmla="val 60118"/>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8" name="AutoShape 5"/>
          <p:cNvSpPr>
            <a:spLocks noChangeArrowheads="1"/>
          </p:cNvSpPr>
          <p:nvPr/>
        </p:nvSpPr>
        <p:spPr bwMode="auto">
          <a:xfrm>
            <a:off x="290513" y="2919413"/>
            <a:ext cx="3100387" cy="835025"/>
          </a:xfrm>
          <a:prstGeom prst="wedgeRoundRectCallout">
            <a:avLst>
              <a:gd name="adj1" fmla="val 63043"/>
              <a:gd name="adj2" fmla="val -47576"/>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marL="88900" eaLnBrk="1" hangingPunct="1">
              <a:defRPr/>
            </a:pPr>
            <a:r>
              <a:rPr lang="ru-RU" sz="2000" dirty="0">
                <a:latin typeface="Arial" charset="0"/>
                <a:cs typeface="+mn-cs"/>
              </a:rPr>
              <a:t>всплывающая подсказка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par>
                          <p:cTn id="23" fill="hold" nodeType="afterGroup">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Заголовок 1"/>
          <p:cNvSpPr>
            <a:spLocks noGrp="1"/>
          </p:cNvSpPr>
          <p:nvPr>
            <p:ph type="title"/>
          </p:nvPr>
        </p:nvSpPr>
        <p:spPr>
          <a:xfrm>
            <a:off x="311150" y="301625"/>
            <a:ext cx="8375650" cy="471488"/>
          </a:xfrm>
        </p:spPr>
        <p:txBody>
          <a:bodyPr/>
          <a:lstStyle/>
          <a:p>
            <a:r>
              <a:rPr lang="ru-RU" altLang="ru-RU" smtClean="0"/>
              <a:t>Рисунок-гиперссылка</a:t>
            </a:r>
          </a:p>
        </p:txBody>
      </p:sp>
      <p:sp>
        <p:nvSpPr>
          <p:cNvPr id="73731"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4CE1AAD-59E0-433D-8490-0C5F8F9B9915}" type="slidenum">
              <a:rPr lang="ru-RU" altLang="ru-RU" sz="1400" smtClean="0"/>
              <a:pPr>
                <a:spcBef>
                  <a:spcPct val="0"/>
                </a:spcBef>
                <a:buFontTx/>
                <a:buNone/>
              </a:pPr>
              <a:t>121</a:t>
            </a:fld>
            <a:endParaRPr lang="ru-RU" altLang="ru-RU" sz="1400" smtClean="0"/>
          </a:p>
        </p:txBody>
      </p:sp>
      <p:sp>
        <p:nvSpPr>
          <p:cNvPr id="4" name="Rectangle 4"/>
          <p:cNvSpPr>
            <a:spLocks noChangeArrowheads="1"/>
          </p:cNvSpPr>
          <p:nvPr/>
        </p:nvSpPr>
        <p:spPr bwMode="auto">
          <a:xfrm>
            <a:off x="833438" y="4757738"/>
            <a:ext cx="8177212" cy="1416050"/>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lnSpc>
                <a:spcPct val="110000"/>
              </a:lnSpc>
              <a:spcBef>
                <a:spcPct val="10000"/>
              </a:spcBef>
              <a:defRPr/>
            </a:pPr>
            <a:r>
              <a:rPr lang="en-US" sz="2400" b="1" dirty="0">
                <a:latin typeface="Courier New" pitchFamily="49" charset="0"/>
                <a:cs typeface="+mn-cs"/>
              </a:rPr>
              <a:t>&lt;a </a:t>
            </a:r>
            <a:r>
              <a:rPr lang="en-US" sz="2400" b="1" dirty="0" err="1">
                <a:latin typeface="Courier New" pitchFamily="49" charset="0"/>
                <a:cs typeface="+mn-cs"/>
              </a:rPr>
              <a:t>href</a:t>
            </a:r>
            <a:r>
              <a:rPr lang="en-US" sz="2400" b="1" dirty="0">
                <a:latin typeface="Courier New" pitchFamily="49" charset="0"/>
                <a:cs typeface="+mn-cs"/>
              </a:rPr>
              <a:t>="</a:t>
            </a:r>
            <a:r>
              <a:rPr lang="en-US" sz="2400" b="1" dirty="0">
                <a:solidFill>
                  <a:srgbClr val="0000FF"/>
                </a:solidFill>
                <a:latin typeface="Courier New" pitchFamily="49" charset="0"/>
                <a:cs typeface="+mn-cs"/>
              </a:rPr>
              <a:t>http://www.mail.ru</a:t>
            </a:r>
            <a:r>
              <a:rPr lang="en-US" sz="2400" b="1" dirty="0">
                <a:latin typeface="Courier New" pitchFamily="49" charset="0"/>
                <a:cs typeface="+mn-cs"/>
              </a:rPr>
              <a:t>"&gt;</a:t>
            </a:r>
            <a:endParaRPr lang="ru-RU" sz="2400" b="1" dirty="0">
              <a:latin typeface="Courier New" pitchFamily="49" charset="0"/>
              <a:cs typeface="+mn-cs"/>
            </a:endParaRPr>
          </a:p>
          <a:p>
            <a:pPr eaLnBrk="1" hangingPunct="1">
              <a:lnSpc>
                <a:spcPct val="110000"/>
              </a:lnSpc>
              <a:spcBef>
                <a:spcPct val="10000"/>
              </a:spcBef>
              <a:defRPr/>
            </a:pPr>
            <a:r>
              <a:rPr lang="en-US" sz="2400" b="1" dirty="0">
                <a:latin typeface="Courier New" pitchFamily="49" charset="0"/>
                <a:cs typeface="+mn-cs"/>
              </a:rPr>
              <a:t>&lt;</a:t>
            </a:r>
            <a:r>
              <a:rPr lang="en-US" sz="2400" b="1" dirty="0" err="1">
                <a:latin typeface="Courier New" pitchFamily="49" charset="0"/>
                <a:cs typeface="+mn-cs"/>
              </a:rPr>
              <a:t>img</a:t>
            </a:r>
            <a:r>
              <a:rPr lang="en-US" sz="2400" b="1" dirty="0">
                <a:latin typeface="Courier New" pitchFamily="49" charset="0"/>
                <a:cs typeface="+mn-cs"/>
              </a:rPr>
              <a:t> </a:t>
            </a:r>
            <a:r>
              <a:rPr lang="en-US" sz="2400" b="1" dirty="0" err="1">
                <a:latin typeface="Courier New" pitchFamily="49" charset="0"/>
                <a:cs typeface="+mn-cs"/>
              </a:rPr>
              <a:t>src</a:t>
            </a:r>
            <a:r>
              <a:rPr lang="en-US" sz="2400" b="1" dirty="0">
                <a:latin typeface="Courier New" pitchFamily="49" charset="0"/>
                <a:cs typeface="+mn-cs"/>
              </a:rPr>
              <a:t>="mailru.jpg" </a:t>
            </a:r>
            <a:endParaRPr lang="ru-RU" sz="2400" b="1" dirty="0">
              <a:latin typeface="Courier New" pitchFamily="49" charset="0"/>
              <a:cs typeface="+mn-cs"/>
            </a:endParaRPr>
          </a:p>
          <a:p>
            <a:pPr eaLnBrk="1" hangingPunct="1">
              <a:lnSpc>
                <a:spcPct val="110000"/>
              </a:lnSpc>
              <a:spcBef>
                <a:spcPct val="10000"/>
              </a:spcBef>
              <a:defRPr/>
            </a:pPr>
            <a:r>
              <a:rPr lang="ru-RU" sz="2400" b="1" dirty="0">
                <a:latin typeface="Courier New" pitchFamily="49" charset="0"/>
                <a:cs typeface="+mn-cs"/>
              </a:rPr>
              <a:t>     </a:t>
            </a:r>
            <a:r>
              <a:rPr lang="en-US" sz="2400" b="1" dirty="0">
                <a:latin typeface="Courier New" pitchFamily="49" charset="0"/>
                <a:cs typeface="+mn-cs"/>
              </a:rPr>
              <a:t>alt="</a:t>
            </a:r>
            <a:r>
              <a:rPr lang="ru-RU" sz="2400" b="1" dirty="0">
                <a:latin typeface="Courier New" pitchFamily="49" charset="0"/>
                <a:cs typeface="+mn-cs"/>
              </a:rPr>
              <a:t>Бесплатная почта</a:t>
            </a:r>
            <a:r>
              <a:rPr lang="en-US" sz="2400" b="1" dirty="0">
                <a:latin typeface="Courier New" pitchFamily="49" charset="0"/>
                <a:cs typeface="+mn-cs"/>
              </a:rPr>
              <a:t>" border=</a:t>
            </a:r>
            <a:r>
              <a:rPr lang="ru-RU" sz="2400" b="1" dirty="0">
                <a:latin typeface="Courier New" pitchFamily="49" charset="0"/>
                <a:cs typeface="+mn-cs"/>
              </a:rPr>
              <a:t>"</a:t>
            </a:r>
            <a:r>
              <a:rPr lang="en-US" sz="2400" b="1" dirty="0">
                <a:latin typeface="Courier New" pitchFamily="49" charset="0"/>
                <a:cs typeface="+mn-cs"/>
              </a:rPr>
              <a:t>0</a:t>
            </a:r>
            <a:r>
              <a:rPr lang="ru-RU" sz="2400" b="1" dirty="0">
                <a:latin typeface="Courier New" pitchFamily="49" charset="0"/>
                <a:cs typeface="+mn-cs"/>
              </a:rPr>
              <a:t>"</a:t>
            </a:r>
            <a:r>
              <a:rPr lang="en-US" sz="2400" b="1" dirty="0">
                <a:latin typeface="Courier New" pitchFamily="49" charset="0"/>
                <a:cs typeface="+mn-cs"/>
              </a:rPr>
              <a:t>&gt;&lt;/a&gt;</a:t>
            </a:r>
            <a:endParaRPr lang="ru-RU" sz="2400" b="1" dirty="0">
              <a:latin typeface="Courier New" pitchFamily="49" charset="0"/>
              <a:cs typeface="+mn-cs"/>
            </a:endParaRPr>
          </a:p>
        </p:txBody>
      </p:sp>
      <p:sp>
        <p:nvSpPr>
          <p:cNvPr id="5" name="Rectangle 5"/>
          <p:cNvSpPr>
            <a:spLocks noChangeArrowheads="1"/>
          </p:cNvSpPr>
          <p:nvPr/>
        </p:nvSpPr>
        <p:spPr bwMode="auto">
          <a:xfrm>
            <a:off x="814388" y="1319213"/>
            <a:ext cx="8059737" cy="1392237"/>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lnSpc>
                <a:spcPct val="110000"/>
              </a:lnSpc>
              <a:spcBef>
                <a:spcPct val="10000"/>
              </a:spcBef>
              <a:defRPr/>
            </a:pPr>
            <a:r>
              <a:rPr lang="en-US" sz="2400" b="1">
                <a:latin typeface="Courier New" pitchFamily="49" charset="0"/>
                <a:cs typeface="+mn-cs"/>
              </a:rPr>
              <a:t>&lt;</a:t>
            </a:r>
            <a:r>
              <a:rPr lang="en-US" sz="2400" b="1">
                <a:solidFill>
                  <a:srgbClr val="FF0000"/>
                </a:solidFill>
                <a:latin typeface="Courier New" pitchFamily="49" charset="0"/>
                <a:cs typeface="+mn-cs"/>
              </a:rPr>
              <a:t>a</a:t>
            </a:r>
            <a:r>
              <a:rPr lang="en-US" sz="2400" b="1">
                <a:latin typeface="Courier New" pitchFamily="49" charset="0"/>
                <a:cs typeface="+mn-cs"/>
              </a:rPr>
              <a:t> href="gallery.htm"&gt;</a:t>
            </a:r>
            <a:endParaRPr lang="ru-RU" sz="2400" b="1">
              <a:latin typeface="Courier New" pitchFamily="49" charset="0"/>
              <a:cs typeface="+mn-cs"/>
            </a:endParaRPr>
          </a:p>
          <a:p>
            <a:pPr eaLnBrk="1" hangingPunct="1">
              <a:lnSpc>
                <a:spcPct val="110000"/>
              </a:lnSpc>
              <a:spcBef>
                <a:spcPct val="10000"/>
              </a:spcBef>
              <a:defRPr/>
            </a:pPr>
            <a:r>
              <a:rPr lang="en-US" sz="2400" b="1">
                <a:latin typeface="Courier New" pitchFamily="49" charset="0"/>
                <a:cs typeface="+mn-cs"/>
              </a:rPr>
              <a:t>&lt;img src="night.jpg"</a:t>
            </a:r>
            <a:r>
              <a:rPr lang="ru-RU" sz="2400" b="1">
                <a:latin typeface="Courier New" pitchFamily="49" charset="0"/>
                <a:cs typeface="+mn-cs"/>
              </a:rPr>
              <a:t> </a:t>
            </a:r>
            <a:r>
              <a:rPr lang="en-US" sz="2400" b="1">
                <a:solidFill>
                  <a:schemeClr val="hlink"/>
                </a:solidFill>
                <a:latin typeface="Courier New" pitchFamily="49" charset="0"/>
                <a:cs typeface="+mn-cs"/>
              </a:rPr>
              <a:t>border</a:t>
            </a:r>
            <a:r>
              <a:rPr lang="en-US" sz="2400" b="1">
                <a:latin typeface="Courier New" pitchFamily="49" charset="0"/>
                <a:cs typeface="+mn-cs"/>
              </a:rPr>
              <a:t>=</a:t>
            </a:r>
            <a:r>
              <a:rPr lang="ru-RU" sz="2400" b="1">
                <a:latin typeface="Courier New" pitchFamily="49" charset="0"/>
                <a:cs typeface="+mn-cs"/>
              </a:rPr>
              <a:t>"</a:t>
            </a:r>
            <a:r>
              <a:rPr lang="en-US" sz="2400" b="1">
                <a:latin typeface="Courier New" pitchFamily="49" charset="0"/>
                <a:cs typeface="+mn-cs"/>
              </a:rPr>
              <a:t>0</a:t>
            </a:r>
            <a:r>
              <a:rPr lang="ru-RU" sz="2400" b="1">
                <a:latin typeface="Courier New" pitchFamily="49" charset="0"/>
                <a:cs typeface="+mn-cs"/>
              </a:rPr>
              <a:t>"</a:t>
            </a:r>
            <a:r>
              <a:rPr lang="en-US" sz="2400" b="1">
                <a:latin typeface="Courier New" pitchFamily="49" charset="0"/>
                <a:cs typeface="+mn-cs"/>
              </a:rPr>
              <a:t>&gt;</a:t>
            </a:r>
            <a:endParaRPr lang="ru-RU" sz="2400" b="1">
              <a:latin typeface="Courier New" pitchFamily="49" charset="0"/>
              <a:cs typeface="+mn-cs"/>
            </a:endParaRPr>
          </a:p>
          <a:p>
            <a:pPr eaLnBrk="1" hangingPunct="1">
              <a:lnSpc>
                <a:spcPct val="110000"/>
              </a:lnSpc>
              <a:spcBef>
                <a:spcPct val="10000"/>
              </a:spcBef>
              <a:defRPr/>
            </a:pPr>
            <a:r>
              <a:rPr lang="en-US" sz="2400" b="1">
                <a:latin typeface="Courier New" pitchFamily="49" charset="0"/>
                <a:cs typeface="+mn-cs"/>
              </a:rPr>
              <a:t>&lt;/</a:t>
            </a:r>
            <a:r>
              <a:rPr lang="en-US" sz="2400" b="1">
                <a:solidFill>
                  <a:srgbClr val="FF0000"/>
                </a:solidFill>
                <a:latin typeface="Courier New" pitchFamily="49" charset="0"/>
                <a:cs typeface="+mn-cs"/>
              </a:rPr>
              <a:t>a</a:t>
            </a:r>
            <a:r>
              <a:rPr lang="en-US" sz="2400" b="1">
                <a:latin typeface="Courier New" pitchFamily="49" charset="0"/>
                <a:cs typeface="+mn-cs"/>
              </a:rPr>
              <a:t>&gt;</a:t>
            </a:r>
            <a:endParaRPr lang="ru-RU" sz="2400" b="1">
              <a:latin typeface="Courier New" pitchFamily="49" charset="0"/>
              <a:cs typeface="+mn-cs"/>
            </a:endParaRPr>
          </a:p>
        </p:txBody>
      </p:sp>
      <p:sp>
        <p:nvSpPr>
          <p:cNvPr id="6" name="Rectangle 6"/>
          <p:cNvSpPr>
            <a:spLocks noChangeArrowheads="1"/>
          </p:cNvSpPr>
          <p:nvPr/>
        </p:nvSpPr>
        <p:spPr bwMode="auto">
          <a:xfrm>
            <a:off x="400050" y="803275"/>
            <a:ext cx="33448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локальная ссылка:</a:t>
            </a:r>
            <a:endParaRPr lang="en-US" altLang="ru-RU" sz="2600" b="1"/>
          </a:p>
        </p:txBody>
      </p:sp>
      <p:sp>
        <p:nvSpPr>
          <p:cNvPr id="7" name="Rectangle 7"/>
          <p:cNvSpPr>
            <a:spLocks noChangeArrowheads="1"/>
          </p:cNvSpPr>
          <p:nvPr/>
        </p:nvSpPr>
        <p:spPr bwMode="auto">
          <a:xfrm>
            <a:off x="428625" y="4213225"/>
            <a:ext cx="44608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ссылка на другой сервер:</a:t>
            </a:r>
            <a:endParaRPr lang="en-US" altLang="ru-RU" sz="2600" b="1"/>
          </a:p>
        </p:txBody>
      </p:sp>
      <p:sp>
        <p:nvSpPr>
          <p:cNvPr id="8" name="AutoShape 8"/>
          <p:cNvSpPr>
            <a:spLocks noChangeArrowheads="1"/>
          </p:cNvSpPr>
          <p:nvPr/>
        </p:nvSpPr>
        <p:spPr bwMode="auto">
          <a:xfrm>
            <a:off x="5475288" y="887413"/>
            <a:ext cx="2897187" cy="788987"/>
          </a:xfrm>
          <a:prstGeom prst="wedgeRoundRectCallout">
            <a:avLst>
              <a:gd name="adj1" fmla="val -26061"/>
              <a:gd name="adj2" fmla="val 66359"/>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a:latin typeface="Arial" charset="0"/>
                <a:cs typeface="+mn-cs"/>
              </a:rPr>
              <a:t>иначе будет синяя рамка вокруг</a:t>
            </a:r>
          </a:p>
        </p:txBody>
      </p:sp>
      <p:sp>
        <p:nvSpPr>
          <p:cNvPr id="9" name="AutoShape 10"/>
          <p:cNvSpPr>
            <a:spLocks noChangeArrowheads="1"/>
          </p:cNvSpPr>
          <p:nvPr/>
        </p:nvSpPr>
        <p:spPr bwMode="auto">
          <a:xfrm>
            <a:off x="558800" y="3089275"/>
            <a:ext cx="4165600" cy="987425"/>
          </a:xfrm>
          <a:prstGeom prst="wedgeRoundRectCallout">
            <a:avLst>
              <a:gd name="adj1" fmla="val -35704"/>
              <a:gd name="adj2" fmla="val -111079"/>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400">
                <a:latin typeface="Arial" charset="0"/>
                <a:cs typeface="+mn-cs"/>
              </a:rPr>
              <a:t>если </a:t>
            </a:r>
            <a:r>
              <a:rPr lang="en-US" sz="2400" b="1">
                <a:solidFill>
                  <a:srgbClr val="3333FF"/>
                </a:solidFill>
                <a:latin typeface="Courier New" pitchFamily="49" charset="0"/>
                <a:cs typeface="+mn-cs"/>
              </a:rPr>
              <a:t>&lt;/a&gt;</a:t>
            </a:r>
            <a:r>
              <a:rPr lang="en-US" sz="2400" b="1">
                <a:solidFill>
                  <a:srgbClr val="3333FF"/>
                </a:solidFill>
                <a:latin typeface="Arial" charset="0"/>
                <a:cs typeface="+mn-cs"/>
              </a:rPr>
              <a:t> </a:t>
            </a:r>
            <a:r>
              <a:rPr lang="ru-RU" sz="2400">
                <a:latin typeface="Arial" charset="0"/>
                <a:cs typeface="+mn-cs"/>
              </a:rPr>
              <a:t>не вплотную к </a:t>
            </a:r>
            <a:r>
              <a:rPr lang="en-US" sz="2400" b="1">
                <a:solidFill>
                  <a:srgbClr val="3333FF"/>
                </a:solidFill>
                <a:latin typeface="Courier New" pitchFamily="49" charset="0"/>
                <a:cs typeface="+mn-cs"/>
              </a:rPr>
              <a:t>&lt;img …&gt;</a:t>
            </a:r>
            <a:r>
              <a:rPr lang="en-US" sz="2400">
                <a:latin typeface="Arial" charset="0"/>
                <a:cs typeface="+mn-cs"/>
              </a:rPr>
              <a:t>, </a:t>
            </a:r>
            <a:r>
              <a:rPr lang="ru-RU" sz="2400">
                <a:latin typeface="Arial" charset="0"/>
                <a:cs typeface="+mn-cs"/>
              </a:rPr>
              <a:t>будет «хвост»</a:t>
            </a:r>
          </a:p>
        </p:txBody>
      </p:sp>
      <p:pic>
        <p:nvPicPr>
          <p:cNvPr id="10"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84863" y="3275013"/>
            <a:ext cx="611187"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11" name="AutoShape 12"/>
          <p:cNvSpPr>
            <a:spLocks noChangeArrowheads="1"/>
          </p:cNvSpPr>
          <p:nvPr/>
        </p:nvSpPr>
        <p:spPr bwMode="auto">
          <a:xfrm>
            <a:off x="4905375" y="3357563"/>
            <a:ext cx="828675" cy="300037"/>
          </a:xfrm>
          <a:prstGeom prst="rightArrow">
            <a:avLst>
              <a:gd name="adj1" fmla="val 50000"/>
              <a:gd name="adj2" fmla="val 159719"/>
            </a:avLst>
          </a:prstGeom>
          <a:solidFill>
            <a:schemeClr val="bg1">
              <a:lumMod val="65000"/>
            </a:schemeClr>
          </a:solidFill>
          <a:ln w="12700">
            <a:noFill/>
            <a:miter lim="800000"/>
            <a:headEnd/>
            <a:tailEnd type="none" w="lg" len="lg"/>
          </a:ln>
        </p:spPr>
        <p:txBody>
          <a:bodyPr wrap="none" anchor="ctr"/>
          <a:lstStyle/>
          <a:p>
            <a:pPr eaLnBrk="1" hangingPunct="1">
              <a:defRPr/>
            </a:pPr>
            <a:endParaRPr lang="ru-RU" b="1">
              <a:latin typeface="Arial" charset="0"/>
              <a:cs typeface="+mn-cs"/>
            </a:endParaRPr>
          </a:p>
        </p:txBody>
      </p:sp>
      <p:sp>
        <p:nvSpPr>
          <p:cNvPr id="12" name="AutoShape 13"/>
          <p:cNvSpPr>
            <a:spLocks noChangeArrowheads="1"/>
          </p:cNvSpPr>
          <p:nvPr/>
        </p:nvSpPr>
        <p:spPr bwMode="auto">
          <a:xfrm>
            <a:off x="6986588" y="4179888"/>
            <a:ext cx="1778000" cy="974725"/>
          </a:xfrm>
          <a:prstGeom prst="wedgeRoundRectCallout">
            <a:avLst>
              <a:gd name="adj1" fmla="val 7697"/>
              <a:gd name="adj2" fmla="val 115253"/>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400" dirty="0">
                <a:latin typeface="Arial" charset="0"/>
                <a:cs typeface="+mn-cs"/>
              </a:rPr>
              <a:t>не будет «хвоста»</a:t>
            </a:r>
          </a:p>
        </p:txBody>
      </p:sp>
      <p:sp>
        <p:nvSpPr>
          <p:cNvPr id="13" name="Oval 14"/>
          <p:cNvSpPr>
            <a:spLocks noChangeArrowheads="1"/>
          </p:cNvSpPr>
          <p:nvPr/>
        </p:nvSpPr>
        <p:spPr bwMode="auto">
          <a:xfrm>
            <a:off x="6132513" y="3405188"/>
            <a:ext cx="644525" cy="644525"/>
          </a:xfrm>
          <a:prstGeom prst="ellipse">
            <a:avLst/>
          </a:prstGeom>
          <a:noFill/>
          <a:ln w="25400">
            <a:solidFill>
              <a:srgbClr val="FF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dissolve">
                                      <p:cBhvr>
                                        <p:cTn id="37" dur="500"/>
                                        <p:tgtEl>
                                          <p:spTgt spid="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animBg="1"/>
      <p:bldP spid="11" grpId="0" animBg="1"/>
      <p:bldP spid="12" grpId="0" animBg="1"/>
      <p:bldP spid="13"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Заголовок 1"/>
          <p:cNvSpPr>
            <a:spLocks noGrp="1"/>
          </p:cNvSpPr>
          <p:nvPr>
            <p:ph type="title"/>
          </p:nvPr>
        </p:nvSpPr>
        <p:spPr>
          <a:xfrm>
            <a:off x="311150" y="301625"/>
            <a:ext cx="8375650" cy="471488"/>
          </a:xfrm>
        </p:spPr>
        <p:txBody>
          <a:bodyPr/>
          <a:lstStyle/>
          <a:p>
            <a:r>
              <a:rPr lang="ru-RU" altLang="ru-RU" smtClean="0"/>
              <a:t>Вставка векторных рисунков</a:t>
            </a:r>
          </a:p>
        </p:txBody>
      </p:sp>
      <p:sp>
        <p:nvSpPr>
          <p:cNvPr id="74755"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F790735-994C-47CD-94DA-83F34CDEDC22}" type="slidenum">
              <a:rPr lang="ru-RU" altLang="ru-RU" sz="1400" smtClean="0"/>
              <a:pPr>
                <a:spcBef>
                  <a:spcPct val="0"/>
                </a:spcBef>
                <a:buFontTx/>
                <a:buNone/>
              </a:pPr>
              <a:t>122</a:t>
            </a:fld>
            <a:endParaRPr lang="ru-RU" altLang="ru-RU" sz="1400" smtClean="0"/>
          </a:p>
        </p:txBody>
      </p:sp>
      <p:sp>
        <p:nvSpPr>
          <p:cNvPr id="4" name="Rectangle 5"/>
          <p:cNvSpPr>
            <a:spLocks noChangeArrowheads="1"/>
          </p:cNvSpPr>
          <p:nvPr/>
        </p:nvSpPr>
        <p:spPr bwMode="auto">
          <a:xfrm>
            <a:off x="381000" y="2024063"/>
            <a:ext cx="8235950" cy="2781300"/>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lnSpc>
                <a:spcPct val="110000"/>
              </a:lnSpc>
              <a:spcBef>
                <a:spcPct val="10000"/>
              </a:spcBef>
              <a:defRPr/>
            </a:pPr>
            <a:r>
              <a:rPr lang="en-US" sz="2800" b="1" dirty="0">
                <a:latin typeface="Courier New" pitchFamily="49" charset="0"/>
                <a:cs typeface="+mn-cs"/>
              </a:rPr>
              <a:t>&lt;object type="</a:t>
            </a:r>
            <a:r>
              <a:rPr lang="en-US" sz="2800" b="1" dirty="0">
                <a:solidFill>
                  <a:srgbClr val="0000FF"/>
                </a:solidFill>
                <a:latin typeface="Courier New" pitchFamily="49" charset="0"/>
                <a:cs typeface="+mn-cs"/>
              </a:rPr>
              <a:t>image/</a:t>
            </a:r>
            <a:r>
              <a:rPr lang="en-US" sz="2800" b="1" dirty="0" err="1">
                <a:solidFill>
                  <a:srgbClr val="0000FF"/>
                </a:solidFill>
                <a:latin typeface="Courier New" pitchFamily="49" charset="0"/>
                <a:cs typeface="+mn-cs"/>
              </a:rPr>
              <a:t>svg+xml</a:t>
            </a:r>
            <a:r>
              <a:rPr lang="en-US" sz="2800" b="1" dirty="0">
                <a:latin typeface="Courier New" pitchFamily="49" charset="0"/>
                <a:cs typeface="+mn-cs"/>
              </a:rPr>
              <a:t>" </a:t>
            </a:r>
            <a:endParaRPr lang="ru-RU" sz="2800" b="1" dirty="0">
              <a:latin typeface="Courier New" pitchFamily="49" charset="0"/>
              <a:cs typeface="+mn-cs"/>
            </a:endParaRPr>
          </a:p>
          <a:p>
            <a:pPr eaLnBrk="1" hangingPunct="1">
              <a:lnSpc>
                <a:spcPct val="110000"/>
              </a:lnSpc>
              <a:spcBef>
                <a:spcPct val="10000"/>
              </a:spcBef>
              <a:defRPr/>
            </a:pPr>
            <a:r>
              <a:rPr lang="ru-RU" sz="2800" b="1" dirty="0">
                <a:latin typeface="Courier New" pitchFamily="49" charset="0"/>
                <a:cs typeface="+mn-cs"/>
              </a:rPr>
              <a:t>   </a:t>
            </a:r>
            <a:r>
              <a:rPr lang="en-US" sz="2800" b="1" dirty="0">
                <a:latin typeface="Courier New" pitchFamily="49" charset="0"/>
                <a:cs typeface="+mn-cs"/>
              </a:rPr>
              <a:t>data="</a:t>
            </a:r>
            <a:r>
              <a:rPr lang="en-US" sz="2800" b="1" dirty="0">
                <a:solidFill>
                  <a:srgbClr val="FF0000"/>
                </a:solidFill>
                <a:latin typeface="Courier New" pitchFamily="49" charset="0"/>
                <a:cs typeface="+mn-cs"/>
              </a:rPr>
              <a:t>test.svg</a:t>
            </a:r>
            <a:r>
              <a:rPr lang="en-US" sz="2800" b="1" dirty="0">
                <a:latin typeface="Courier New" pitchFamily="49" charset="0"/>
                <a:cs typeface="+mn-cs"/>
              </a:rPr>
              <a:t>"</a:t>
            </a:r>
          </a:p>
          <a:p>
            <a:pPr eaLnBrk="1" hangingPunct="1">
              <a:lnSpc>
                <a:spcPct val="110000"/>
              </a:lnSpc>
              <a:spcBef>
                <a:spcPct val="10000"/>
              </a:spcBef>
              <a:defRPr/>
            </a:pPr>
            <a:r>
              <a:rPr lang="ru-RU" sz="2800" b="1" dirty="0">
                <a:latin typeface="Courier New" pitchFamily="49" charset="0"/>
                <a:cs typeface="+mn-cs"/>
              </a:rPr>
              <a:t>   </a:t>
            </a:r>
            <a:r>
              <a:rPr lang="en-US" sz="2800" b="1" dirty="0">
                <a:latin typeface="Courier New" pitchFamily="49" charset="0"/>
                <a:cs typeface="+mn-cs"/>
              </a:rPr>
              <a:t>width="48" height="48" </a:t>
            </a:r>
            <a:endParaRPr lang="ru-RU" sz="2800" b="1" dirty="0">
              <a:latin typeface="Courier New" pitchFamily="49" charset="0"/>
              <a:cs typeface="+mn-cs"/>
            </a:endParaRPr>
          </a:p>
          <a:p>
            <a:pPr eaLnBrk="1" hangingPunct="1">
              <a:lnSpc>
                <a:spcPct val="110000"/>
              </a:lnSpc>
              <a:spcBef>
                <a:spcPct val="10000"/>
              </a:spcBef>
              <a:defRPr/>
            </a:pPr>
            <a:r>
              <a:rPr lang="ru-RU" sz="2800" b="1" dirty="0">
                <a:latin typeface="Courier New" pitchFamily="49" charset="0"/>
                <a:cs typeface="+mn-cs"/>
              </a:rPr>
              <a:t>   </a:t>
            </a:r>
            <a:r>
              <a:rPr lang="en-US" sz="2800" b="1" dirty="0">
                <a:latin typeface="Courier New" pitchFamily="49" charset="0"/>
                <a:cs typeface="+mn-cs"/>
              </a:rPr>
              <a:t>align="left"&gt;</a:t>
            </a:r>
            <a:endParaRPr lang="ru-RU" sz="2800" b="1" dirty="0">
              <a:latin typeface="Courier New" pitchFamily="49" charset="0"/>
              <a:cs typeface="+mn-cs"/>
            </a:endParaRPr>
          </a:p>
          <a:p>
            <a:pPr eaLnBrk="1" hangingPunct="1">
              <a:lnSpc>
                <a:spcPct val="110000"/>
              </a:lnSpc>
              <a:spcBef>
                <a:spcPct val="10000"/>
              </a:spcBef>
              <a:defRPr/>
            </a:pPr>
            <a:r>
              <a:rPr lang="en-US" sz="2800" b="1" dirty="0">
                <a:latin typeface="Courier New" pitchFamily="49" charset="0"/>
                <a:cs typeface="+mn-cs"/>
              </a:rPr>
              <a:t>&lt;/object&gt;</a:t>
            </a:r>
            <a:endParaRPr lang="ru-RU" sz="2800" b="1" dirty="0">
              <a:latin typeface="Courier New" pitchFamily="49" charset="0"/>
              <a:cs typeface="+mn-cs"/>
            </a:endParaRPr>
          </a:p>
        </p:txBody>
      </p:sp>
      <p:sp>
        <p:nvSpPr>
          <p:cNvPr id="6" name="AutoShape 8"/>
          <p:cNvSpPr>
            <a:spLocks noChangeArrowheads="1"/>
          </p:cNvSpPr>
          <p:nvPr/>
        </p:nvSpPr>
        <p:spPr bwMode="auto">
          <a:xfrm>
            <a:off x="3074988" y="1068388"/>
            <a:ext cx="2735262" cy="723900"/>
          </a:xfrm>
          <a:prstGeom prst="wedgeRoundRectCallout">
            <a:avLst>
              <a:gd name="adj1" fmla="val -7135"/>
              <a:gd name="adj2" fmla="val 102777"/>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000">
                <a:latin typeface="Arial" charset="0"/>
                <a:cs typeface="+mn-cs"/>
              </a:rPr>
              <a:t>тип нестандартных данных</a:t>
            </a:r>
          </a:p>
        </p:txBody>
      </p:sp>
      <p:sp>
        <p:nvSpPr>
          <p:cNvPr id="7" name="AutoShape 8"/>
          <p:cNvSpPr>
            <a:spLocks noChangeArrowheads="1"/>
          </p:cNvSpPr>
          <p:nvPr/>
        </p:nvSpPr>
        <p:spPr bwMode="auto">
          <a:xfrm>
            <a:off x="4846638" y="2582863"/>
            <a:ext cx="2011362" cy="455612"/>
          </a:xfrm>
          <a:prstGeom prst="wedgeRoundRectCallout">
            <a:avLst>
              <a:gd name="adj1" fmla="val -78643"/>
              <a:gd name="adj2" fmla="val -7983"/>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000">
                <a:latin typeface="Arial" charset="0"/>
                <a:cs typeface="+mn-cs"/>
              </a:rPr>
              <a:t>имя файла</a:t>
            </a:r>
          </a:p>
        </p:txBody>
      </p:sp>
      <p:sp>
        <p:nvSpPr>
          <p:cNvPr id="8" name="AutoShape 8"/>
          <p:cNvSpPr>
            <a:spLocks noChangeArrowheads="1"/>
          </p:cNvSpPr>
          <p:nvPr/>
        </p:nvSpPr>
        <p:spPr bwMode="auto">
          <a:xfrm>
            <a:off x="6161088" y="3154363"/>
            <a:ext cx="1487487" cy="455612"/>
          </a:xfrm>
          <a:prstGeom prst="wedgeRoundRectCallout">
            <a:avLst>
              <a:gd name="adj1" fmla="val -78643"/>
              <a:gd name="adj2" fmla="val -7983"/>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000">
                <a:latin typeface="Arial" charset="0"/>
                <a:cs typeface="+mn-cs"/>
              </a:rPr>
              <a:t>размеры</a:t>
            </a:r>
          </a:p>
        </p:txBody>
      </p:sp>
      <p:sp>
        <p:nvSpPr>
          <p:cNvPr id="9" name="AutoShape 8"/>
          <p:cNvSpPr>
            <a:spLocks noChangeArrowheads="1"/>
          </p:cNvSpPr>
          <p:nvPr/>
        </p:nvSpPr>
        <p:spPr bwMode="auto">
          <a:xfrm>
            <a:off x="4475163" y="3697288"/>
            <a:ext cx="2011362" cy="455612"/>
          </a:xfrm>
          <a:prstGeom prst="wedgeRoundRectCallout">
            <a:avLst>
              <a:gd name="adj1" fmla="val -78643"/>
              <a:gd name="adj2" fmla="val -7983"/>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000">
                <a:latin typeface="Arial" charset="0"/>
                <a:cs typeface="+mn-cs"/>
              </a:rPr>
              <a:t>выравнивание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Заголовок 1"/>
          <p:cNvSpPr>
            <a:spLocks noGrp="1"/>
          </p:cNvSpPr>
          <p:nvPr>
            <p:ph type="title"/>
          </p:nvPr>
        </p:nvSpPr>
        <p:spPr>
          <a:xfrm>
            <a:off x="311150" y="301625"/>
            <a:ext cx="8375650" cy="471488"/>
          </a:xfrm>
        </p:spPr>
        <p:txBody>
          <a:bodyPr/>
          <a:lstStyle/>
          <a:p>
            <a:r>
              <a:rPr lang="ru-RU" altLang="ru-RU" smtClean="0"/>
              <a:t>Фоновый рисунок</a:t>
            </a:r>
          </a:p>
        </p:txBody>
      </p:sp>
      <p:sp>
        <p:nvSpPr>
          <p:cNvPr id="75779"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97ECA40-0428-48AF-9B04-C98CC82A25C6}" type="slidenum">
              <a:rPr lang="ru-RU" altLang="ru-RU" sz="1400" smtClean="0"/>
              <a:pPr>
                <a:spcBef>
                  <a:spcPct val="0"/>
                </a:spcBef>
                <a:buFontTx/>
                <a:buNone/>
              </a:pPr>
              <a:t>123</a:t>
            </a:fld>
            <a:endParaRPr lang="ru-RU" altLang="ru-RU" sz="1400" smtClean="0"/>
          </a:p>
        </p:txBody>
      </p:sp>
      <p:pic>
        <p:nvPicPr>
          <p:cNvPr id="6349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t="40974" b="7126"/>
          <a:stretch>
            <a:fillRect/>
          </a:stretch>
        </p:blipFill>
        <p:spPr bwMode="auto">
          <a:xfrm>
            <a:off x="528638" y="2209800"/>
            <a:ext cx="2843212"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pic>
        <p:nvPicPr>
          <p:cNvPr id="26629" name="Picture 5"/>
          <p:cNvPicPr>
            <a:picLocks noChangeAspect="1" noChangeArrowheads="1"/>
          </p:cNvPicPr>
          <p:nvPr/>
        </p:nvPicPr>
        <p:blipFill>
          <a:blip r:embed="rId3" cstate="print"/>
          <a:srcRect/>
          <a:stretch>
            <a:fillRect/>
          </a:stretch>
        </p:blipFill>
        <p:spPr bwMode="auto">
          <a:xfrm>
            <a:off x="4445000" y="2322513"/>
            <a:ext cx="4338638" cy="290512"/>
          </a:xfrm>
          <a:prstGeom prst="rect">
            <a:avLst/>
          </a:prstGeom>
          <a:noFill/>
          <a:ln w="12700" cap="flat" cmpd="sng">
            <a:solidFill>
              <a:schemeClr val="bg1">
                <a:lumMod val="75000"/>
              </a:schemeClr>
            </a:solidFill>
            <a:prstDash val="solid"/>
            <a:miter lim="800000"/>
            <a:headEnd type="none" w="med" len="med"/>
            <a:tailEnd type="none" w="lg" len="lg"/>
          </a:ln>
          <a:effectLst>
            <a:outerShdw blurRad="50800" dist="38100" dir="2700000" algn="tl" rotWithShape="0">
              <a:prstClr val="black">
                <a:alpha val="40000"/>
              </a:prstClr>
            </a:outerShdw>
          </a:effectLst>
        </p:spPr>
      </p:pic>
      <p:sp>
        <p:nvSpPr>
          <p:cNvPr id="6" name="Прямоугольник 5"/>
          <p:cNvSpPr/>
          <p:nvPr/>
        </p:nvSpPr>
        <p:spPr>
          <a:xfrm>
            <a:off x="466725" y="900113"/>
            <a:ext cx="6400800" cy="1200150"/>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az-Latn-AZ" sz="2400" b="1" dirty="0">
                <a:latin typeface="Courier New" pitchFamily="49" charset="0"/>
                <a:cs typeface="Courier New" pitchFamily="49" charset="0"/>
              </a:rPr>
              <a:t>body {</a:t>
            </a:r>
          </a:p>
          <a:p>
            <a:pPr eaLnBrk="1" hangingPunct="1">
              <a:defRPr/>
            </a:pPr>
            <a:r>
              <a:rPr lang="en-US" sz="2400" b="1" dirty="0">
                <a:latin typeface="Courier New" pitchFamily="49" charset="0"/>
                <a:cs typeface="Courier New" pitchFamily="49" charset="0"/>
              </a:rPr>
              <a:t>  </a:t>
            </a:r>
            <a:r>
              <a:rPr lang="az-Latn-AZ" sz="2400" b="1" dirty="0">
                <a:latin typeface="Courier New" pitchFamily="49" charset="0"/>
                <a:cs typeface="Courier New" pitchFamily="49" charset="0"/>
              </a:rPr>
              <a:t>background: url(</a:t>
            </a:r>
            <a:r>
              <a:rPr lang="az-Latn-AZ" sz="2400" b="1" dirty="0">
                <a:solidFill>
                  <a:srgbClr val="0000FF"/>
                </a:solidFill>
                <a:latin typeface="Courier New" pitchFamily="49" charset="0"/>
                <a:cs typeface="Courier New" pitchFamily="49" charset="0"/>
              </a:rPr>
              <a:t>grad.jpg</a:t>
            </a:r>
            <a:r>
              <a:rPr lang="az-Latn-AZ" sz="2400" b="1" dirty="0">
                <a:latin typeface="Courier New" pitchFamily="49" charset="0"/>
                <a:cs typeface="Courier New" pitchFamily="49" charset="0"/>
              </a:rPr>
              <a:t>);</a:t>
            </a:r>
          </a:p>
          <a:p>
            <a:pPr eaLnBrk="1" hangingPunct="1">
              <a:defRPr/>
            </a:pPr>
            <a:r>
              <a:rPr lang="ru-RU" sz="2400" b="1" dirty="0">
                <a:latin typeface="Courier New" pitchFamily="49" charset="0"/>
                <a:cs typeface="Courier New" pitchFamily="49" charset="0"/>
              </a:rPr>
              <a:t>}</a:t>
            </a:r>
          </a:p>
        </p:txBody>
      </p:sp>
      <p:sp>
        <p:nvSpPr>
          <p:cNvPr id="63495" name="Полилиния 6"/>
          <p:cNvSpPr>
            <a:spLocks noChangeArrowheads="1"/>
          </p:cNvSpPr>
          <p:nvPr/>
        </p:nvSpPr>
        <p:spPr bwMode="auto">
          <a:xfrm>
            <a:off x="4406900" y="1628775"/>
            <a:ext cx="422275" cy="762000"/>
          </a:xfrm>
          <a:custGeom>
            <a:avLst/>
            <a:gdLst>
              <a:gd name="T0" fmla="*/ 3175 w 422275"/>
              <a:gd name="T1" fmla="*/ 0 h 762000"/>
              <a:gd name="T2" fmla="*/ 69850 w 422275"/>
              <a:gd name="T3" fmla="*/ 333375 h 762000"/>
              <a:gd name="T4" fmla="*/ 422275 w 422275"/>
              <a:gd name="T5" fmla="*/ 762000 h 762000"/>
              <a:gd name="T6" fmla="*/ 0 60000 65536"/>
              <a:gd name="T7" fmla="*/ 0 60000 65536"/>
              <a:gd name="T8" fmla="*/ 0 60000 65536"/>
              <a:gd name="T9" fmla="*/ 0 w 422275"/>
              <a:gd name="T10" fmla="*/ 0 h 762000"/>
              <a:gd name="T11" fmla="*/ 422275 w 422275"/>
              <a:gd name="T12" fmla="*/ 762000 h 762000"/>
            </a:gdLst>
            <a:ahLst/>
            <a:cxnLst>
              <a:cxn ang="T6">
                <a:pos x="T0" y="T1"/>
              </a:cxn>
              <a:cxn ang="T7">
                <a:pos x="T2" y="T3"/>
              </a:cxn>
              <a:cxn ang="T8">
                <a:pos x="T4" y="T5"/>
              </a:cxn>
            </a:cxnLst>
            <a:rect l="T9" t="T10" r="T11" b="T12"/>
            <a:pathLst>
              <a:path w="422275" h="762000">
                <a:moveTo>
                  <a:pt x="3175" y="0"/>
                </a:moveTo>
                <a:cubicBezTo>
                  <a:pt x="1587" y="103187"/>
                  <a:pt x="0" y="206375"/>
                  <a:pt x="69850" y="333375"/>
                </a:cubicBezTo>
                <a:cubicBezTo>
                  <a:pt x="139700" y="460375"/>
                  <a:pt x="280987" y="611187"/>
                  <a:pt x="422275" y="762000"/>
                </a:cubicBezTo>
              </a:path>
            </a:pathLst>
          </a:custGeom>
          <a:noFill/>
          <a:ln w="19050" algn="ctr">
            <a:solidFill>
              <a:srgbClr val="0000FF"/>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63496" name="Полилиния 7"/>
          <p:cNvSpPr>
            <a:spLocks noChangeArrowheads="1"/>
          </p:cNvSpPr>
          <p:nvPr/>
        </p:nvSpPr>
        <p:spPr bwMode="auto">
          <a:xfrm flipH="1">
            <a:off x="2790825" y="2486025"/>
            <a:ext cx="2028825" cy="466725"/>
          </a:xfrm>
          <a:custGeom>
            <a:avLst/>
            <a:gdLst>
              <a:gd name="T0" fmla="*/ 2147483646 w 422275"/>
              <a:gd name="T1" fmla="*/ 0 h 762000"/>
              <a:gd name="T2" fmla="*/ 2147483646 w 422275"/>
              <a:gd name="T3" fmla="*/ 4 h 762000"/>
              <a:gd name="T4" fmla="*/ 2147483646 w 422275"/>
              <a:gd name="T5" fmla="*/ 10 h 762000"/>
              <a:gd name="T6" fmla="*/ 0 60000 65536"/>
              <a:gd name="T7" fmla="*/ 0 60000 65536"/>
              <a:gd name="T8" fmla="*/ 0 60000 65536"/>
              <a:gd name="T9" fmla="*/ 0 w 422275"/>
              <a:gd name="T10" fmla="*/ 0 h 762000"/>
              <a:gd name="T11" fmla="*/ 422275 w 422275"/>
              <a:gd name="T12" fmla="*/ 762000 h 762000"/>
            </a:gdLst>
            <a:ahLst/>
            <a:cxnLst>
              <a:cxn ang="T6">
                <a:pos x="T0" y="T1"/>
              </a:cxn>
              <a:cxn ang="T7">
                <a:pos x="T2" y="T3"/>
              </a:cxn>
              <a:cxn ang="T8">
                <a:pos x="T4" y="T5"/>
              </a:cxn>
            </a:cxnLst>
            <a:rect l="T9" t="T10" r="T11" b="T12"/>
            <a:pathLst>
              <a:path w="422275" h="762000">
                <a:moveTo>
                  <a:pt x="3175" y="0"/>
                </a:moveTo>
                <a:cubicBezTo>
                  <a:pt x="1587" y="103187"/>
                  <a:pt x="0" y="206375"/>
                  <a:pt x="69850" y="333375"/>
                </a:cubicBezTo>
                <a:cubicBezTo>
                  <a:pt x="139700" y="460375"/>
                  <a:pt x="280987" y="611187"/>
                  <a:pt x="422275" y="762000"/>
                </a:cubicBezTo>
              </a:path>
            </a:pathLst>
          </a:custGeom>
          <a:noFill/>
          <a:ln w="19050" algn="ctr">
            <a:solidFill>
              <a:srgbClr val="FF0000"/>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9" name="Прямоугольник 8"/>
          <p:cNvSpPr/>
          <p:nvPr/>
        </p:nvSpPr>
        <p:spPr>
          <a:xfrm>
            <a:off x="466725" y="3976688"/>
            <a:ext cx="6400800" cy="1200150"/>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az-Latn-AZ" sz="2400" b="1" dirty="0">
                <a:latin typeface="Courier New" pitchFamily="49" charset="0"/>
                <a:cs typeface="Courier New" pitchFamily="49" charset="0"/>
              </a:rPr>
              <a:t>body {</a:t>
            </a:r>
          </a:p>
          <a:p>
            <a:pPr eaLnBrk="1" hangingPunct="1">
              <a:defRPr/>
            </a:pPr>
            <a:r>
              <a:rPr lang="en-US" sz="2400" b="1" dirty="0">
                <a:latin typeface="Courier New" pitchFamily="49" charset="0"/>
                <a:cs typeface="Courier New" pitchFamily="49" charset="0"/>
              </a:rPr>
              <a:t>  </a:t>
            </a:r>
            <a:r>
              <a:rPr lang="az-Latn-AZ" sz="2400" b="1" dirty="0">
                <a:latin typeface="Courier New" pitchFamily="49" charset="0"/>
                <a:cs typeface="Courier New" pitchFamily="49" charset="0"/>
              </a:rPr>
              <a:t>background: url(grad.jpg)</a:t>
            </a:r>
            <a:r>
              <a:rPr lang="en-US" sz="2400" b="1" dirty="0">
                <a:latin typeface="Courier New" pitchFamily="49" charset="0"/>
                <a:cs typeface="Courier New" pitchFamily="49" charset="0"/>
              </a:rPr>
              <a:t> #</a:t>
            </a:r>
            <a:r>
              <a:rPr lang="en-US" sz="2400" b="1" dirty="0">
                <a:solidFill>
                  <a:srgbClr val="FF0000"/>
                </a:solidFill>
                <a:latin typeface="Courier New" pitchFamily="49" charset="0"/>
                <a:cs typeface="Courier New" pitchFamily="49" charset="0"/>
              </a:rPr>
              <a:t>E</a:t>
            </a:r>
            <a:r>
              <a:rPr lang="en-US" sz="2400" b="1" dirty="0">
                <a:solidFill>
                  <a:srgbClr val="008000"/>
                </a:solidFill>
                <a:latin typeface="Courier New" pitchFamily="49" charset="0"/>
                <a:cs typeface="Courier New" pitchFamily="49" charset="0"/>
              </a:rPr>
              <a:t>E</a:t>
            </a:r>
            <a:r>
              <a:rPr lang="en-US" sz="2400" b="1" dirty="0">
                <a:solidFill>
                  <a:srgbClr val="0000FF"/>
                </a:solidFill>
                <a:latin typeface="Courier New" pitchFamily="49" charset="0"/>
                <a:cs typeface="Courier New" pitchFamily="49" charset="0"/>
              </a:rPr>
              <a:t>E</a:t>
            </a:r>
            <a:r>
              <a:rPr lang="az-Latn-AZ" sz="2400" b="1" dirty="0">
                <a:latin typeface="Courier New" pitchFamily="49" charset="0"/>
                <a:cs typeface="Courier New" pitchFamily="49" charset="0"/>
              </a:rPr>
              <a:t>;</a:t>
            </a:r>
          </a:p>
          <a:p>
            <a:pPr eaLnBrk="1" hangingPunct="1">
              <a:defRPr/>
            </a:pPr>
            <a:r>
              <a:rPr lang="ru-RU" sz="2400" b="1" dirty="0">
                <a:latin typeface="Courier New" pitchFamily="49" charset="0"/>
                <a:cs typeface="Courier New" pitchFamily="49" charset="0"/>
              </a:rPr>
              <a:t>}</a:t>
            </a:r>
          </a:p>
        </p:txBody>
      </p:sp>
      <p:sp>
        <p:nvSpPr>
          <p:cNvPr id="10" name="AutoShape 5"/>
          <p:cNvSpPr>
            <a:spLocks noChangeArrowheads="1"/>
          </p:cNvSpPr>
          <p:nvPr/>
        </p:nvSpPr>
        <p:spPr bwMode="auto">
          <a:xfrm>
            <a:off x="1744663" y="5195888"/>
            <a:ext cx="6022975" cy="1162050"/>
          </a:xfrm>
          <a:prstGeom prst="wedgeRoundRectCallout">
            <a:avLst>
              <a:gd name="adj1" fmla="val -11301"/>
              <a:gd name="adj2" fmla="val -87500"/>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eaLnBrk="1" hangingPunct="1">
              <a:defRPr/>
            </a:pPr>
            <a:r>
              <a:rPr lang="en-US" sz="2000" b="1" dirty="0">
                <a:latin typeface="Courier New" pitchFamily="49" charset="0"/>
                <a:cs typeface="+mn-cs"/>
              </a:rPr>
              <a:t>'</a:t>
            </a:r>
            <a:r>
              <a:rPr lang="en-US" sz="2000" b="1" dirty="0">
                <a:solidFill>
                  <a:srgbClr val="0000FF"/>
                </a:solidFill>
                <a:latin typeface="Courier New" pitchFamily="49" charset="0"/>
                <a:cs typeface="+mn-cs"/>
              </a:rPr>
              <a:t>images</a:t>
            </a:r>
            <a:r>
              <a:rPr lang="en-US" sz="2000" b="1" dirty="0">
                <a:latin typeface="Courier New" pitchFamily="49" charset="0"/>
                <a:cs typeface="+mn-cs"/>
              </a:rPr>
              <a:t>/grad.jpg'</a:t>
            </a:r>
          </a:p>
          <a:p>
            <a:pPr eaLnBrk="1" hangingPunct="1">
              <a:defRPr/>
            </a:pPr>
            <a:r>
              <a:rPr lang="en-US" sz="2000" b="1" dirty="0">
                <a:latin typeface="Courier New" pitchFamily="49" charset="0"/>
                <a:cs typeface="+mn-cs"/>
              </a:rPr>
              <a:t>'</a:t>
            </a:r>
            <a:r>
              <a:rPr lang="en-US" sz="2000" b="1" dirty="0">
                <a:solidFill>
                  <a:srgbClr val="0000FF"/>
                </a:solidFill>
                <a:latin typeface="Courier New" pitchFamily="49" charset="0"/>
                <a:cs typeface="+mn-cs"/>
              </a:rPr>
              <a:t>../images</a:t>
            </a:r>
            <a:r>
              <a:rPr lang="en-US" sz="2000" b="1" dirty="0">
                <a:latin typeface="Courier New" pitchFamily="49" charset="0"/>
                <a:cs typeface="+mn-cs"/>
              </a:rPr>
              <a:t>/grad.jpg‘</a:t>
            </a:r>
          </a:p>
          <a:p>
            <a:pPr eaLnBrk="1" hangingPunct="1">
              <a:defRPr/>
            </a:pPr>
            <a:r>
              <a:rPr lang="en-US" sz="2000" b="1" dirty="0">
                <a:latin typeface="Courier New" pitchFamily="49" charset="0"/>
                <a:cs typeface="+mn-cs"/>
              </a:rPr>
              <a:t>'</a:t>
            </a:r>
            <a:r>
              <a:rPr lang="en-US" sz="2000" b="1" dirty="0">
                <a:solidFill>
                  <a:srgbClr val="0000FF"/>
                </a:solidFill>
                <a:latin typeface="Courier New" pitchFamily="49" charset="0"/>
                <a:cs typeface="+mn-cs"/>
              </a:rPr>
              <a:t>http://www.vasya.ru/images</a:t>
            </a:r>
            <a:r>
              <a:rPr lang="en-US" sz="2000" b="1" dirty="0">
                <a:latin typeface="Courier New" pitchFamily="49" charset="0"/>
                <a:cs typeface="+mn-cs"/>
              </a:rPr>
              <a:t>/grad.jpg'</a:t>
            </a:r>
            <a:r>
              <a:rPr lang="ru-RU" sz="2000" b="1" dirty="0">
                <a:latin typeface="Courier New" pitchFamily="49" charset="0"/>
                <a:cs typeface="+mn-cs"/>
              </a:rPr>
              <a:t> </a:t>
            </a:r>
          </a:p>
        </p:txBody>
      </p:sp>
      <p:sp>
        <p:nvSpPr>
          <p:cNvPr id="11" name="AutoShape 5"/>
          <p:cNvSpPr>
            <a:spLocks noChangeArrowheads="1"/>
          </p:cNvSpPr>
          <p:nvPr/>
        </p:nvSpPr>
        <p:spPr bwMode="auto">
          <a:xfrm>
            <a:off x="5164138" y="3225800"/>
            <a:ext cx="3130550" cy="593725"/>
          </a:xfrm>
          <a:prstGeom prst="wedgeRoundRectCallout">
            <a:avLst>
              <a:gd name="adj1" fmla="val -21664"/>
              <a:gd name="adj2" fmla="val 144276"/>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400">
                <a:latin typeface="Arial" charset="0"/>
                <a:cs typeface="+mn-cs"/>
              </a:rPr>
              <a:t>если рисунка нет…</a:t>
            </a:r>
            <a:r>
              <a:rPr lang="ru-RU" sz="2400" b="1">
                <a:latin typeface="Courier New" pitchFamily="49" charset="0"/>
                <a:cs typeface="+mn-cs"/>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3495"/>
                                        </p:tgtEl>
                                        <p:attrNameLst>
                                          <p:attrName>style.visibility</p:attrName>
                                        </p:attrNameLst>
                                      </p:cBhvr>
                                      <p:to>
                                        <p:strVal val="visible"/>
                                      </p:to>
                                    </p:set>
                                    <p:animEffect transition="in" filter="wipe(up)">
                                      <p:cBhvr>
                                        <p:cTn id="7" dur="500"/>
                                        <p:tgtEl>
                                          <p:spTgt spid="63495"/>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6629"/>
                                        </p:tgtEl>
                                        <p:attrNameLst>
                                          <p:attrName>style.visibility</p:attrName>
                                        </p:attrNameLst>
                                      </p:cBhvr>
                                      <p:to>
                                        <p:strVal val="visible"/>
                                      </p:to>
                                    </p:set>
                                    <p:animEffect transition="in" filter="dissolve">
                                      <p:cBhvr>
                                        <p:cTn id="11" dur="500"/>
                                        <p:tgtEl>
                                          <p:spTgt spid="2662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63496"/>
                                        </p:tgtEl>
                                        <p:attrNameLst>
                                          <p:attrName>style.visibility</p:attrName>
                                        </p:attrNameLst>
                                      </p:cBhvr>
                                      <p:to>
                                        <p:strVal val="visible"/>
                                      </p:to>
                                    </p:set>
                                    <p:animEffect transition="in" filter="wipe(right)">
                                      <p:cBhvr>
                                        <p:cTn id="16" dur="500"/>
                                        <p:tgtEl>
                                          <p:spTgt spid="63496"/>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63492"/>
                                        </p:tgtEl>
                                        <p:attrNameLst>
                                          <p:attrName>style.visibility</p:attrName>
                                        </p:attrNameLst>
                                      </p:cBhvr>
                                      <p:to>
                                        <p:strVal val="visible"/>
                                      </p:to>
                                    </p:set>
                                    <p:animEffect transition="in" filter="dissolve">
                                      <p:cBhvr>
                                        <p:cTn id="20" dur="500"/>
                                        <p:tgtEl>
                                          <p:spTgt spid="6349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5" grpId="0" animBg="1"/>
      <p:bldP spid="63496" grpId="0" animBg="1"/>
      <p:bldP spid="9" grpId="0" animBg="1"/>
      <p:bldP spid="10" grpId="0" animBg="1"/>
      <p:bldP spid="1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Заголовок 1"/>
          <p:cNvSpPr>
            <a:spLocks noGrp="1"/>
          </p:cNvSpPr>
          <p:nvPr>
            <p:ph type="title"/>
          </p:nvPr>
        </p:nvSpPr>
        <p:spPr>
          <a:xfrm>
            <a:off x="311150" y="301625"/>
            <a:ext cx="8375650" cy="471488"/>
          </a:xfrm>
        </p:spPr>
        <p:txBody>
          <a:bodyPr/>
          <a:lstStyle/>
          <a:p>
            <a:r>
              <a:rPr lang="ru-RU" altLang="ru-RU" smtClean="0"/>
              <a:t>Фоновый рисунок</a:t>
            </a:r>
          </a:p>
        </p:txBody>
      </p:sp>
      <p:sp>
        <p:nvSpPr>
          <p:cNvPr id="7680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D5E5B4D-1DA3-4A19-92B6-3B8213BEEFDD}" type="slidenum">
              <a:rPr lang="ru-RU" altLang="ru-RU" sz="1400" smtClean="0"/>
              <a:pPr>
                <a:spcBef>
                  <a:spcPct val="0"/>
                </a:spcBef>
                <a:buFontTx/>
                <a:buNone/>
              </a:pPr>
              <a:t>124</a:t>
            </a:fld>
            <a:endParaRPr lang="ru-RU" altLang="ru-RU" sz="1400" smtClean="0"/>
          </a:p>
        </p:txBody>
      </p:sp>
      <p:pic>
        <p:nvPicPr>
          <p:cNvPr id="645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t="33986" b="7295"/>
          <a:stretch>
            <a:fillRect/>
          </a:stretch>
        </p:blipFill>
        <p:spPr bwMode="auto">
          <a:xfrm>
            <a:off x="1590675" y="876300"/>
            <a:ext cx="3757613"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pic>
        <p:nvPicPr>
          <p:cNvPr id="6451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t="33630" b="7651"/>
          <a:stretch>
            <a:fillRect/>
          </a:stretch>
        </p:blipFill>
        <p:spPr bwMode="auto">
          <a:xfrm>
            <a:off x="1590675" y="2928938"/>
            <a:ext cx="3757613"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6" name="Прямоугольник 5"/>
          <p:cNvSpPr/>
          <p:nvPr/>
        </p:nvSpPr>
        <p:spPr>
          <a:xfrm>
            <a:off x="409575" y="2424113"/>
            <a:ext cx="8372475" cy="461962"/>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az-Latn-AZ" sz="2400" b="1" dirty="0">
                <a:latin typeface="Courier New" pitchFamily="49" charset="0"/>
                <a:cs typeface="Courier New" pitchFamily="49" charset="0"/>
              </a:rPr>
              <a:t>body{</a:t>
            </a:r>
            <a:r>
              <a:rPr lang="en-US" sz="2400" b="1" dirty="0">
                <a:latin typeface="Courier New" pitchFamily="49" charset="0"/>
                <a:cs typeface="Courier New" pitchFamily="49" charset="0"/>
              </a:rPr>
              <a:t> </a:t>
            </a:r>
            <a:r>
              <a:rPr lang="az-Latn-AZ" sz="2400" b="1" dirty="0">
                <a:latin typeface="Courier New" pitchFamily="49" charset="0"/>
                <a:cs typeface="Courier New" pitchFamily="49" charset="0"/>
              </a:rPr>
              <a:t>background: url(grad.jpg)</a:t>
            </a:r>
            <a:r>
              <a:rPr lang="ru-RU" sz="2400" b="1" dirty="0">
                <a:latin typeface="Courier New" pitchFamily="49" charset="0"/>
                <a:cs typeface="Courier New" pitchFamily="49" charset="0"/>
              </a:rPr>
              <a:t> </a:t>
            </a:r>
            <a:r>
              <a:rPr lang="en-US" sz="2400" b="1" dirty="0">
                <a:solidFill>
                  <a:srgbClr val="FF0000"/>
                </a:solidFill>
                <a:latin typeface="Courier New" pitchFamily="49" charset="0"/>
                <a:cs typeface="Courier New" pitchFamily="49" charset="0"/>
              </a:rPr>
              <a:t>no-repeat</a:t>
            </a:r>
            <a:r>
              <a:rPr lang="az-Latn-AZ" sz="2400" b="1" dirty="0">
                <a:latin typeface="Courier New" pitchFamily="49" charset="0"/>
                <a:cs typeface="Courier New" pitchFamily="49" charset="0"/>
              </a:rPr>
              <a:t>;</a:t>
            </a:r>
            <a:r>
              <a:rPr lang="en-US" sz="2400" b="1" dirty="0">
                <a:latin typeface="Courier New" pitchFamily="49" charset="0"/>
                <a:cs typeface="Courier New" pitchFamily="49" charset="0"/>
              </a:rPr>
              <a:t> </a:t>
            </a:r>
            <a:r>
              <a:rPr lang="ru-RU" sz="2400" b="1" dirty="0">
                <a:latin typeface="Courier New" pitchFamily="49" charset="0"/>
                <a:cs typeface="Courier New" pitchFamily="49" charset="0"/>
              </a:rPr>
              <a:t>}</a:t>
            </a:r>
          </a:p>
        </p:txBody>
      </p:sp>
      <p:sp>
        <p:nvSpPr>
          <p:cNvPr id="7" name="Прямоугольник 6"/>
          <p:cNvSpPr/>
          <p:nvPr/>
        </p:nvSpPr>
        <p:spPr>
          <a:xfrm>
            <a:off x="409575" y="4471988"/>
            <a:ext cx="8372475" cy="461962"/>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az-Latn-AZ" sz="2400" b="1" dirty="0">
                <a:latin typeface="Courier New" pitchFamily="49" charset="0"/>
                <a:cs typeface="Courier New" pitchFamily="49" charset="0"/>
              </a:rPr>
              <a:t>body{</a:t>
            </a:r>
            <a:r>
              <a:rPr lang="en-US" sz="2400" b="1" dirty="0">
                <a:latin typeface="Courier New" pitchFamily="49" charset="0"/>
                <a:cs typeface="Courier New" pitchFamily="49" charset="0"/>
              </a:rPr>
              <a:t> </a:t>
            </a:r>
            <a:r>
              <a:rPr lang="az-Latn-AZ" sz="2400" b="1" dirty="0">
                <a:latin typeface="Courier New" pitchFamily="49" charset="0"/>
                <a:cs typeface="Courier New" pitchFamily="49" charset="0"/>
              </a:rPr>
              <a:t>background: url(grad.jpg)</a:t>
            </a:r>
            <a:r>
              <a:rPr lang="ru-RU" sz="2400" b="1" dirty="0">
                <a:latin typeface="Courier New" pitchFamily="49" charset="0"/>
                <a:cs typeface="Courier New" pitchFamily="49" charset="0"/>
              </a:rPr>
              <a:t> </a:t>
            </a:r>
            <a:r>
              <a:rPr lang="en-US" sz="2400" b="1" dirty="0">
                <a:solidFill>
                  <a:srgbClr val="FF0000"/>
                </a:solidFill>
                <a:latin typeface="Courier New" pitchFamily="49" charset="0"/>
                <a:cs typeface="Courier New" pitchFamily="49" charset="0"/>
              </a:rPr>
              <a:t>repeat</a:t>
            </a:r>
            <a:r>
              <a:rPr lang="ru-RU" sz="2400" b="1" dirty="0">
                <a:solidFill>
                  <a:srgbClr val="FF0000"/>
                </a:solidFill>
                <a:latin typeface="Courier New" pitchFamily="49" charset="0"/>
                <a:cs typeface="Courier New" pitchFamily="49" charset="0"/>
              </a:rPr>
              <a:t>-</a:t>
            </a:r>
            <a:r>
              <a:rPr lang="en-US" sz="2400" b="1" dirty="0">
                <a:solidFill>
                  <a:srgbClr val="FF0000"/>
                </a:solidFill>
                <a:latin typeface="Courier New" pitchFamily="49" charset="0"/>
                <a:cs typeface="Courier New" pitchFamily="49" charset="0"/>
              </a:rPr>
              <a:t>y</a:t>
            </a:r>
            <a:r>
              <a:rPr lang="az-Latn-AZ" sz="2400" b="1" dirty="0">
                <a:latin typeface="Courier New" pitchFamily="49" charset="0"/>
                <a:cs typeface="Courier New" pitchFamily="49" charset="0"/>
              </a:rPr>
              <a:t>;</a:t>
            </a:r>
            <a:r>
              <a:rPr lang="en-US" sz="2400" b="1" dirty="0">
                <a:latin typeface="Courier New" pitchFamily="49" charset="0"/>
                <a:cs typeface="Courier New" pitchFamily="49" charset="0"/>
              </a:rPr>
              <a:t> </a:t>
            </a:r>
            <a:r>
              <a:rPr lang="ru-RU" sz="2400" b="1" dirty="0">
                <a:latin typeface="Courier New" pitchFamily="49" charset="0"/>
                <a:cs typeface="Courier New" pitchFamily="49" charset="0"/>
              </a:rPr>
              <a:t>}</a:t>
            </a:r>
          </a:p>
        </p:txBody>
      </p:sp>
      <p:pic>
        <p:nvPicPr>
          <p:cNvPr id="645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t="33630" b="7295"/>
          <a:stretch>
            <a:fillRect/>
          </a:stretch>
        </p:blipFill>
        <p:spPr bwMode="auto">
          <a:xfrm>
            <a:off x="1601788" y="4981575"/>
            <a:ext cx="3735387"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pic>
        <p:nvPicPr>
          <p:cNvPr id="9" name="Picture 5"/>
          <p:cNvPicPr>
            <a:picLocks noChangeAspect="1" noChangeArrowheads="1"/>
          </p:cNvPicPr>
          <p:nvPr/>
        </p:nvPicPr>
        <p:blipFill>
          <a:blip r:embed="rId5" cstate="print"/>
          <a:srcRect/>
          <a:stretch>
            <a:fillRect/>
          </a:stretch>
        </p:blipFill>
        <p:spPr bwMode="auto">
          <a:xfrm>
            <a:off x="1647825" y="852488"/>
            <a:ext cx="2057400" cy="290512"/>
          </a:xfrm>
          <a:prstGeom prst="rect">
            <a:avLst/>
          </a:prstGeom>
          <a:noFill/>
          <a:ln w="12700" cap="flat" cmpd="sng">
            <a:solidFill>
              <a:srgbClr val="FF0000"/>
            </a:solidFill>
            <a:prstDash val="solid"/>
            <a:miter lim="800000"/>
            <a:headEnd type="none" w="med" len="med"/>
            <a:tailEnd type="none" w="lg" len="lg"/>
          </a:ln>
          <a:effectLst>
            <a:outerShdw blurRad="50800" dist="38100" dir="2700000" algn="tl" rotWithShape="0">
              <a:prstClr val="black">
                <a:alpha val="40000"/>
              </a:prstClr>
            </a:outerShdw>
          </a:effectLst>
        </p:spPr>
      </p:pic>
      <p:sp>
        <p:nvSpPr>
          <p:cNvPr id="10" name="AutoShape 5"/>
          <p:cNvSpPr>
            <a:spLocks noChangeArrowheads="1"/>
          </p:cNvSpPr>
          <p:nvPr/>
        </p:nvSpPr>
        <p:spPr bwMode="auto">
          <a:xfrm>
            <a:off x="5859463" y="914400"/>
            <a:ext cx="3009900" cy="1384300"/>
          </a:xfrm>
          <a:prstGeom prst="wedgeRoundRectCallout">
            <a:avLst>
              <a:gd name="adj1" fmla="val -91781"/>
              <a:gd name="adj2" fmla="val 19760"/>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400">
                <a:latin typeface="Arial" charset="0"/>
                <a:cs typeface="+mn-cs"/>
              </a:rPr>
              <a:t>если рисунок меньше, он повторяется</a:t>
            </a:r>
            <a:endParaRPr lang="ru-RU" sz="2400" b="1">
              <a:latin typeface="Courier New" pitchFamily="49" charset="0"/>
              <a:cs typeface="+mn-cs"/>
            </a:endParaRPr>
          </a:p>
        </p:txBody>
      </p:sp>
      <p:sp>
        <p:nvSpPr>
          <p:cNvPr id="11" name="AutoShape 5"/>
          <p:cNvSpPr>
            <a:spLocks noChangeArrowheads="1"/>
          </p:cNvSpPr>
          <p:nvPr/>
        </p:nvSpPr>
        <p:spPr bwMode="auto">
          <a:xfrm>
            <a:off x="6081713" y="3382963"/>
            <a:ext cx="2173287" cy="549275"/>
          </a:xfrm>
          <a:prstGeom prst="wedgeRoundRectCallout">
            <a:avLst>
              <a:gd name="adj1" fmla="val -8869"/>
              <a:gd name="adj2" fmla="val -151669"/>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400" dirty="0">
                <a:latin typeface="Arial" charset="0"/>
                <a:cs typeface="+mn-cs"/>
              </a:rPr>
              <a:t>не повторять</a:t>
            </a:r>
            <a:endParaRPr lang="ru-RU" sz="2400" b="1" dirty="0">
              <a:latin typeface="Courier New" pitchFamily="49" charset="0"/>
              <a:cs typeface="+mn-cs"/>
            </a:endParaRPr>
          </a:p>
        </p:txBody>
      </p:sp>
      <p:sp>
        <p:nvSpPr>
          <p:cNvPr id="12" name="AutoShape 5"/>
          <p:cNvSpPr>
            <a:spLocks noChangeArrowheads="1"/>
          </p:cNvSpPr>
          <p:nvPr/>
        </p:nvSpPr>
        <p:spPr bwMode="auto">
          <a:xfrm>
            <a:off x="6081713" y="5303838"/>
            <a:ext cx="2173287" cy="939800"/>
          </a:xfrm>
          <a:prstGeom prst="wedgeRoundRectCallout">
            <a:avLst>
              <a:gd name="adj1" fmla="val -7667"/>
              <a:gd name="adj2" fmla="val -9750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400" dirty="0">
                <a:latin typeface="Arial" charset="0"/>
                <a:cs typeface="+mn-cs"/>
              </a:rPr>
              <a:t>повторять по вертикали</a:t>
            </a:r>
            <a:endParaRPr lang="ru-RU" sz="2400" b="1" dirty="0">
              <a:latin typeface="Courier New" pitchFamily="49"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4516"/>
                                        </p:tgtEl>
                                        <p:attrNameLst>
                                          <p:attrName>style.visibility</p:attrName>
                                        </p:attrNameLst>
                                      </p:cBhvr>
                                      <p:to>
                                        <p:strVal val="visible"/>
                                      </p:to>
                                    </p:set>
                                    <p:animEffect transition="in" filter="dissolve">
                                      <p:cBhvr>
                                        <p:cTn id="12" dur="500"/>
                                        <p:tgtEl>
                                          <p:spTgt spid="64516"/>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par>
                                <p:cTn id="22" presetID="9" presetClass="entr" presetSubtype="0" fill="hold" nodeType="withEffect">
                                  <p:stCondLst>
                                    <p:cond delay="0"/>
                                  </p:stCondLst>
                                  <p:childTnLst>
                                    <p:set>
                                      <p:cBhvr>
                                        <p:cTn id="23" dur="1" fill="hold">
                                          <p:stCondLst>
                                            <p:cond delay="0"/>
                                          </p:stCondLst>
                                        </p:cTn>
                                        <p:tgtEl>
                                          <p:spTgt spid="64517"/>
                                        </p:tgtEl>
                                        <p:attrNameLst>
                                          <p:attrName>style.visibility</p:attrName>
                                        </p:attrNameLst>
                                      </p:cBhvr>
                                      <p:to>
                                        <p:strVal val="visible"/>
                                      </p:to>
                                    </p:set>
                                    <p:animEffect transition="in" filter="dissolve">
                                      <p:cBhvr>
                                        <p:cTn id="24" dur="500"/>
                                        <p:tgtEl>
                                          <p:spTgt spid="64517"/>
                                        </p:tgtEl>
                                      </p:cBhvr>
                                    </p:animEffect>
                                  </p:childTnLst>
                                </p:cTn>
                              </p:par>
                            </p:childTnLst>
                          </p:cTn>
                        </p:par>
                        <p:par>
                          <p:cTn id="25" fill="hold" nodeType="afterGroup">
                            <p:stCondLst>
                              <p:cond delay="500"/>
                            </p:stCondLst>
                            <p:childTnLst>
                              <p:par>
                                <p:cTn id="26" presetID="9"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dissolve">
                                      <p:cBhvr>
                                        <p:cTn id="33" dur="500"/>
                                        <p:tgtEl>
                                          <p:spTgt spid="7"/>
                                        </p:tgtEl>
                                      </p:cBhvr>
                                    </p:animEffect>
                                  </p:childTnLst>
                                </p:cTn>
                              </p:par>
                              <p:par>
                                <p:cTn id="34" presetID="9" presetClass="entr" presetSubtype="0" fill="hold" nodeType="withEffect">
                                  <p:stCondLst>
                                    <p:cond delay="0"/>
                                  </p:stCondLst>
                                  <p:childTnLst>
                                    <p:set>
                                      <p:cBhvr>
                                        <p:cTn id="35" dur="1" fill="hold">
                                          <p:stCondLst>
                                            <p:cond delay="0"/>
                                          </p:stCondLst>
                                        </p:cTn>
                                        <p:tgtEl>
                                          <p:spTgt spid="64520"/>
                                        </p:tgtEl>
                                        <p:attrNameLst>
                                          <p:attrName>style.visibility</p:attrName>
                                        </p:attrNameLst>
                                      </p:cBhvr>
                                      <p:to>
                                        <p:strVal val="visible"/>
                                      </p:to>
                                    </p:set>
                                    <p:animEffect transition="in" filter="dissolve">
                                      <p:cBhvr>
                                        <p:cTn id="36" dur="500"/>
                                        <p:tgtEl>
                                          <p:spTgt spid="64520"/>
                                        </p:tgtEl>
                                      </p:cBhvr>
                                    </p:animEffect>
                                  </p:childTnLst>
                                </p:cTn>
                              </p:par>
                            </p:childTnLst>
                          </p:cTn>
                        </p:par>
                        <p:par>
                          <p:cTn id="37" fill="hold" nodeType="afterGroup">
                            <p:stCondLst>
                              <p:cond delay="1000"/>
                            </p:stCondLst>
                            <p:childTnLst>
                              <p:par>
                                <p:cTn id="38" presetID="9" presetClass="entr" presetSubtype="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Заголовок 1"/>
          <p:cNvSpPr>
            <a:spLocks noGrp="1"/>
          </p:cNvSpPr>
          <p:nvPr>
            <p:ph type="title"/>
          </p:nvPr>
        </p:nvSpPr>
        <p:spPr>
          <a:xfrm>
            <a:off x="311150" y="301625"/>
            <a:ext cx="8375650" cy="471488"/>
          </a:xfrm>
        </p:spPr>
        <p:txBody>
          <a:bodyPr/>
          <a:lstStyle/>
          <a:p>
            <a:r>
              <a:rPr lang="ru-RU" altLang="ru-RU" smtClean="0"/>
              <a:t>Фоновый рисунок</a:t>
            </a:r>
          </a:p>
        </p:txBody>
      </p:sp>
      <p:sp>
        <p:nvSpPr>
          <p:cNvPr id="77827"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9EA66A6-24A9-4C5D-9123-A4BA512988DB}" type="slidenum">
              <a:rPr lang="ru-RU" altLang="ru-RU" sz="1400" smtClean="0"/>
              <a:pPr>
                <a:spcBef>
                  <a:spcPct val="0"/>
                </a:spcBef>
                <a:buFontTx/>
                <a:buNone/>
              </a:pPr>
              <a:t>125</a:t>
            </a:fld>
            <a:endParaRPr lang="ru-RU" altLang="ru-RU" sz="1400" smtClean="0"/>
          </a:p>
        </p:txBody>
      </p:sp>
      <p:grpSp>
        <p:nvGrpSpPr>
          <p:cNvPr id="2" name="Group 9"/>
          <p:cNvGrpSpPr>
            <a:grpSpLocks/>
          </p:cNvGrpSpPr>
          <p:nvPr/>
        </p:nvGrpSpPr>
        <p:grpSpPr bwMode="auto">
          <a:xfrm>
            <a:off x="415925" y="873125"/>
            <a:ext cx="4813300" cy="614363"/>
            <a:chOff x="390" y="2175"/>
            <a:chExt cx="3032" cy="387"/>
          </a:xfrm>
        </p:grpSpPr>
        <p:sp>
          <p:nvSpPr>
            <p:cNvPr id="5" name="Text Box 7"/>
            <p:cNvSpPr txBox="1">
              <a:spLocks noChangeArrowheads="1"/>
            </p:cNvSpPr>
            <p:nvPr/>
          </p:nvSpPr>
          <p:spPr bwMode="auto">
            <a:xfrm>
              <a:off x="684" y="2218"/>
              <a:ext cx="2738" cy="291"/>
            </a:xfrm>
            <a:prstGeom prst="rect">
              <a:avLst/>
            </a:prstGeom>
            <a:solidFill>
              <a:srgbClr val="D1D1FF"/>
            </a:solidFill>
            <a:ln w="12700">
              <a:noFill/>
              <a:miter lim="800000"/>
              <a:headEnd/>
              <a:tailEnd/>
            </a:ln>
            <a:effectLst>
              <a:outerShdw blurRad="50800" dist="38100" dir="2700000" algn="tl" rotWithShape="0">
                <a:prstClr val="black">
                  <a:alpha val="40000"/>
                </a:prstClr>
              </a:outerShdw>
            </a:effectLst>
          </p:spPr>
          <p:txBody>
            <a:bodyPr>
              <a:spAutoFit/>
            </a:bodyPr>
            <a:lstStyle/>
            <a:p>
              <a:pPr>
                <a:spcBef>
                  <a:spcPct val="50000"/>
                </a:spcBef>
                <a:defRPr/>
              </a:pPr>
              <a:r>
                <a:rPr lang="ru-RU" sz="2400">
                  <a:latin typeface="Arial" charset="0"/>
                  <a:cs typeface="+mn-cs"/>
                </a:rPr>
                <a:t>   Не должно быть «швов»!</a:t>
              </a:r>
            </a:p>
          </p:txBody>
        </p:sp>
        <p:sp>
          <p:nvSpPr>
            <p:cNvPr id="6" name="Oval 8"/>
            <p:cNvSpPr>
              <a:spLocks noChangeArrowheads="1"/>
            </p:cNvSpPr>
            <p:nvPr/>
          </p:nvSpPr>
          <p:spPr bwMode="auto">
            <a:xfrm>
              <a:off x="390" y="2175"/>
              <a:ext cx="386" cy="387"/>
            </a:xfrm>
            <a:prstGeom prst="ellipse">
              <a:avLst/>
            </a:prstGeom>
            <a:solidFill>
              <a:srgbClr val="000080"/>
            </a:solidFill>
            <a:ln w="9525">
              <a:solidFill>
                <a:schemeClr val="tx1"/>
              </a:solidFill>
              <a:round/>
              <a:headEnd/>
              <a:tailEnd/>
            </a:ln>
            <a:effectLst>
              <a:outerShdw blurRad="50800" dist="38100" dir="2700000" algn="tl" rotWithShape="0">
                <a:prstClr val="black">
                  <a:alpha val="40000"/>
                </a:prstClr>
              </a:outerShdw>
            </a:effectLst>
          </p:spPr>
          <p:txBody>
            <a:bodyPr wrap="none" anchor="ctr"/>
            <a:lstStyle/>
            <a:p>
              <a:pPr algn="ctr">
                <a:defRPr/>
              </a:pPr>
              <a:r>
                <a:rPr lang="ru-RU" sz="4400">
                  <a:solidFill>
                    <a:schemeClr val="bg1"/>
                  </a:solidFill>
                  <a:latin typeface="Arial Black" pitchFamily="34" charset="0"/>
                  <a:cs typeface="+mn-cs"/>
                </a:rPr>
                <a:t>!</a:t>
              </a:r>
            </a:p>
          </p:txBody>
        </p:sp>
      </p:grpSp>
      <p:pic>
        <p:nvPicPr>
          <p:cNvPr id="7"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t="20940"/>
          <a:stretch>
            <a:fillRect/>
          </a:stretch>
        </p:blipFill>
        <p:spPr bwMode="auto">
          <a:xfrm>
            <a:off x="3181350" y="1619250"/>
            <a:ext cx="21431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pic>
        <p:nvPicPr>
          <p:cNvPr id="8" name="Picture 17"/>
          <p:cNvPicPr>
            <a:picLocks noChangeAspect="1" noChangeArrowheads="1"/>
          </p:cNvPicPr>
          <p:nvPr/>
        </p:nvPicPr>
        <p:blipFill>
          <a:blip r:embed="rId3" cstate="print">
            <a:extLst>
              <a:ext uri="{28A0092B-C50C-407E-A947-70E740481C1C}">
                <a14:useLocalDpi xmlns:a14="http://schemas.microsoft.com/office/drawing/2010/main" val="0"/>
              </a:ext>
            </a:extLst>
          </a:blip>
          <a:srcRect t="20512"/>
          <a:stretch>
            <a:fillRect/>
          </a:stretch>
        </p:blipFill>
        <p:spPr bwMode="auto">
          <a:xfrm>
            <a:off x="900113" y="1619250"/>
            <a:ext cx="214312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65543" name="Крест 10"/>
          <p:cNvSpPr>
            <a:spLocks noChangeArrowheads="1"/>
          </p:cNvSpPr>
          <p:nvPr/>
        </p:nvSpPr>
        <p:spPr bwMode="auto">
          <a:xfrm rot="-2637761">
            <a:off x="3743325" y="2190750"/>
            <a:ext cx="876300" cy="885825"/>
          </a:xfrm>
          <a:prstGeom prst="plus">
            <a:avLst>
              <a:gd name="adj" fmla="val 43477"/>
            </a:avLst>
          </a:prstGeom>
          <a:solidFill>
            <a:srgbClr val="FF0000"/>
          </a:solidFill>
          <a:ln>
            <a:noFill/>
          </a:ln>
          <a:extLst>
            <a:ext uri="{91240B29-F687-4F45-9708-019B960494DF}">
              <a14:hiddenLine xmlns:a14="http://schemas.microsoft.com/office/drawing/2010/main" w="12700" algn="ctr">
                <a:solidFill>
                  <a:srgbClr val="000000"/>
                </a:solidFill>
                <a:round/>
                <a:headEnd/>
                <a:tailEnd type="triangle" w="lg" len="lg"/>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pic>
        <p:nvPicPr>
          <p:cNvPr id="12"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t="26263"/>
          <a:stretch>
            <a:fillRect/>
          </a:stretch>
        </p:blipFill>
        <p:spPr bwMode="auto">
          <a:xfrm>
            <a:off x="922338" y="4248150"/>
            <a:ext cx="43338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grpSp>
        <p:nvGrpSpPr>
          <p:cNvPr id="3" name="Group 9"/>
          <p:cNvGrpSpPr>
            <a:grpSpLocks/>
          </p:cNvGrpSpPr>
          <p:nvPr/>
        </p:nvGrpSpPr>
        <p:grpSpPr bwMode="auto">
          <a:xfrm>
            <a:off x="415925" y="3521075"/>
            <a:ext cx="5594350" cy="614363"/>
            <a:chOff x="390" y="2175"/>
            <a:chExt cx="3524" cy="387"/>
          </a:xfrm>
        </p:grpSpPr>
        <p:sp>
          <p:nvSpPr>
            <p:cNvPr id="14" name="Text Box 7"/>
            <p:cNvSpPr txBox="1">
              <a:spLocks noChangeArrowheads="1"/>
            </p:cNvSpPr>
            <p:nvPr/>
          </p:nvSpPr>
          <p:spPr bwMode="auto">
            <a:xfrm>
              <a:off x="684" y="2218"/>
              <a:ext cx="3230" cy="291"/>
            </a:xfrm>
            <a:prstGeom prst="rect">
              <a:avLst/>
            </a:prstGeom>
            <a:solidFill>
              <a:srgbClr val="D1D1FF"/>
            </a:solidFill>
            <a:ln w="12700">
              <a:noFill/>
              <a:miter lim="800000"/>
              <a:headEnd/>
              <a:tailEnd/>
            </a:ln>
            <a:effectLst>
              <a:outerShdw blurRad="50800" dist="38100" dir="2700000" algn="tl" rotWithShape="0">
                <a:prstClr val="black">
                  <a:alpha val="40000"/>
                </a:prstClr>
              </a:outerShdw>
            </a:effectLst>
          </p:spPr>
          <p:txBody>
            <a:bodyPr>
              <a:spAutoFit/>
            </a:bodyPr>
            <a:lstStyle/>
            <a:p>
              <a:pPr>
                <a:spcBef>
                  <a:spcPct val="50000"/>
                </a:spcBef>
                <a:defRPr/>
              </a:pPr>
              <a:r>
                <a:rPr lang="ru-RU" sz="2400">
                  <a:latin typeface="Arial" charset="0"/>
                  <a:cs typeface="+mn-cs"/>
                </a:rPr>
                <a:t>   Фон не должен мешать чтению!</a:t>
              </a:r>
            </a:p>
          </p:txBody>
        </p:sp>
        <p:sp>
          <p:nvSpPr>
            <p:cNvPr id="15" name="Oval 8"/>
            <p:cNvSpPr>
              <a:spLocks noChangeArrowheads="1"/>
            </p:cNvSpPr>
            <p:nvPr/>
          </p:nvSpPr>
          <p:spPr bwMode="auto">
            <a:xfrm>
              <a:off x="390" y="2175"/>
              <a:ext cx="386" cy="387"/>
            </a:xfrm>
            <a:prstGeom prst="ellipse">
              <a:avLst/>
            </a:prstGeom>
            <a:solidFill>
              <a:srgbClr val="000080"/>
            </a:solidFill>
            <a:ln w="9525">
              <a:solidFill>
                <a:schemeClr val="tx1"/>
              </a:solidFill>
              <a:round/>
              <a:headEnd/>
              <a:tailEnd/>
            </a:ln>
            <a:effectLst>
              <a:outerShdw blurRad="50800" dist="38100" dir="2700000" algn="tl" rotWithShape="0">
                <a:prstClr val="black">
                  <a:alpha val="40000"/>
                </a:prstClr>
              </a:outerShdw>
            </a:effectLst>
          </p:spPr>
          <p:txBody>
            <a:bodyPr wrap="none" anchor="ctr"/>
            <a:lstStyle/>
            <a:p>
              <a:pPr algn="ctr">
                <a:defRPr/>
              </a:pPr>
              <a:r>
                <a:rPr lang="ru-RU" sz="4400">
                  <a:solidFill>
                    <a:schemeClr val="bg1"/>
                  </a:solidFill>
                  <a:latin typeface="Arial Black" pitchFamily="34" charset="0"/>
                  <a:cs typeface="+mn-cs"/>
                </a:rPr>
                <a:t>!</a:t>
              </a:r>
            </a:p>
          </p:txBody>
        </p:sp>
      </p:grpSp>
      <p:sp>
        <p:nvSpPr>
          <p:cNvPr id="65546" name="Крест 15"/>
          <p:cNvSpPr>
            <a:spLocks noChangeArrowheads="1"/>
          </p:cNvSpPr>
          <p:nvPr/>
        </p:nvSpPr>
        <p:spPr bwMode="auto">
          <a:xfrm rot="-2637761">
            <a:off x="2301875" y="4649788"/>
            <a:ext cx="1443038" cy="1458912"/>
          </a:xfrm>
          <a:prstGeom prst="plus">
            <a:avLst>
              <a:gd name="adj" fmla="val 43477"/>
            </a:avLst>
          </a:prstGeom>
          <a:solidFill>
            <a:srgbClr val="FF0000"/>
          </a:solidFill>
          <a:ln>
            <a:noFill/>
          </a:ln>
          <a:extLst>
            <a:ext uri="{91240B29-F687-4F45-9708-019B960494DF}">
              <a14:hiddenLine xmlns:a14="http://schemas.microsoft.com/office/drawing/2010/main" w="12700" algn="ctr">
                <a:solidFill>
                  <a:srgbClr val="000000"/>
                </a:solidFill>
                <a:round/>
                <a:headEnd/>
                <a:tailEnd type="triangle" w="lg" len="lg"/>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5543"/>
                                        </p:tgtEl>
                                        <p:attrNameLst>
                                          <p:attrName>style.visibility</p:attrName>
                                        </p:attrNameLst>
                                      </p:cBhvr>
                                      <p:to>
                                        <p:strVal val="visible"/>
                                      </p:to>
                                    </p:set>
                                    <p:animEffect transition="in" filter="dissolve">
                                      <p:cBhvr>
                                        <p:cTn id="15" dur="500"/>
                                        <p:tgtEl>
                                          <p:spTgt spid="65543"/>
                                        </p:tgtEl>
                                      </p:cBhvr>
                                    </p:animEffec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ssolve">
                                      <p:cBhvr>
                                        <p:cTn id="23" dur="500"/>
                                        <p:tgtEl>
                                          <p:spTgt spid="3"/>
                                        </p:tgtEl>
                                      </p:cBhvr>
                                    </p:animEffect>
                                  </p:childTnLst>
                                </p:cTn>
                              </p:par>
                              <p:par>
                                <p:cTn id="24" presetID="9"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5546"/>
                                        </p:tgtEl>
                                        <p:attrNameLst>
                                          <p:attrName>style.visibility</p:attrName>
                                        </p:attrNameLst>
                                      </p:cBhvr>
                                      <p:to>
                                        <p:strVal val="visible"/>
                                      </p:to>
                                    </p:set>
                                    <p:animEffect transition="in" filter="dissolve">
                                      <p:cBhvr>
                                        <p:cTn id="31" dur="500"/>
                                        <p:tgtEl>
                                          <p:spTgt spid="65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3" grpId="0" animBg="1"/>
      <p:bldP spid="6554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ctrTitle"/>
          </p:nvPr>
        </p:nvSpPr>
        <p:spPr>
          <a:xfrm>
            <a:off x="300038" y="1760538"/>
            <a:ext cx="8653462" cy="1487487"/>
          </a:xfrm>
        </p:spPr>
        <p:txBody>
          <a:bodyPr/>
          <a:lstStyle/>
          <a:p>
            <a:pPr eaLnBrk="1" hangingPunct="1">
              <a:defRPr/>
            </a:pPr>
            <a:r>
              <a:rPr lang="ru-RU" sz="6000" smtClean="0">
                <a:solidFill>
                  <a:schemeClr val="accent6">
                    <a:lumMod val="20000"/>
                    <a:lumOff val="80000"/>
                  </a:schemeClr>
                </a:solidFill>
              </a:rPr>
              <a:t>Создание веб-сайтов</a:t>
            </a:r>
          </a:p>
        </p:txBody>
      </p:sp>
      <p:sp>
        <p:nvSpPr>
          <p:cNvPr id="53252" name="Rectangle 4"/>
          <p:cNvSpPr>
            <a:spLocks noGrp="1" noChangeArrowheads="1"/>
          </p:cNvSpPr>
          <p:nvPr>
            <p:ph type="subTitle" idx="1"/>
          </p:nvPr>
        </p:nvSpPr>
        <p:spPr>
          <a:xfrm>
            <a:off x="466725" y="4359275"/>
            <a:ext cx="8210550" cy="1381125"/>
          </a:xfrm>
        </p:spPr>
        <p:txBody>
          <a:bodyPr/>
          <a:lstStyle/>
          <a:p>
            <a:pPr marL="1257300" indent="-1257300" eaLnBrk="1" hangingPunct="1">
              <a:lnSpc>
                <a:spcPct val="90000"/>
              </a:lnSpc>
              <a:defRPr/>
            </a:pPr>
            <a:r>
              <a:rPr lang="ru-RU" smtClean="0">
                <a:solidFill>
                  <a:srgbClr val="000000"/>
                </a:solidFill>
              </a:rPr>
              <a:t>§ 28</a:t>
            </a:r>
            <a:r>
              <a:rPr lang="en-US" smtClean="0">
                <a:solidFill>
                  <a:srgbClr val="000000"/>
                </a:solidFill>
              </a:rPr>
              <a:t>.</a:t>
            </a:r>
            <a:r>
              <a:rPr lang="ru-RU" smtClean="0">
                <a:solidFill>
                  <a:srgbClr val="000000"/>
                </a:solidFill>
              </a:rPr>
              <a:t> Мультимедиа</a:t>
            </a:r>
          </a:p>
        </p:txBody>
      </p:sp>
      <p:sp>
        <p:nvSpPr>
          <p:cNvPr id="78852" name="Номер слайда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319EC47-BAAD-4544-BAEA-2D385C6CE206}" type="slidenum">
              <a:rPr lang="ru-RU" altLang="ru-RU" sz="1400" smtClean="0"/>
              <a:pPr>
                <a:spcBef>
                  <a:spcPct val="0"/>
                </a:spcBef>
                <a:buFontTx/>
                <a:buNone/>
              </a:pPr>
              <a:t>126</a:t>
            </a:fld>
            <a:endParaRPr lang="ru-RU" altLang="ru-RU" sz="1400" smtClean="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Заголовок 4"/>
          <p:cNvSpPr>
            <a:spLocks noGrp="1"/>
          </p:cNvSpPr>
          <p:nvPr>
            <p:ph type="title"/>
          </p:nvPr>
        </p:nvSpPr>
        <p:spPr>
          <a:xfrm>
            <a:off x="311150" y="301625"/>
            <a:ext cx="8375650" cy="471488"/>
          </a:xfrm>
        </p:spPr>
        <p:txBody>
          <a:bodyPr/>
          <a:lstStyle/>
          <a:p>
            <a:r>
              <a:rPr lang="ru-RU" altLang="ru-RU" smtClean="0"/>
              <a:t>Вставка мультимедийных файлов</a:t>
            </a:r>
          </a:p>
        </p:txBody>
      </p:sp>
      <p:sp>
        <p:nvSpPr>
          <p:cNvPr id="79875" name="Номер слайда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48D189A-7833-4F3B-A794-CA2ECAB3D3AE}" type="slidenum">
              <a:rPr lang="ru-RU" altLang="ru-RU" sz="1400" smtClean="0"/>
              <a:pPr>
                <a:spcBef>
                  <a:spcPct val="0"/>
                </a:spcBef>
                <a:buFontTx/>
                <a:buNone/>
              </a:pPr>
              <a:t>127</a:t>
            </a:fld>
            <a:endParaRPr lang="ru-RU" altLang="ru-RU" sz="1400" smtClean="0"/>
          </a:p>
        </p:txBody>
      </p:sp>
      <p:pic>
        <p:nvPicPr>
          <p:cNvPr id="6758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478" t="13052" r="75832" b="85071"/>
          <a:stretch>
            <a:fillRect/>
          </a:stretch>
        </p:blipFill>
        <p:spPr bwMode="auto">
          <a:xfrm>
            <a:off x="3152775" y="2516188"/>
            <a:ext cx="4924425"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8" name="Прямоугольник 7"/>
          <p:cNvSpPr/>
          <p:nvPr/>
        </p:nvSpPr>
        <p:spPr>
          <a:xfrm>
            <a:off x="771525" y="1457325"/>
            <a:ext cx="5276850" cy="831850"/>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az-Latn-AZ" sz="2400" b="1" dirty="0">
                <a:latin typeface="Courier New" pitchFamily="49" charset="0"/>
                <a:cs typeface="Courier New" pitchFamily="49" charset="0"/>
              </a:rPr>
              <a:t>&lt;</a:t>
            </a:r>
            <a:r>
              <a:rPr lang="az-Latn-AZ" sz="2400" b="1" dirty="0">
                <a:solidFill>
                  <a:srgbClr val="0000FF"/>
                </a:solidFill>
                <a:latin typeface="Courier New" pitchFamily="49" charset="0"/>
                <a:cs typeface="Courier New" pitchFamily="49" charset="0"/>
              </a:rPr>
              <a:t>embed</a:t>
            </a:r>
            <a:r>
              <a:rPr lang="az-Latn-AZ" sz="2400" b="1" dirty="0">
                <a:latin typeface="Courier New" pitchFamily="49" charset="0"/>
                <a:cs typeface="Courier New" pitchFamily="49" charset="0"/>
              </a:rPr>
              <a:t> src="</a:t>
            </a:r>
            <a:r>
              <a:rPr lang="az-Latn-AZ" sz="2400" b="1" dirty="0">
                <a:solidFill>
                  <a:srgbClr val="FF0000"/>
                </a:solidFill>
                <a:latin typeface="Courier New" pitchFamily="49" charset="0"/>
                <a:cs typeface="Courier New" pitchFamily="49" charset="0"/>
              </a:rPr>
              <a:t>myaw.wav</a:t>
            </a:r>
            <a:r>
              <a:rPr lang="az-Latn-AZ" sz="2400" b="1" dirty="0">
                <a:latin typeface="Courier New" pitchFamily="49" charset="0"/>
                <a:cs typeface="Courier New" pitchFamily="49" charset="0"/>
              </a:rPr>
              <a:t>"</a:t>
            </a:r>
            <a:endParaRPr lang="ru-RU" sz="2400" b="1" dirty="0">
              <a:latin typeface="Courier New" pitchFamily="49" charset="0"/>
              <a:cs typeface="Courier New" pitchFamily="49" charset="0"/>
            </a:endParaRPr>
          </a:p>
          <a:p>
            <a:pPr eaLnBrk="1" hangingPunct="1">
              <a:defRPr/>
            </a:pPr>
            <a:r>
              <a:rPr lang="az-Latn-AZ" sz="2400" b="1" dirty="0">
                <a:latin typeface="Courier New" pitchFamily="49" charset="0"/>
                <a:cs typeface="Courier New" pitchFamily="49" charset="0"/>
              </a:rPr>
              <a:t> autostart="false"&gt;&lt;/</a:t>
            </a:r>
            <a:r>
              <a:rPr lang="az-Latn-AZ" sz="2400" b="1" dirty="0">
                <a:solidFill>
                  <a:srgbClr val="0000FF"/>
                </a:solidFill>
                <a:latin typeface="Courier New" pitchFamily="49" charset="0"/>
                <a:cs typeface="Courier New" pitchFamily="49" charset="0"/>
              </a:rPr>
              <a:t>embed</a:t>
            </a:r>
            <a:r>
              <a:rPr lang="az-Latn-AZ" sz="2400" b="1" dirty="0">
                <a:latin typeface="Courier New" pitchFamily="49" charset="0"/>
                <a:cs typeface="Courier New" pitchFamily="49" charset="0"/>
              </a:rPr>
              <a:t>&gt;</a:t>
            </a:r>
            <a:endParaRPr lang="ru-RU" sz="2400" b="1" dirty="0">
              <a:latin typeface="Courier New" pitchFamily="49" charset="0"/>
              <a:cs typeface="Courier New" pitchFamily="49" charset="0"/>
            </a:endParaRPr>
          </a:p>
        </p:txBody>
      </p:sp>
      <p:sp>
        <p:nvSpPr>
          <p:cNvPr id="9" name="AutoShape 5"/>
          <p:cNvSpPr>
            <a:spLocks noChangeArrowheads="1"/>
          </p:cNvSpPr>
          <p:nvPr/>
        </p:nvSpPr>
        <p:spPr bwMode="auto">
          <a:xfrm>
            <a:off x="3935413" y="890588"/>
            <a:ext cx="2047875" cy="546100"/>
          </a:xfrm>
          <a:prstGeom prst="wedgeRoundRectCallout">
            <a:avLst>
              <a:gd name="adj1" fmla="val -40143"/>
              <a:gd name="adj2" fmla="val 74939"/>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400" dirty="0">
                <a:latin typeface="Arial" charset="0"/>
                <a:cs typeface="+mn-cs"/>
              </a:rPr>
              <a:t>имя файла</a:t>
            </a:r>
            <a:endParaRPr lang="ru-RU" sz="2400" b="1" dirty="0">
              <a:latin typeface="Courier New" pitchFamily="49" charset="0"/>
              <a:cs typeface="+mn-cs"/>
            </a:endParaRPr>
          </a:p>
        </p:txBody>
      </p:sp>
      <p:sp>
        <p:nvSpPr>
          <p:cNvPr id="10" name="AutoShape 5"/>
          <p:cNvSpPr>
            <a:spLocks noChangeArrowheads="1"/>
          </p:cNvSpPr>
          <p:nvPr/>
        </p:nvSpPr>
        <p:spPr bwMode="auto">
          <a:xfrm>
            <a:off x="731838" y="2520950"/>
            <a:ext cx="2030412" cy="574675"/>
          </a:xfrm>
          <a:prstGeom prst="wedgeRoundRectCallout">
            <a:avLst>
              <a:gd name="adj1" fmla="val 29767"/>
              <a:gd name="adj2" fmla="val -112766"/>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400">
                <a:latin typeface="Arial" charset="0"/>
                <a:cs typeface="+mn-cs"/>
              </a:rPr>
              <a:t>автозапуск</a:t>
            </a:r>
            <a:endParaRPr lang="ru-RU" sz="2400" b="1">
              <a:latin typeface="Courier New" pitchFamily="49" charset="0"/>
              <a:cs typeface="+mn-cs"/>
            </a:endParaRPr>
          </a:p>
        </p:txBody>
      </p:sp>
      <p:sp>
        <p:nvSpPr>
          <p:cNvPr id="67592" name="Прямоугольник 10"/>
          <p:cNvSpPr>
            <a:spLocks noChangeArrowheads="1"/>
          </p:cNvSpPr>
          <p:nvPr/>
        </p:nvSpPr>
        <p:spPr bwMode="auto">
          <a:xfrm>
            <a:off x="381000" y="811213"/>
            <a:ext cx="26431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b="1">
                <a:solidFill>
                  <a:srgbClr val="333399"/>
                </a:solidFill>
              </a:rPr>
              <a:t>Звуковой файл:</a:t>
            </a:r>
            <a:endParaRPr lang="ru-RU" altLang="ru-RU" sz="2000" b="1">
              <a:solidFill>
                <a:srgbClr val="333399"/>
              </a:solidFill>
            </a:endParaRPr>
          </a:p>
        </p:txBody>
      </p:sp>
      <p:sp>
        <p:nvSpPr>
          <p:cNvPr id="67593" name="Прямоугольник 11"/>
          <p:cNvSpPr>
            <a:spLocks noChangeArrowheads="1"/>
          </p:cNvSpPr>
          <p:nvPr/>
        </p:nvSpPr>
        <p:spPr bwMode="auto">
          <a:xfrm>
            <a:off x="381000" y="3221038"/>
            <a:ext cx="2767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b="1">
                <a:solidFill>
                  <a:srgbClr val="333399"/>
                </a:solidFill>
              </a:rPr>
              <a:t>Флэш-анимация:</a:t>
            </a:r>
            <a:endParaRPr lang="ru-RU" altLang="ru-RU" sz="2000" b="1">
              <a:solidFill>
                <a:srgbClr val="333399"/>
              </a:solidFill>
            </a:endParaRPr>
          </a:p>
        </p:txBody>
      </p:sp>
      <p:sp>
        <p:nvSpPr>
          <p:cNvPr id="13" name="Прямоугольник 12"/>
          <p:cNvSpPr/>
          <p:nvPr/>
        </p:nvSpPr>
        <p:spPr>
          <a:xfrm>
            <a:off x="771525" y="3781425"/>
            <a:ext cx="7686675" cy="1201738"/>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400" b="1" dirty="0">
                <a:latin typeface="Courier New" pitchFamily="49" charset="0"/>
                <a:cs typeface="Courier New" pitchFamily="49" charset="0"/>
              </a:rPr>
              <a:t>&lt;</a:t>
            </a:r>
            <a:r>
              <a:rPr lang="en-US" sz="2400" b="1" dirty="0">
                <a:solidFill>
                  <a:srgbClr val="0000FF"/>
                </a:solidFill>
                <a:latin typeface="Courier New" pitchFamily="49" charset="0"/>
                <a:cs typeface="Courier New" pitchFamily="49" charset="0"/>
              </a:rPr>
              <a:t>embed</a:t>
            </a:r>
            <a:r>
              <a:rPr lang="en-US" sz="2400" b="1" dirty="0">
                <a:latin typeface="Courier New" pitchFamily="49" charset="0"/>
                <a:cs typeface="Courier New" pitchFamily="49" charset="0"/>
              </a:rPr>
              <a:t> </a:t>
            </a:r>
            <a:r>
              <a:rPr lang="en-US" sz="2400" b="1" dirty="0" err="1">
                <a:latin typeface="Courier New" pitchFamily="49" charset="0"/>
                <a:cs typeface="Courier New" pitchFamily="49" charset="0"/>
              </a:rPr>
              <a:t>src</a:t>
            </a:r>
            <a:r>
              <a:rPr lang="en-US" sz="2400" b="1" dirty="0">
                <a:latin typeface="Courier New" pitchFamily="49" charset="0"/>
                <a:cs typeface="Courier New" pitchFamily="49" charset="0"/>
              </a:rPr>
              <a:t>="</a:t>
            </a:r>
            <a:r>
              <a:rPr lang="en-US" sz="2400" b="1" dirty="0">
                <a:solidFill>
                  <a:srgbClr val="FF0000"/>
                </a:solidFill>
                <a:latin typeface="Courier New" pitchFamily="49" charset="0"/>
                <a:cs typeface="Courier New" pitchFamily="49" charset="0"/>
              </a:rPr>
              <a:t>cube.swf</a:t>
            </a:r>
            <a:r>
              <a:rPr lang="en-US" sz="2400" b="1" dirty="0">
                <a:latin typeface="Courier New" pitchFamily="49" charset="0"/>
                <a:cs typeface="Courier New" pitchFamily="49" charset="0"/>
              </a:rPr>
              <a:t>" </a:t>
            </a:r>
            <a:endParaRPr lang="ru-RU" sz="2400" b="1" dirty="0">
              <a:latin typeface="Courier New" pitchFamily="49" charset="0"/>
              <a:cs typeface="Courier New" pitchFamily="49" charset="0"/>
            </a:endParaRPr>
          </a:p>
          <a:p>
            <a:pPr eaLnBrk="1" hangingPunct="1">
              <a:defRPr/>
            </a:pPr>
            <a:r>
              <a:rPr lang="ru-RU" sz="2400" b="1" dirty="0">
                <a:latin typeface="Courier New" pitchFamily="49" charset="0"/>
                <a:cs typeface="Courier New" pitchFamily="49" charset="0"/>
              </a:rPr>
              <a:t>       </a:t>
            </a:r>
            <a:r>
              <a:rPr lang="en-US" sz="2400" b="1" dirty="0">
                <a:latin typeface="Courier New" pitchFamily="49" charset="0"/>
                <a:cs typeface="Courier New" pitchFamily="49" charset="0"/>
              </a:rPr>
              <a:t>width="275" height="200"&gt;</a:t>
            </a:r>
          </a:p>
          <a:p>
            <a:pPr eaLnBrk="1" hangingPunct="1">
              <a:defRPr/>
            </a:pPr>
            <a:r>
              <a:rPr lang="en-US" sz="2400" b="1" dirty="0">
                <a:latin typeface="Courier New" pitchFamily="49" charset="0"/>
                <a:cs typeface="Courier New" pitchFamily="49" charset="0"/>
              </a:rPr>
              <a:t>&lt;/</a:t>
            </a:r>
            <a:r>
              <a:rPr lang="en-US" sz="2400" b="1" dirty="0">
                <a:solidFill>
                  <a:srgbClr val="0000FF"/>
                </a:solidFill>
                <a:latin typeface="Courier New" pitchFamily="49" charset="0"/>
                <a:cs typeface="Courier New" pitchFamily="49" charset="0"/>
              </a:rPr>
              <a:t>embed</a:t>
            </a:r>
            <a:r>
              <a:rPr lang="en-US" sz="2400" b="1" dirty="0">
                <a:latin typeface="Courier New" pitchFamily="49" charset="0"/>
                <a:cs typeface="Courier New" pitchFamily="49" charset="0"/>
              </a:rPr>
              <a:t>&gt;</a:t>
            </a:r>
            <a:endParaRPr lang="ru-RU" sz="2400" b="1" dirty="0">
              <a:latin typeface="Courier New" pitchFamily="49" charset="0"/>
              <a:cs typeface="Courier New" pitchFamily="49" charset="0"/>
            </a:endParaRPr>
          </a:p>
        </p:txBody>
      </p:sp>
      <p:sp>
        <p:nvSpPr>
          <p:cNvPr id="14" name="AutoShape 5"/>
          <p:cNvSpPr>
            <a:spLocks noChangeArrowheads="1"/>
          </p:cNvSpPr>
          <p:nvPr/>
        </p:nvSpPr>
        <p:spPr bwMode="auto">
          <a:xfrm>
            <a:off x="3935413" y="3070225"/>
            <a:ext cx="2217737" cy="520700"/>
          </a:xfrm>
          <a:prstGeom prst="wedgeRoundRectCallout">
            <a:avLst>
              <a:gd name="adj1" fmla="val -44609"/>
              <a:gd name="adj2" fmla="val 103631"/>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400" dirty="0">
                <a:latin typeface="Arial" charset="0"/>
                <a:cs typeface="+mn-cs"/>
              </a:rPr>
              <a:t>имя файла</a:t>
            </a:r>
            <a:endParaRPr lang="ru-RU" sz="2400" b="1" dirty="0">
              <a:latin typeface="Courier New" pitchFamily="49" charset="0"/>
              <a:cs typeface="+mn-cs"/>
            </a:endParaRPr>
          </a:p>
        </p:txBody>
      </p:sp>
      <p:sp>
        <p:nvSpPr>
          <p:cNvPr id="15" name="AutoShape 5"/>
          <p:cNvSpPr>
            <a:spLocks noChangeArrowheads="1"/>
          </p:cNvSpPr>
          <p:nvPr/>
        </p:nvSpPr>
        <p:spPr bwMode="auto">
          <a:xfrm>
            <a:off x="3740150" y="4852988"/>
            <a:ext cx="1655763" cy="528637"/>
          </a:xfrm>
          <a:prstGeom prst="wedgeRoundRectCallout">
            <a:avLst>
              <a:gd name="adj1" fmla="val -23324"/>
              <a:gd name="adj2" fmla="val -107180"/>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400" dirty="0">
                <a:latin typeface="Arial" charset="0"/>
                <a:cs typeface="+mn-cs"/>
              </a:rPr>
              <a:t>размеры</a:t>
            </a:r>
            <a:endParaRPr lang="ru-RU" sz="2400" b="1" dirty="0">
              <a:latin typeface="Courier New" pitchFamily="49"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7592"/>
                                        </p:tgtEl>
                                        <p:attrNameLst>
                                          <p:attrName>style.visibility</p:attrName>
                                        </p:attrNameLst>
                                      </p:cBhvr>
                                      <p:to>
                                        <p:strVal val="visible"/>
                                      </p:to>
                                    </p:set>
                                    <p:animEffect transition="in" filter="dissolve">
                                      <p:cBhvr>
                                        <p:cTn id="7" dur="500"/>
                                        <p:tgtEl>
                                          <p:spTgt spid="6759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67588"/>
                                        </p:tgtEl>
                                        <p:attrNameLst>
                                          <p:attrName>style.visibility</p:attrName>
                                        </p:attrNameLst>
                                      </p:cBhvr>
                                      <p:to>
                                        <p:strVal val="visible"/>
                                      </p:to>
                                    </p:set>
                                    <p:animEffect transition="in" filter="dissolve">
                                      <p:cBhvr>
                                        <p:cTn id="14" dur="500"/>
                                        <p:tgtEl>
                                          <p:spTgt spid="6758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67593"/>
                                        </p:tgtEl>
                                        <p:attrNameLst>
                                          <p:attrName>style.visibility</p:attrName>
                                        </p:attrNameLst>
                                      </p:cBhvr>
                                      <p:to>
                                        <p:strVal val="visible"/>
                                      </p:to>
                                    </p:set>
                                    <p:animEffect transition="in" filter="dissolve">
                                      <p:cBhvr>
                                        <p:cTn id="29" dur="500"/>
                                        <p:tgtEl>
                                          <p:spTgt spid="67593"/>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67592" grpId="0"/>
      <p:bldP spid="67593" grpId="0"/>
      <p:bldP spid="13" grpId="0" animBg="1"/>
      <p:bldP spid="14" grpId="0" animBg="1"/>
      <p:bldP spid="1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Заголовок 4"/>
          <p:cNvSpPr>
            <a:spLocks noGrp="1"/>
          </p:cNvSpPr>
          <p:nvPr>
            <p:ph type="title"/>
          </p:nvPr>
        </p:nvSpPr>
        <p:spPr>
          <a:xfrm>
            <a:off x="311150" y="301625"/>
            <a:ext cx="8375650" cy="471488"/>
          </a:xfrm>
        </p:spPr>
        <p:txBody>
          <a:bodyPr/>
          <a:lstStyle/>
          <a:p>
            <a:r>
              <a:rPr lang="ru-RU" altLang="ru-RU" smtClean="0"/>
              <a:t>Вставка мультимедийных файлов</a:t>
            </a:r>
          </a:p>
        </p:txBody>
      </p:sp>
      <p:sp>
        <p:nvSpPr>
          <p:cNvPr id="80899" name="Номер слайда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D12E66F-04C9-4CE3-88D2-483F954C1F24}" type="slidenum">
              <a:rPr lang="ru-RU" altLang="ru-RU" sz="1400" smtClean="0"/>
              <a:pPr>
                <a:spcBef>
                  <a:spcPct val="0"/>
                </a:spcBef>
                <a:buFontTx/>
                <a:buNone/>
              </a:pPr>
              <a:t>128</a:t>
            </a:fld>
            <a:endParaRPr lang="ru-RU" altLang="ru-RU" sz="1400" smtClean="0"/>
          </a:p>
        </p:txBody>
      </p:sp>
      <p:sp>
        <p:nvSpPr>
          <p:cNvPr id="8" name="Прямоугольник 7"/>
          <p:cNvSpPr/>
          <p:nvPr/>
        </p:nvSpPr>
        <p:spPr>
          <a:xfrm>
            <a:off x="533400" y="1457325"/>
            <a:ext cx="8296275" cy="1570038"/>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400" b="1">
                <a:latin typeface="Courier New" pitchFamily="49" charset="0"/>
                <a:cs typeface="Courier New" pitchFamily="49" charset="0"/>
              </a:rPr>
              <a:t>&lt;embed src="</a:t>
            </a:r>
            <a:r>
              <a:rPr lang="en-US" sz="2400" b="1">
                <a:solidFill>
                  <a:srgbClr val="0000FF"/>
                </a:solidFill>
                <a:latin typeface="Courier New" pitchFamily="49" charset="0"/>
                <a:cs typeface="Courier New" pitchFamily="49" charset="0"/>
              </a:rPr>
              <a:t>http://www.youtube.com/v/YvLNA5OW6xZ</a:t>
            </a:r>
            <a:r>
              <a:rPr lang="en-US" sz="2400" b="1">
                <a:latin typeface="Courier New" pitchFamily="49" charset="0"/>
                <a:cs typeface="Courier New" pitchFamily="49" charset="0"/>
              </a:rPr>
              <a:t>"</a:t>
            </a:r>
          </a:p>
          <a:p>
            <a:pPr eaLnBrk="1" hangingPunct="1">
              <a:defRPr/>
            </a:pPr>
            <a:r>
              <a:rPr lang="en-US" sz="2400" b="1">
                <a:latin typeface="Courier New" pitchFamily="49" charset="0"/>
                <a:cs typeface="Courier New" pitchFamily="49" charset="0"/>
              </a:rPr>
              <a:t>width="425" height="350"&gt;</a:t>
            </a:r>
          </a:p>
          <a:p>
            <a:pPr eaLnBrk="1" hangingPunct="1">
              <a:defRPr/>
            </a:pPr>
            <a:r>
              <a:rPr lang="en-US" sz="2400" b="1">
                <a:latin typeface="Courier New" pitchFamily="49" charset="0"/>
                <a:cs typeface="Courier New" pitchFamily="49" charset="0"/>
              </a:rPr>
              <a:t>&lt;/embed&gt;</a:t>
            </a:r>
            <a:endParaRPr lang="ru-RU" sz="2400" b="1">
              <a:latin typeface="Courier New" pitchFamily="49" charset="0"/>
              <a:cs typeface="Courier New" pitchFamily="49" charset="0"/>
            </a:endParaRPr>
          </a:p>
        </p:txBody>
      </p:sp>
      <p:sp>
        <p:nvSpPr>
          <p:cNvPr id="9" name="AutoShape 5"/>
          <p:cNvSpPr>
            <a:spLocks noChangeArrowheads="1"/>
          </p:cNvSpPr>
          <p:nvPr/>
        </p:nvSpPr>
        <p:spPr bwMode="auto">
          <a:xfrm>
            <a:off x="4097338" y="1128713"/>
            <a:ext cx="2055812" cy="509587"/>
          </a:xfrm>
          <a:prstGeom prst="wedgeRoundRectCallout">
            <a:avLst>
              <a:gd name="adj1" fmla="val -44609"/>
              <a:gd name="adj2" fmla="val 103631"/>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000">
                <a:latin typeface="Arial" charset="0"/>
                <a:cs typeface="+mn-cs"/>
              </a:rPr>
              <a:t>адрес ролика</a:t>
            </a:r>
            <a:endParaRPr lang="ru-RU" sz="2000" b="1">
              <a:latin typeface="Courier New" pitchFamily="49" charset="0"/>
              <a:cs typeface="+mn-cs"/>
            </a:endParaRPr>
          </a:p>
        </p:txBody>
      </p:sp>
      <p:sp>
        <p:nvSpPr>
          <p:cNvPr id="80902" name="Прямоугольник 10"/>
          <p:cNvSpPr>
            <a:spLocks noChangeArrowheads="1"/>
          </p:cNvSpPr>
          <p:nvPr/>
        </p:nvSpPr>
        <p:spPr bwMode="auto">
          <a:xfrm>
            <a:off x="381000" y="811213"/>
            <a:ext cx="1254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b="1">
                <a:solidFill>
                  <a:srgbClr val="333399"/>
                </a:solidFill>
              </a:rPr>
              <a:t>Видео:</a:t>
            </a:r>
            <a:endParaRPr lang="ru-RU" altLang="ru-RU" sz="2000" b="1">
              <a:solidFill>
                <a:srgbClr val="333399"/>
              </a:solidFill>
            </a:endParaRPr>
          </a:p>
        </p:txBody>
      </p:sp>
      <p:sp>
        <p:nvSpPr>
          <p:cNvPr id="16" name="AutoShape 5"/>
          <p:cNvSpPr>
            <a:spLocks noChangeArrowheads="1"/>
          </p:cNvSpPr>
          <p:nvPr/>
        </p:nvSpPr>
        <p:spPr bwMode="auto">
          <a:xfrm>
            <a:off x="3135313" y="2871788"/>
            <a:ext cx="1493837" cy="509587"/>
          </a:xfrm>
          <a:prstGeom prst="wedgeRoundRectCallout">
            <a:avLst>
              <a:gd name="adj1" fmla="val -36733"/>
              <a:gd name="adj2" fmla="val -101977"/>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000">
                <a:latin typeface="Arial" charset="0"/>
                <a:cs typeface="+mn-cs"/>
              </a:rPr>
              <a:t>размеры</a:t>
            </a:r>
            <a:endParaRPr lang="ru-RU" sz="2000" b="1">
              <a:latin typeface="Courier New" pitchFamily="49"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Заголовок 1"/>
          <p:cNvSpPr>
            <a:spLocks noGrp="1"/>
          </p:cNvSpPr>
          <p:nvPr>
            <p:ph type="title"/>
          </p:nvPr>
        </p:nvSpPr>
        <p:spPr>
          <a:xfrm>
            <a:off x="311150" y="301625"/>
            <a:ext cx="8375650" cy="471488"/>
          </a:xfrm>
        </p:spPr>
        <p:txBody>
          <a:bodyPr/>
          <a:lstStyle/>
          <a:p>
            <a:r>
              <a:rPr lang="en-US" altLang="ru-RU" smtClean="0"/>
              <a:t>HTML5 – </a:t>
            </a:r>
            <a:r>
              <a:rPr lang="ru-RU" altLang="ru-RU" smtClean="0"/>
              <a:t>тэг </a:t>
            </a:r>
            <a:r>
              <a:rPr lang="en-US" altLang="ru-RU" smtClean="0">
                <a:solidFill>
                  <a:srgbClr val="0000FF"/>
                </a:solidFill>
                <a:latin typeface="Courier New" panose="02070309020205020404" pitchFamily="49" charset="0"/>
                <a:cs typeface="Courier New" panose="02070309020205020404" pitchFamily="49" charset="0"/>
              </a:rPr>
              <a:t>audio</a:t>
            </a:r>
            <a:endParaRPr lang="ru-RU" altLang="ru-RU" smtClean="0">
              <a:solidFill>
                <a:srgbClr val="0000FF"/>
              </a:solidFill>
              <a:latin typeface="Courier New" panose="02070309020205020404" pitchFamily="49" charset="0"/>
              <a:cs typeface="Courier New" panose="02070309020205020404" pitchFamily="49" charset="0"/>
            </a:endParaRPr>
          </a:p>
        </p:txBody>
      </p:sp>
      <p:sp>
        <p:nvSpPr>
          <p:cNvPr id="8192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B0A7EE1-DE19-4A47-80D2-0BD73FB4C10F}" type="slidenum">
              <a:rPr lang="ru-RU" altLang="ru-RU" sz="1400" smtClean="0"/>
              <a:pPr>
                <a:spcBef>
                  <a:spcPct val="0"/>
                </a:spcBef>
                <a:buFontTx/>
                <a:buNone/>
              </a:pPr>
              <a:t>129</a:t>
            </a:fld>
            <a:endParaRPr lang="ru-RU" altLang="ru-RU" sz="1400" smtClean="0"/>
          </a:p>
        </p:txBody>
      </p:sp>
      <p:sp>
        <p:nvSpPr>
          <p:cNvPr id="4" name="Прямоугольник 3"/>
          <p:cNvSpPr/>
          <p:nvPr/>
        </p:nvSpPr>
        <p:spPr>
          <a:xfrm>
            <a:off x="466725" y="971550"/>
            <a:ext cx="4943475" cy="2678113"/>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400" b="1" dirty="0">
                <a:latin typeface="Courier New" pitchFamily="49" charset="0"/>
                <a:cs typeface="Courier New" pitchFamily="49" charset="0"/>
              </a:rPr>
              <a:t>&lt;</a:t>
            </a:r>
            <a:r>
              <a:rPr lang="en-US" sz="2400" b="1" dirty="0">
                <a:solidFill>
                  <a:srgbClr val="0000FF"/>
                </a:solidFill>
                <a:latin typeface="Courier New" pitchFamily="49" charset="0"/>
                <a:cs typeface="Courier New" pitchFamily="49" charset="0"/>
              </a:rPr>
              <a:t>audio </a:t>
            </a:r>
          </a:p>
          <a:p>
            <a:pPr eaLnBrk="1" hangingPunct="1">
              <a:defRPr/>
            </a:pPr>
            <a:r>
              <a:rPr lang="en-US" sz="2400" b="1" dirty="0">
                <a:latin typeface="Courier New" pitchFamily="49" charset="0"/>
                <a:cs typeface="Courier New" pitchFamily="49" charset="0"/>
              </a:rPr>
              <a:t>  </a:t>
            </a:r>
            <a:r>
              <a:rPr lang="en-US" sz="2400" b="1" dirty="0" err="1">
                <a:latin typeface="Courier New" pitchFamily="49" charset="0"/>
                <a:cs typeface="Courier New" pitchFamily="49" charset="0"/>
              </a:rPr>
              <a:t>src</a:t>
            </a:r>
            <a:r>
              <a:rPr lang="en-US" sz="2400" b="1" dirty="0">
                <a:latin typeface="Courier New" pitchFamily="49" charset="0"/>
                <a:cs typeface="Courier New" pitchFamily="49" charset="0"/>
              </a:rPr>
              <a:t>="</a:t>
            </a:r>
            <a:r>
              <a:rPr lang="en-US" sz="2400" b="1" dirty="0">
                <a:solidFill>
                  <a:srgbClr val="FF0000"/>
                </a:solidFill>
                <a:latin typeface="Courier New" pitchFamily="49" charset="0"/>
                <a:cs typeface="Courier New" pitchFamily="49" charset="0"/>
              </a:rPr>
              <a:t>nature.ogg</a:t>
            </a:r>
            <a:r>
              <a:rPr lang="en-US" sz="2400" b="1" dirty="0">
                <a:latin typeface="Courier New" pitchFamily="49" charset="0"/>
                <a:cs typeface="Courier New" pitchFamily="49" charset="0"/>
              </a:rPr>
              <a:t>"</a:t>
            </a:r>
          </a:p>
          <a:p>
            <a:pPr eaLnBrk="1" hangingPunct="1">
              <a:defRPr/>
            </a:pPr>
            <a:r>
              <a:rPr lang="en-US" sz="2400" b="1" dirty="0">
                <a:latin typeface="Courier New" pitchFamily="49" charset="0"/>
                <a:cs typeface="Courier New" pitchFamily="49" charset="0"/>
              </a:rPr>
              <a:t>  </a:t>
            </a:r>
            <a:r>
              <a:rPr lang="en-US" sz="2400" b="1" dirty="0" err="1">
                <a:latin typeface="Courier New" pitchFamily="49" charset="0"/>
                <a:cs typeface="Courier New" pitchFamily="49" charset="0"/>
              </a:rPr>
              <a:t>autostart</a:t>
            </a:r>
            <a:r>
              <a:rPr lang="en-US" sz="2400" b="1" dirty="0">
                <a:latin typeface="Courier New" pitchFamily="49" charset="0"/>
                <a:cs typeface="Courier New" pitchFamily="49" charset="0"/>
              </a:rPr>
              <a:t>="false"</a:t>
            </a:r>
          </a:p>
          <a:p>
            <a:pPr eaLnBrk="1" hangingPunct="1">
              <a:defRPr/>
            </a:pPr>
            <a:r>
              <a:rPr lang="en-US" sz="2400" b="1" dirty="0">
                <a:latin typeface="Courier New" pitchFamily="49" charset="0"/>
                <a:cs typeface="Courier New" pitchFamily="49" charset="0"/>
              </a:rPr>
              <a:t>  controls="controls"</a:t>
            </a:r>
          </a:p>
          <a:p>
            <a:pPr eaLnBrk="1" hangingPunct="1">
              <a:defRPr/>
            </a:pPr>
            <a:r>
              <a:rPr lang="en-US" sz="2400" b="1" dirty="0">
                <a:latin typeface="Courier New" pitchFamily="49" charset="0"/>
                <a:cs typeface="Courier New" pitchFamily="49" charset="0"/>
              </a:rPr>
              <a:t>  width="425" </a:t>
            </a:r>
            <a:r>
              <a:rPr lang="ru-RU" sz="2400" b="1" dirty="0">
                <a:latin typeface="Courier New" pitchFamily="49" charset="0"/>
                <a:cs typeface="Courier New" pitchFamily="49" charset="0"/>
              </a:rPr>
              <a:t>  </a:t>
            </a:r>
          </a:p>
          <a:p>
            <a:pPr eaLnBrk="1" hangingPunct="1">
              <a:defRPr/>
            </a:pPr>
            <a:r>
              <a:rPr lang="ru-RU" sz="2400" b="1" dirty="0">
                <a:latin typeface="Courier New" pitchFamily="49" charset="0"/>
                <a:cs typeface="Courier New" pitchFamily="49" charset="0"/>
              </a:rPr>
              <a:t>  </a:t>
            </a:r>
            <a:r>
              <a:rPr lang="en-US" sz="2400" b="1" dirty="0">
                <a:latin typeface="Courier New" pitchFamily="49" charset="0"/>
                <a:cs typeface="Courier New" pitchFamily="49" charset="0"/>
              </a:rPr>
              <a:t>height="350"&gt;</a:t>
            </a:r>
          </a:p>
          <a:p>
            <a:pPr eaLnBrk="1" hangingPunct="1">
              <a:defRPr/>
            </a:pPr>
            <a:r>
              <a:rPr lang="en-US" sz="2400" b="1" dirty="0">
                <a:latin typeface="Courier New" pitchFamily="49" charset="0"/>
                <a:cs typeface="Courier New" pitchFamily="49" charset="0"/>
              </a:rPr>
              <a:t>&lt;/</a:t>
            </a:r>
            <a:r>
              <a:rPr lang="en-US" sz="2400" b="1" dirty="0">
                <a:solidFill>
                  <a:srgbClr val="0000FF"/>
                </a:solidFill>
                <a:latin typeface="Courier New" pitchFamily="49" charset="0"/>
                <a:cs typeface="Courier New" pitchFamily="49" charset="0"/>
              </a:rPr>
              <a:t>audio</a:t>
            </a:r>
            <a:r>
              <a:rPr lang="en-US" sz="2400" b="1" dirty="0">
                <a:latin typeface="Courier New" pitchFamily="49" charset="0"/>
                <a:cs typeface="Courier New" pitchFamily="49" charset="0"/>
              </a:rPr>
              <a:t>&gt;</a:t>
            </a:r>
            <a:endParaRPr lang="ru-RU" sz="2400" b="1" dirty="0">
              <a:latin typeface="Courier New" pitchFamily="49" charset="0"/>
              <a:cs typeface="Courier New" pitchFamily="49" charset="0"/>
            </a:endParaRPr>
          </a:p>
        </p:txBody>
      </p:sp>
      <p:sp>
        <p:nvSpPr>
          <p:cNvPr id="5" name="AutoShape 5"/>
          <p:cNvSpPr>
            <a:spLocks noChangeArrowheads="1"/>
          </p:cNvSpPr>
          <p:nvPr/>
        </p:nvSpPr>
        <p:spPr bwMode="auto">
          <a:xfrm>
            <a:off x="4059238" y="890588"/>
            <a:ext cx="2055812" cy="509587"/>
          </a:xfrm>
          <a:prstGeom prst="wedgeRoundRectCallout">
            <a:avLst>
              <a:gd name="adj1" fmla="val -63142"/>
              <a:gd name="adj2" fmla="val 5690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000">
                <a:latin typeface="Arial" charset="0"/>
                <a:cs typeface="+mn-cs"/>
              </a:rPr>
              <a:t>имя файла</a:t>
            </a:r>
            <a:endParaRPr lang="ru-RU" sz="2000" b="1">
              <a:latin typeface="Courier New" pitchFamily="49" charset="0"/>
              <a:cs typeface="+mn-cs"/>
            </a:endParaRPr>
          </a:p>
        </p:txBody>
      </p:sp>
      <p:sp>
        <p:nvSpPr>
          <p:cNvPr id="6" name="AutoShape 5"/>
          <p:cNvSpPr>
            <a:spLocks noChangeArrowheads="1"/>
          </p:cNvSpPr>
          <p:nvPr/>
        </p:nvSpPr>
        <p:spPr bwMode="auto">
          <a:xfrm>
            <a:off x="4611688" y="1728788"/>
            <a:ext cx="3370262" cy="690562"/>
          </a:xfrm>
          <a:prstGeom prst="wedgeRoundRectCallout">
            <a:avLst>
              <a:gd name="adj1" fmla="val -56077"/>
              <a:gd name="adj2" fmla="val 23799"/>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000">
                <a:latin typeface="Arial" charset="0"/>
                <a:cs typeface="+mn-cs"/>
              </a:rPr>
              <a:t>показывать элементы управления</a:t>
            </a:r>
            <a:endParaRPr lang="ru-RU" sz="2000" b="1">
              <a:latin typeface="Courier New" pitchFamily="49" charset="0"/>
              <a:cs typeface="+mn-cs"/>
            </a:endParaRPr>
          </a:p>
        </p:txBody>
      </p:sp>
      <p:sp>
        <p:nvSpPr>
          <p:cNvPr id="7" name="AutoShape 5"/>
          <p:cNvSpPr>
            <a:spLocks noChangeArrowheads="1"/>
          </p:cNvSpPr>
          <p:nvPr/>
        </p:nvSpPr>
        <p:spPr bwMode="auto">
          <a:xfrm>
            <a:off x="3678238" y="3014663"/>
            <a:ext cx="1674812" cy="509587"/>
          </a:xfrm>
          <a:prstGeom prst="wedgeRoundRectCallout">
            <a:avLst>
              <a:gd name="adj1" fmla="val -82601"/>
              <a:gd name="adj2" fmla="val -32818"/>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000">
                <a:latin typeface="Arial" charset="0"/>
                <a:cs typeface="+mn-cs"/>
              </a:rPr>
              <a:t>размеры</a:t>
            </a:r>
            <a:endParaRPr lang="ru-RU" sz="2000" b="1">
              <a:latin typeface="Courier New" pitchFamily="49" charset="0"/>
              <a:cs typeface="+mn-cs"/>
            </a:endParaRPr>
          </a:p>
        </p:txBody>
      </p:sp>
      <p:pic>
        <p:nvPicPr>
          <p:cNvPr id="8192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5925" y="2511425"/>
            <a:ext cx="337502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p:cNvSpPr>
            <a:spLocks noGrp="1"/>
          </p:cNvSpPr>
          <p:nvPr>
            <p:ph type="title"/>
          </p:nvPr>
        </p:nvSpPr>
        <p:spPr>
          <a:xfrm>
            <a:off x="311150" y="301625"/>
            <a:ext cx="8375650" cy="471488"/>
          </a:xfrm>
        </p:spPr>
        <p:txBody>
          <a:bodyPr/>
          <a:lstStyle/>
          <a:p>
            <a:r>
              <a:rPr lang="ru-RU" altLang="ru-RU" smtClean="0"/>
              <a:t>Гипермедиа</a:t>
            </a:r>
          </a:p>
        </p:txBody>
      </p:sp>
      <p:sp>
        <p:nvSpPr>
          <p:cNvPr id="9219"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0B218E4-1ED7-45B0-B2A5-EA17EC09D67B}" type="slidenum">
              <a:rPr lang="ru-RU" altLang="ru-RU" sz="1400" smtClean="0"/>
              <a:pPr>
                <a:spcBef>
                  <a:spcPct val="0"/>
                </a:spcBef>
                <a:buFontTx/>
                <a:buNone/>
              </a:pPr>
              <a:t>13</a:t>
            </a:fld>
            <a:endParaRPr lang="ru-RU" altLang="ru-RU" sz="1400" smtClean="0"/>
          </a:p>
        </p:txBody>
      </p:sp>
      <p:pic>
        <p:nvPicPr>
          <p:cNvPr id="9220" name="Picture 2" descr="Похожее изображение"/>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2838" y="2603500"/>
            <a:ext cx="6899275"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
          <p:cNvSpPr>
            <a:spLocks noChangeArrowheads="1"/>
          </p:cNvSpPr>
          <p:nvPr/>
        </p:nvSpPr>
        <p:spPr bwMode="auto">
          <a:xfrm>
            <a:off x="696913" y="1023938"/>
            <a:ext cx="7532687"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nchor="ctr">
            <a:spAutoFit/>
          </a:bodyPr>
          <a:lstStyle>
            <a:lvl1pPr marL="363538" indent="-363538">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600"/>
              </a:spcBef>
              <a:buFontTx/>
              <a:buNone/>
            </a:pPr>
            <a:r>
              <a:rPr lang="ru-RU" altLang="ru-RU" sz="2300" b="1">
                <a:solidFill>
                  <a:srgbClr val="333399"/>
                </a:solidFill>
                <a:ea typeface="Calibri" panose="020F0502020204030204" pitchFamily="34" charset="0"/>
                <a:cs typeface="Times New Roman" panose="02020603050405020304" pitchFamily="18" charset="0"/>
              </a:rPr>
              <a:t>Гипермедиа</a:t>
            </a:r>
            <a:r>
              <a:rPr lang="ru-RU" altLang="ru-RU" sz="2300">
                <a:ea typeface="Calibri" panose="020F0502020204030204" pitchFamily="34" charset="0"/>
                <a:cs typeface="Times New Roman" panose="02020603050405020304" pitchFamily="18" charset="0"/>
              </a:rPr>
              <a:t> (англ. </a:t>
            </a:r>
            <a:r>
              <a:rPr lang="en-US" altLang="ru-RU" sz="2300" i="1">
                <a:ea typeface="Calibri" panose="020F0502020204030204" pitchFamily="34" charset="0"/>
                <a:cs typeface="Times New Roman" panose="02020603050405020304" pitchFamily="18" charset="0"/>
              </a:rPr>
              <a:t>hypermedia</a:t>
            </a:r>
            <a:r>
              <a:rPr lang="ru-RU" altLang="ru-RU" sz="2300">
                <a:ea typeface="Calibri" panose="020F0502020204030204" pitchFamily="34" charset="0"/>
                <a:cs typeface="Times New Roman" panose="02020603050405020304" pitchFamily="18" charset="0"/>
              </a:rPr>
              <a:t>) – это гипертекстовый документ, содержащий изображения, звук, видео, причём каждый элемент может быть гиперссылкой.</a:t>
            </a:r>
            <a:endParaRPr lang="ru-RU" altLang="ru-RU" sz="2300" b="1">
              <a:ea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Заголовок 1"/>
          <p:cNvSpPr>
            <a:spLocks noGrp="1"/>
          </p:cNvSpPr>
          <p:nvPr>
            <p:ph type="title"/>
          </p:nvPr>
        </p:nvSpPr>
        <p:spPr>
          <a:xfrm>
            <a:off x="311150" y="301625"/>
            <a:ext cx="8375650" cy="471488"/>
          </a:xfrm>
        </p:spPr>
        <p:txBody>
          <a:bodyPr/>
          <a:lstStyle/>
          <a:p>
            <a:r>
              <a:rPr lang="en-US" altLang="ru-RU" smtClean="0"/>
              <a:t>HTML5 – </a:t>
            </a:r>
            <a:r>
              <a:rPr lang="ru-RU" altLang="ru-RU" smtClean="0"/>
              <a:t>тэг </a:t>
            </a:r>
            <a:r>
              <a:rPr lang="en-US" altLang="ru-RU" smtClean="0">
                <a:solidFill>
                  <a:srgbClr val="0000FF"/>
                </a:solidFill>
                <a:latin typeface="Courier New" panose="02070309020205020404" pitchFamily="49" charset="0"/>
                <a:cs typeface="Courier New" panose="02070309020205020404" pitchFamily="49" charset="0"/>
              </a:rPr>
              <a:t>video</a:t>
            </a:r>
            <a:endParaRPr lang="ru-RU" altLang="ru-RU" smtClean="0">
              <a:solidFill>
                <a:srgbClr val="0000FF"/>
              </a:solidFill>
              <a:latin typeface="Courier New" panose="02070309020205020404" pitchFamily="49" charset="0"/>
              <a:cs typeface="Courier New" panose="02070309020205020404" pitchFamily="49" charset="0"/>
            </a:endParaRPr>
          </a:p>
        </p:txBody>
      </p:sp>
      <p:sp>
        <p:nvSpPr>
          <p:cNvPr id="82947"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D02FA31-1E26-4445-A0E5-FD3957DC60D6}" type="slidenum">
              <a:rPr lang="ru-RU" altLang="ru-RU" sz="1400" smtClean="0"/>
              <a:pPr>
                <a:spcBef>
                  <a:spcPct val="0"/>
                </a:spcBef>
                <a:buFontTx/>
                <a:buNone/>
              </a:pPr>
              <a:t>130</a:t>
            </a:fld>
            <a:endParaRPr lang="ru-RU" altLang="ru-RU" sz="1400" smtClean="0"/>
          </a:p>
        </p:txBody>
      </p:sp>
      <p:sp>
        <p:nvSpPr>
          <p:cNvPr id="4" name="Прямоугольник 3"/>
          <p:cNvSpPr/>
          <p:nvPr/>
        </p:nvSpPr>
        <p:spPr>
          <a:xfrm>
            <a:off x="428625" y="876300"/>
            <a:ext cx="8315325" cy="2124075"/>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200" b="1" dirty="0">
                <a:latin typeface="Courier New" pitchFamily="49" charset="0"/>
                <a:cs typeface="Courier New" pitchFamily="49" charset="0"/>
              </a:rPr>
              <a:t>&lt;</a:t>
            </a:r>
            <a:r>
              <a:rPr lang="en-US" sz="2200" b="1" dirty="0">
                <a:solidFill>
                  <a:srgbClr val="0000FF"/>
                </a:solidFill>
                <a:latin typeface="Courier New" pitchFamily="49" charset="0"/>
                <a:cs typeface="Courier New" pitchFamily="49" charset="0"/>
              </a:rPr>
              <a:t>video</a:t>
            </a:r>
            <a:r>
              <a:rPr lang="en-US" sz="2200" b="1" dirty="0">
                <a:latin typeface="Courier New" pitchFamily="49" charset="0"/>
                <a:cs typeface="Courier New" pitchFamily="49" charset="0"/>
              </a:rPr>
              <a:t> </a:t>
            </a:r>
            <a:r>
              <a:rPr lang="en-US" sz="2200" b="1" dirty="0" err="1">
                <a:latin typeface="Courier New" pitchFamily="49" charset="0"/>
                <a:cs typeface="Courier New" pitchFamily="49" charset="0"/>
              </a:rPr>
              <a:t>src</a:t>
            </a:r>
            <a:r>
              <a:rPr lang="en-US" sz="2200" b="1" dirty="0">
                <a:latin typeface="Courier New" pitchFamily="49" charset="0"/>
                <a:cs typeface="Courier New" pitchFamily="49" charset="0"/>
              </a:rPr>
              <a:t>="</a:t>
            </a:r>
            <a:r>
              <a:rPr lang="en-US" sz="2200" b="1" dirty="0">
                <a:solidFill>
                  <a:srgbClr val="FF0000"/>
                </a:solidFill>
                <a:latin typeface="Courier New" pitchFamily="49" charset="0"/>
                <a:cs typeface="Courier New" pitchFamily="49" charset="0"/>
              </a:rPr>
              <a:t>sail.ogv</a:t>
            </a:r>
            <a:r>
              <a:rPr lang="en-US" sz="2200" b="1" dirty="0">
                <a:latin typeface="Courier New" pitchFamily="49" charset="0"/>
                <a:cs typeface="Courier New" pitchFamily="49" charset="0"/>
              </a:rPr>
              <a:t>" </a:t>
            </a:r>
          </a:p>
          <a:p>
            <a:pPr eaLnBrk="1" hangingPunct="1">
              <a:defRPr/>
            </a:pPr>
            <a:r>
              <a:rPr lang="en-US" sz="2200" b="1" dirty="0">
                <a:latin typeface="Courier New" pitchFamily="49" charset="0"/>
                <a:cs typeface="Courier New" pitchFamily="49" charset="0"/>
              </a:rPr>
              <a:t>   controls="controls" </a:t>
            </a:r>
          </a:p>
          <a:p>
            <a:pPr eaLnBrk="1" hangingPunct="1">
              <a:defRPr/>
            </a:pPr>
            <a:r>
              <a:rPr lang="en-US" sz="2200" b="1" dirty="0">
                <a:latin typeface="Courier New" pitchFamily="49" charset="0"/>
                <a:cs typeface="Courier New" pitchFamily="49" charset="0"/>
              </a:rPr>
              <a:t>   </a:t>
            </a:r>
            <a:r>
              <a:rPr lang="en-US" sz="2200" b="1" dirty="0" err="1">
                <a:latin typeface="Courier New" pitchFamily="49" charset="0"/>
                <a:cs typeface="Courier New" pitchFamily="49" charset="0"/>
              </a:rPr>
              <a:t>autostart</a:t>
            </a:r>
            <a:r>
              <a:rPr lang="en-US" sz="2200" b="1" dirty="0">
                <a:latin typeface="Courier New" pitchFamily="49" charset="0"/>
                <a:cs typeface="Courier New" pitchFamily="49" charset="0"/>
              </a:rPr>
              <a:t>="false" </a:t>
            </a:r>
          </a:p>
          <a:p>
            <a:pPr eaLnBrk="1" hangingPunct="1">
              <a:defRPr/>
            </a:pPr>
            <a:r>
              <a:rPr lang="en-US" sz="2200" b="1" dirty="0">
                <a:latin typeface="Courier New" pitchFamily="49" charset="0"/>
                <a:cs typeface="Courier New" pitchFamily="49" charset="0"/>
              </a:rPr>
              <a:t>   width="425" height="350"&gt;</a:t>
            </a:r>
          </a:p>
          <a:p>
            <a:pPr eaLnBrk="1" hangingPunct="1">
              <a:defRPr/>
            </a:pPr>
            <a:r>
              <a:rPr lang="ru-RU" sz="2200" b="1" dirty="0">
                <a:latin typeface="Courier New" pitchFamily="49" charset="0"/>
                <a:cs typeface="Courier New" pitchFamily="49" charset="0"/>
              </a:rPr>
              <a:t>Ваш браузер не поддерживает элемент </a:t>
            </a:r>
            <a:r>
              <a:rPr lang="en-US" sz="2200" b="1" dirty="0">
                <a:latin typeface="Courier New" pitchFamily="49" charset="0"/>
                <a:cs typeface="Courier New" pitchFamily="49" charset="0"/>
              </a:rPr>
              <a:t>video.</a:t>
            </a:r>
          </a:p>
          <a:p>
            <a:pPr eaLnBrk="1" hangingPunct="1">
              <a:defRPr/>
            </a:pPr>
            <a:r>
              <a:rPr lang="en-US" sz="2200" b="1" dirty="0">
                <a:latin typeface="Courier New" pitchFamily="49" charset="0"/>
                <a:cs typeface="Courier New" pitchFamily="49" charset="0"/>
              </a:rPr>
              <a:t>&lt;/</a:t>
            </a:r>
            <a:r>
              <a:rPr lang="en-US" sz="2200" b="1" dirty="0">
                <a:solidFill>
                  <a:srgbClr val="0000FF"/>
                </a:solidFill>
                <a:latin typeface="Courier New" pitchFamily="49" charset="0"/>
                <a:cs typeface="Courier New" pitchFamily="49" charset="0"/>
              </a:rPr>
              <a:t>video</a:t>
            </a:r>
            <a:r>
              <a:rPr lang="en-US" sz="2200" b="1" dirty="0">
                <a:latin typeface="Courier New" pitchFamily="49" charset="0"/>
                <a:cs typeface="Courier New" pitchFamily="49" charset="0"/>
              </a:rPr>
              <a:t>&gt;</a:t>
            </a:r>
          </a:p>
        </p:txBody>
      </p:sp>
      <p:sp>
        <p:nvSpPr>
          <p:cNvPr id="9" name="Прямоугольник 8"/>
          <p:cNvSpPr/>
          <p:nvPr/>
        </p:nvSpPr>
        <p:spPr>
          <a:xfrm>
            <a:off x="428625" y="3098800"/>
            <a:ext cx="8315325" cy="1631950"/>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000" b="1">
                <a:latin typeface="Courier New" pitchFamily="49" charset="0"/>
                <a:cs typeface="Courier New" pitchFamily="49" charset="0"/>
              </a:rPr>
              <a:t>&lt;video width="</a:t>
            </a:r>
            <a:r>
              <a:rPr lang="ru-RU" sz="2000" b="1">
                <a:latin typeface="Courier New" pitchFamily="49" charset="0"/>
                <a:cs typeface="Courier New" pitchFamily="49" charset="0"/>
              </a:rPr>
              <a:t>425" </a:t>
            </a:r>
            <a:r>
              <a:rPr lang="en-US" sz="2000" b="1">
                <a:latin typeface="Courier New" pitchFamily="49" charset="0"/>
                <a:cs typeface="Courier New" pitchFamily="49" charset="0"/>
              </a:rPr>
              <a:t>height="</a:t>
            </a:r>
            <a:r>
              <a:rPr lang="ru-RU" sz="2000" b="1">
                <a:latin typeface="Courier New" pitchFamily="49" charset="0"/>
                <a:cs typeface="Courier New" pitchFamily="49" charset="0"/>
              </a:rPr>
              <a:t>350</a:t>
            </a:r>
            <a:r>
              <a:rPr lang="en-US" sz="2000" b="1">
                <a:latin typeface="Courier New" pitchFamily="49" charset="0"/>
                <a:cs typeface="Courier New" pitchFamily="49" charset="0"/>
              </a:rPr>
              <a:t>"</a:t>
            </a:r>
            <a:endParaRPr lang="ru-RU" sz="2000" b="1">
              <a:latin typeface="Courier New" pitchFamily="49" charset="0"/>
              <a:cs typeface="Courier New" pitchFamily="49" charset="0"/>
            </a:endParaRPr>
          </a:p>
          <a:p>
            <a:pPr eaLnBrk="1" hangingPunct="1">
              <a:defRPr/>
            </a:pPr>
            <a:r>
              <a:rPr lang="ru-RU" sz="2000" b="1">
                <a:latin typeface="Courier New" pitchFamily="49" charset="0"/>
                <a:cs typeface="Courier New" pitchFamily="49" charset="0"/>
              </a:rPr>
              <a:t>       </a:t>
            </a:r>
            <a:r>
              <a:rPr lang="en-US" sz="2000" b="1">
                <a:latin typeface="Courier New" pitchFamily="49" charset="0"/>
                <a:cs typeface="Courier New" pitchFamily="49" charset="0"/>
              </a:rPr>
              <a:t>controls="controls"&gt;</a:t>
            </a:r>
          </a:p>
          <a:p>
            <a:pPr eaLnBrk="1" hangingPunct="1">
              <a:defRPr/>
            </a:pPr>
            <a:r>
              <a:rPr lang="en-US" sz="2000" b="1">
                <a:latin typeface="Courier New" pitchFamily="49" charset="0"/>
                <a:cs typeface="Courier New" pitchFamily="49" charset="0"/>
              </a:rPr>
              <a:t>&lt;</a:t>
            </a:r>
            <a:r>
              <a:rPr lang="en-US" sz="2000" b="1">
                <a:solidFill>
                  <a:srgbClr val="0000FF"/>
                </a:solidFill>
                <a:latin typeface="Courier New" pitchFamily="49" charset="0"/>
                <a:cs typeface="Courier New" pitchFamily="49" charset="0"/>
              </a:rPr>
              <a:t>source</a:t>
            </a:r>
            <a:r>
              <a:rPr lang="en-US" sz="2000" b="1">
                <a:latin typeface="Courier New" pitchFamily="49" charset="0"/>
                <a:cs typeface="Courier New" pitchFamily="49" charset="0"/>
              </a:rPr>
              <a:t> src="</a:t>
            </a:r>
            <a:r>
              <a:rPr lang="en-US" sz="2000" b="1">
                <a:solidFill>
                  <a:srgbClr val="FF0000"/>
                </a:solidFill>
                <a:latin typeface="Courier New" pitchFamily="49" charset="0"/>
                <a:cs typeface="Courier New" pitchFamily="49" charset="0"/>
              </a:rPr>
              <a:t>start.mp4</a:t>
            </a:r>
            <a:r>
              <a:rPr lang="ru-RU" sz="2000" b="1">
                <a:latin typeface="Courier New" pitchFamily="49" charset="0"/>
                <a:cs typeface="Courier New" pitchFamily="49" charset="0"/>
              </a:rPr>
              <a:t>" </a:t>
            </a:r>
          </a:p>
          <a:p>
            <a:pPr eaLnBrk="1" hangingPunct="1">
              <a:defRPr/>
            </a:pPr>
            <a:r>
              <a:rPr lang="en-US" sz="2000" b="1">
                <a:latin typeface="Courier New" pitchFamily="49" charset="0"/>
                <a:cs typeface="Courier New" pitchFamily="49" charset="0"/>
              </a:rPr>
              <a:t> type=</a:t>
            </a:r>
            <a:r>
              <a:rPr lang="en-US" sz="2000" b="1">
                <a:solidFill>
                  <a:srgbClr val="FF0000"/>
                </a:solidFill>
                <a:latin typeface="Courier New" pitchFamily="49" charset="0"/>
                <a:cs typeface="Courier New" pitchFamily="49" charset="0"/>
              </a:rPr>
              <a:t>'video/mp4; codecs="avc1.42E01E, mp4a.40.2"'</a:t>
            </a:r>
            <a:r>
              <a:rPr lang="en-US" sz="2000" b="1">
                <a:latin typeface="Courier New" pitchFamily="49" charset="0"/>
                <a:cs typeface="Courier New" pitchFamily="49" charset="0"/>
              </a:rPr>
              <a:t>&gt;</a:t>
            </a:r>
          </a:p>
          <a:p>
            <a:pPr eaLnBrk="1" hangingPunct="1">
              <a:defRPr/>
            </a:pPr>
            <a:r>
              <a:rPr lang="en-US" sz="2000" b="1">
                <a:latin typeface="Courier New" pitchFamily="49" charset="0"/>
                <a:cs typeface="Courier New" pitchFamily="49" charset="0"/>
              </a:rPr>
              <a:t>&lt;/video&gt;</a:t>
            </a:r>
          </a:p>
        </p:txBody>
      </p:sp>
      <p:sp>
        <p:nvSpPr>
          <p:cNvPr id="10" name="Прямоугольник 9"/>
          <p:cNvSpPr/>
          <p:nvPr/>
        </p:nvSpPr>
        <p:spPr>
          <a:xfrm>
            <a:off x="409575" y="4829175"/>
            <a:ext cx="8315325" cy="1631950"/>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000" b="1">
                <a:latin typeface="Courier New" pitchFamily="49" charset="0"/>
                <a:cs typeface="Courier New" pitchFamily="49" charset="0"/>
              </a:rPr>
              <a:t>&lt;video width="</a:t>
            </a:r>
            <a:r>
              <a:rPr lang="ru-RU" sz="2000" b="1">
                <a:latin typeface="Courier New" pitchFamily="49" charset="0"/>
                <a:cs typeface="Courier New" pitchFamily="49" charset="0"/>
              </a:rPr>
              <a:t>425" </a:t>
            </a:r>
            <a:r>
              <a:rPr lang="en-US" sz="2000" b="1">
                <a:latin typeface="Courier New" pitchFamily="49" charset="0"/>
                <a:cs typeface="Courier New" pitchFamily="49" charset="0"/>
              </a:rPr>
              <a:t>height="</a:t>
            </a:r>
            <a:r>
              <a:rPr lang="ru-RU" sz="2000" b="1">
                <a:latin typeface="Courier New" pitchFamily="49" charset="0"/>
                <a:cs typeface="Courier New" pitchFamily="49" charset="0"/>
              </a:rPr>
              <a:t>350</a:t>
            </a:r>
            <a:r>
              <a:rPr lang="en-US" sz="2000" b="1">
                <a:latin typeface="Courier New" pitchFamily="49" charset="0"/>
                <a:cs typeface="Courier New" pitchFamily="49" charset="0"/>
              </a:rPr>
              <a:t>"</a:t>
            </a:r>
            <a:endParaRPr lang="ru-RU" sz="2000" b="1">
              <a:latin typeface="Courier New" pitchFamily="49" charset="0"/>
              <a:cs typeface="Courier New" pitchFamily="49" charset="0"/>
            </a:endParaRPr>
          </a:p>
          <a:p>
            <a:pPr eaLnBrk="1" hangingPunct="1">
              <a:defRPr/>
            </a:pPr>
            <a:r>
              <a:rPr lang="ru-RU" sz="2000" b="1">
                <a:latin typeface="Courier New" pitchFamily="49" charset="0"/>
                <a:cs typeface="Courier New" pitchFamily="49" charset="0"/>
              </a:rPr>
              <a:t>       </a:t>
            </a:r>
            <a:r>
              <a:rPr lang="en-US" sz="2000" b="1">
                <a:latin typeface="Courier New" pitchFamily="49" charset="0"/>
                <a:cs typeface="Courier New" pitchFamily="49" charset="0"/>
              </a:rPr>
              <a:t>controls="controls"&gt;</a:t>
            </a:r>
          </a:p>
          <a:p>
            <a:pPr eaLnBrk="1" hangingPunct="1">
              <a:defRPr/>
            </a:pPr>
            <a:r>
              <a:rPr lang="en-US" sz="2000" b="1">
                <a:latin typeface="Courier New" pitchFamily="49" charset="0"/>
                <a:cs typeface="Courier New" pitchFamily="49" charset="0"/>
              </a:rPr>
              <a:t>&lt;</a:t>
            </a:r>
            <a:r>
              <a:rPr lang="en-US" sz="2000" b="1">
                <a:solidFill>
                  <a:srgbClr val="0000FF"/>
                </a:solidFill>
                <a:latin typeface="Courier New" pitchFamily="49" charset="0"/>
                <a:cs typeface="Courier New" pitchFamily="49" charset="0"/>
              </a:rPr>
              <a:t>source</a:t>
            </a:r>
            <a:r>
              <a:rPr lang="en-US" sz="2000" b="1">
                <a:latin typeface="Courier New" pitchFamily="49" charset="0"/>
                <a:cs typeface="Courier New" pitchFamily="49" charset="0"/>
              </a:rPr>
              <a:t> src="</a:t>
            </a:r>
            <a:r>
              <a:rPr lang="en-US" sz="2000" b="1">
                <a:solidFill>
                  <a:srgbClr val="FF0000"/>
                </a:solidFill>
                <a:latin typeface="Courier New" pitchFamily="49" charset="0"/>
                <a:cs typeface="Courier New" pitchFamily="49" charset="0"/>
              </a:rPr>
              <a:t>finish.webm</a:t>
            </a:r>
            <a:r>
              <a:rPr lang="ru-RU" sz="2000" b="1">
                <a:latin typeface="Courier New" pitchFamily="49" charset="0"/>
                <a:cs typeface="Courier New" pitchFamily="49" charset="0"/>
              </a:rPr>
              <a:t>" </a:t>
            </a:r>
          </a:p>
          <a:p>
            <a:pPr eaLnBrk="1" hangingPunct="1">
              <a:defRPr/>
            </a:pPr>
            <a:r>
              <a:rPr lang="en-US" sz="2000" b="1">
                <a:latin typeface="Courier New" pitchFamily="49" charset="0"/>
                <a:cs typeface="Courier New" pitchFamily="49" charset="0"/>
              </a:rPr>
              <a:t>        type=</a:t>
            </a:r>
            <a:r>
              <a:rPr lang="en-US" sz="2000" b="1">
                <a:solidFill>
                  <a:srgbClr val="FF0000"/>
                </a:solidFill>
                <a:latin typeface="Courier New" pitchFamily="49" charset="0"/>
                <a:cs typeface="Courier New" pitchFamily="49" charset="0"/>
              </a:rPr>
              <a:t>'video/webm; codecs="vp8, vorbis"'</a:t>
            </a:r>
            <a:r>
              <a:rPr lang="en-US" sz="2000" b="1">
                <a:latin typeface="Courier New" pitchFamily="49" charset="0"/>
                <a:cs typeface="Courier New" pitchFamily="49" charset="0"/>
              </a:rPr>
              <a:t>&gt;</a:t>
            </a:r>
          </a:p>
          <a:p>
            <a:pPr eaLnBrk="1" hangingPunct="1">
              <a:defRPr/>
            </a:pPr>
            <a:r>
              <a:rPr lang="en-US" sz="2000" b="1">
                <a:latin typeface="Courier New" pitchFamily="49" charset="0"/>
                <a:cs typeface="Courier New" pitchFamily="49" charset="0"/>
              </a:rPr>
              <a:t>&lt;/video&gt;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300038" y="1760538"/>
            <a:ext cx="8653462" cy="1487487"/>
          </a:xfrm>
        </p:spPr>
        <p:txBody>
          <a:bodyPr/>
          <a:lstStyle/>
          <a:p>
            <a:pPr eaLnBrk="1" hangingPunct="1">
              <a:defRPr/>
            </a:pPr>
            <a:r>
              <a:rPr lang="ru-RU" sz="6000" dirty="0" smtClean="0">
                <a:solidFill>
                  <a:schemeClr val="accent6">
                    <a:lumMod val="20000"/>
                    <a:lumOff val="80000"/>
                  </a:schemeClr>
                </a:solidFill>
              </a:rPr>
              <a:t>Создание </a:t>
            </a:r>
            <a:r>
              <a:rPr lang="ru-RU" sz="6000" dirty="0" err="1" smtClean="0">
                <a:solidFill>
                  <a:schemeClr val="accent6">
                    <a:lumMod val="20000"/>
                    <a:lumOff val="80000"/>
                  </a:schemeClr>
                </a:solidFill>
              </a:rPr>
              <a:t>веб-сайтов</a:t>
            </a:r>
            <a:endParaRPr lang="ru-RU" sz="6000" dirty="0" smtClean="0">
              <a:solidFill>
                <a:schemeClr val="accent6">
                  <a:lumMod val="20000"/>
                  <a:lumOff val="80000"/>
                </a:schemeClr>
              </a:solidFill>
            </a:endParaRPr>
          </a:p>
        </p:txBody>
      </p:sp>
      <p:sp>
        <p:nvSpPr>
          <p:cNvPr id="53252" name="Rectangle 4"/>
          <p:cNvSpPr>
            <a:spLocks noGrp="1" noChangeArrowheads="1"/>
          </p:cNvSpPr>
          <p:nvPr>
            <p:ph type="subTitle" idx="1"/>
          </p:nvPr>
        </p:nvSpPr>
        <p:spPr>
          <a:xfrm>
            <a:off x="466725" y="4359275"/>
            <a:ext cx="8210550" cy="1381125"/>
          </a:xfrm>
        </p:spPr>
        <p:txBody>
          <a:bodyPr/>
          <a:lstStyle/>
          <a:p>
            <a:pPr marL="1257300" indent="-1257300" eaLnBrk="1" hangingPunct="1">
              <a:lnSpc>
                <a:spcPct val="90000"/>
              </a:lnSpc>
              <a:defRPr/>
            </a:pPr>
            <a:r>
              <a:rPr lang="ru-RU" smtClean="0">
                <a:solidFill>
                  <a:srgbClr val="000000"/>
                </a:solidFill>
              </a:rPr>
              <a:t>§ 29</a:t>
            </a:r>
            <a:r>
              <a:rPr lang="en-US" smtClean="0">
                <a:solidFill>
                  <a:srgbClr val="000000"/>
                </a:solidFill>
              </a:rPr>
              <a:t>.</a:t>
            </a:r>
            <a:r>
              <a:rPr lang="ru-RU" smtClean="0">
                <a:solidFill>
                  <a:srgbClr val="000000"/>
                </a:solidFill>
              </a:rPr>
              <a:t> Таблицы</a:t>
            </a:r>
          </a:p>
        </p:txBody>
      </p:sp>
      <p:sp>
        <p:nvSpPr>
          <p:cNvPr id="83972" name="Номер слайда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7C9B2DA-ED6A-495A-8A45-3E92C7FABBD8}" type="slidenum">
              <a:rPr lang="ru-RU" altLang="ru-RU" sz="1400" smtClean="0"/>
              <a:pPr>
                <a:spcBef>
                  <a:spcPct val="0"/>
                </a:spcBef>
                <a:buFontTx/>
                <a:buNone/>
              </a:pPr>
              <a:t>131</a:t>
            </a:fld>
            <a:endParaRPr lang="ru-RU" altLang="ru-RU" sz="1400" smtClean="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Заголовок 4"/>
          <p:cNvSpPr>
            <a:spLocks noGrp="1"/>
          </p:cNvSpPr>
          <p:nvPr>
            <p:ph type="title"/>
          </p:nvPr>
        </p:nvSpPr>
        <p:spPr>
          <a:xfrm>
            <a:off x="311150" y="301625"/>
            <a:ext cx="8375650" cy="471488"/>
          </a:xfrm>
        </p:spPr>
        <p:txBody>
          <a:bodyPr/>
          <a:lstStyle/>
          <a:p>
            <a:r>
              <a:rPr lang="ru-RU" altLang="ru-RU" smtClean="0"/>
              <a:t>Простые таблицы</a:t>
            </a:r>
          </a:p>
        </p:txBody>
      </p:sp>
      <p:sp>
        <p:nvSpPr>
          <p:cNvPr id="84995" name="Номер слайда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26E301F-409A-42B4-90C3-3A39C060D907}" type="slidenum">
              <a:rPr lang="ru-RU" altLang="ru-RU" sz="1400" smtClean="0"/>
              <a:pPr>
                <a:spcBef>
                  <a:spcPct val="0"/>
                </a:spcBef>
                <a:buFontTx/>
                <a:buNone/>
              </a:pPr>
              <a:t>132</a:t>
            </a:fld>
            <a:endParaRPr lang="ru-RU" altLang="ru-RU" sz="1400" smtClean="0"/>
          </a:p>
        </p:txBody>
      </p:sp>
      <p:sp>
        <p:nvSpPr>
          <p:cNvPr id="6" name="Прямоугольник 5"/>
          <p:cNvSpPr/>
          <p:nvPr/>
        </p:nvSpPr>
        <p:spPr>
          <a:xfrm>
            <a:off x="438150" y="904875"/>
            <a:ext cx="3790950" cy="1200150"/>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400" b="1">
                <a:latin typeface="Courier New" pitchFamily="49" charset="0"/>
                <a:cs typeface="Courier New" pitchFamily="49" charset="0"/>
              </a:rPr>
              <a:t>&lt;</a:t>
            </a:r>
            <a:r>
              <a:rPr lang="en-US" sz="2400" b="1">
                <a:solidFill>
                  <a:srgbClr val="0000FF"/>
                </a:solidFill>
                <a:latin typeface="Courier New" pitchFamily="49" charset="0"/>
                <a:cs typeface="Courier New" pitchFamily="49" charset="0"/>
              </a:rPr>
              <a:t>table</a:t>
            </a:r>
            <a:r>
              <a:rPr lang="en-US" sz="2400" b="1">
                <a:latin typeface="Courier New" pitchFamily="49" charset="0"/>
                <a:cs typeface="Courier New" pitchFamily="49" charset="0"/>
              </a:rPr>
              <a:t> border="1"&gt;</a:t>
            </a:r>
          </a:p>
          <a:p>
            <a:pPr eaLnBrk="1" hangingPunct="1">
              <a:defRPr/>
            </a:pPr>
            <a:r>
              <a:rPr lang="en-US" sz="2400" b="1">
                <a:latin typeface="Courier New" pitchFamily="49" charset="0"/>
                <a:cs typeface="Courier New" pitchFamily="49" charset="0"/>
              </a:rPr>
              <a:t>. . .</a:t>
            </a:r>
          </a:p>
          <a:p>
            <a:pPr eaLnBrk="1" hangingPunct="1">
              <a:defRPr/>
            </a:pPr>
            <a:r>
              <a:rPr lang="en-US" sz="2400" b="1">
                <a:latin typeface="Courier New" pitchFamily="49" charset="0"/>
                <a:cs typeface="Courier New" pitchFamily="49" charset="0"/>
              </a:rPr>
              <a:t>&lt;/</a:t>
            </a:r>
            <a:r>
              <a:rPr lang="en-US" sz="2400" b="1">
                <a:solidFill>
                  <a:srgbClr val="0000FF"/>
                </a:solidFill>
                <a:latin typeface="Courier New" pitchFamily="49" charset="0"/>
                <a:cs typeface="Courier New" pitchFamily="49" charset="0"/>
              </a:rPr>
              <a:t>table</a:t>
            </a:r>
            <a:r>
              <a:rPr lang="en-US" sz="2400" b="1">
                <a:latin typeface="Courier New" pitchFamily="49" charset="0"/>
                <a:cs typeface="Courier New" pitchFamily="49" charset="0"/>
              </a:rPr>
              <a:t>&gt;</a:t>
            </a:r>
            <a:endParaRPr lang="ru-RU" sz="2400" b="1">
              <a:latin typeface="Courier New" pitchFamily="49" charset="0"/>
              <a:cs typeface="Courier New" pitchFamily="49" charset="0"/>
            </a:endParaRPr>
          </a:p>
        </p:txBody>
      </p:sp>
      <p:sp>
        <p:nvSpPr>
          <p:cNvPr id="7" name="AutoShape 5"/>
          <p:cNvSpPr>
            <a:spLocks noChangeArrowheads="1"/>
          </p:cNvSpPr>
          <p:nvPr/>
        </p:nvSpPr>
        <p:spPr bwMode="auto">
          <a:xfrm>
            <a:off x="3440113" y="1404938"/>
            <a:ext cx="2351087" cy="509587"/>
          </a:xfrm>
          <a:prstGeom prst="wedgeRoundRectCallout">
            <a:avLst>
              <a:gd name="adj1" fmla="val -60306"/>
              <a:gd name="adj2" fmla="val -77678"/>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000">
                <a:latin typeface="Arial" charset="0"/>
                <a:cs typeface="+mn-cs"/>
              </a:rPr>
              <a:t>толщина рамки</a:t>
            </a:r>
            <a:endParaRPr lang="ru-RU" sz="2000" b="1">
              <a:latin typeface="Courier New" pitchFamily="49" charset="0"/>
              <a:cs typeface="+mn-cs"/>
            </a:endParaRPr>
          </a:p>
        </p:txBody>
      </p:sp>
      <p:sp>
        <p:nvSpPr>
          <p:cNvPr id="8" name="Прямоугольник 7"/>
          <p:cNvSpPr/>
          <p:nvPr/>
        </p:nvSpPr>
        <p:spPr>
          <a:xfrm>
            <a:off x="2257425" y="2266950"/>
            <a:ext cx="3790950" cy="2308225"/>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400" b="1" dirty="0">
                <a:latin typeface="Courier New" pitchFamily="49" charset="0"/>
                <a:cs typeface="Courier New" pitchFamily="49" charset="0"/>
              </a:rPr>
              <a:t>&lt;table border="1"&gt;</a:t>
            </a:r>
          </a:p>
          <a:p>
            <a:pPr eaLnBrk="1" hangingPunct="1">
              <a:defRPr/>
            </a:pPr>
            <a:r>
              <a:rPr lang="en-US" sz="2400" b="1" dirty="0">
                <a:latin typeface="Courier New" pitchFamily="49" charset="0"/>
                <a:cs typeface="Courier New" pitchFamily="49" charset="0"/>
              </a:rPr>
              <a:t>&lt;</a:t>
            </a:r>
            <a:r>
              <a:rPr lang="en-US" sz="2400" b="1" dirty="0" err="1">
                <a:solidFill>
                  <a:srgbClr val="0000FF"/>
                </a:solidFill>
                <a:latin typeface="Courier New" pitchFamily="49" charset="0"/>
                <a:cs typeface="Courier New" pitchFamily="49" charset="0"/>
              </a:rPr>
              <a:t>tr</a:t>
            </a:r>
            <a:r>
              <a:rPr lang="en-US" sz="2400" b="1" dirty="0">
                <a:latin typeface="Courier New" pitchFamily="49" charset="0"/>
                <a:cs typeface="Courier New" pitchFamily="49" charset="0"/>
              </a:rPr>
              <a:t>&gt;</a:t>
            </a:r>
          </a:p>
          <a:p>
            <a:pPr eaLnBrk="1" hangingPunct="1">
              <a:defRPr/>
            </a:pPr>
            <a:r>
              <a:rPr lang="en-US" sz="2400" b="1" dirty="0">
                <a:latin typeface="Courier New" pitchFamily="49" charset="0"/>
                <a:cs typeface="Courier New" pitchFamily="49" charset="0"/>
              </a:rPr>
              <a:t>  &lt;</a:t>
            </a:r>
            <a:r>
              <a:rPr lang="en-US" sz="2400" b="1" dirty="0">
                <a:solidFill>
                  <a:srgbClr val="FF0000"/>
                </a:solidFill>
                <a:latin typeface="Courier New" pitchFamily="49" charset="0"/>
                <a:cs typeface="Courier New" pitchFamily="49" charset="0"/>
              </a:rPr>
              <a:t>td</a:t>
            </a:r>
            <a:r>
              <a:rPr lang="en-US" sz="2400" b="1" dirty="0">
                <a:latin typeface="Courier New" pitchFamily="49" charset="0"/>
                <a:cs typeface="Courier New" pitchFamily="49" charset="0"/>
              </a:rPr>
              <a:t>&gt;</a:t>
            </a:r>
            <a:r>
              <a:rPr lang="ru-RU" sz="2400" b="1" dirty="0">
                <a:latin typeface="Courier New" pitchFamily="49" charset="0"/>
                <a:cs typeface="Courier New" pitchFamily="49" charset="0"/>
              </a:rPr>
              <a:t>Вася&lt;/</a:t>
            </a:r>
            <a:r>
              <a:rPr lang="en-US" sz="2400" b="1" dirty="0">
                <a:solidFill>
                  <a:srgbClr val="FF0000"/>
                </a:solidFill>
                <a:latin typeface="Courier New" pitchFamily="49" charset="0"/>
                <a:cs typeface="Courier New" pitchFamily="49" charset="0"/>
              </a:rPr>
              <a:t>td</a:t>
            </a:r>
            <a:r>
              <a:rPr lang="en-US" sz="2400" b="1" dirty="0">
                <a:latin typeface="Courier New" pitchFamily="49" charset="0"/>
                <a:cs typeface="Courier New" pitchFamily="49" charset="0"/>
              </a:rPr>
              <a:t>&gt;</a:t>
            </a:r>
          </a:p>
          <a:p>
            <a:pPr eaLnBrk="1" hangingPunct="1">
              <a:defRPr/>
            </a:pPr>
            <a:r>
              <a:rPr lang="en-US" sz="2400" b="1" dirty="0">
                <a:latin typeface="Courier New" pitchFamily="49" charset="0"/>
                <a:cs typeface="Courier New" pitchFamily="49" charset="0"/>
              </a:rPr>
              <a:t>  &lt;</a:t>
            </a:r>
            <a:r>
              <a:rPr lang="en-US" sz="2400" b="1" dirty="0">
                <a:solidFill>
                  <a:srgbClr val="FF0000"/>
                </a:solidFill>
                <a:latin typeface="Courier New" pitchFamily="49" charset="0"/>
                <a:cs typeface="Courier New" pitchFamily="49" charset="0"/>
              </a:rPr>
              <a:t>td</a:t>
            </a:r>
            <a:r>
              <a:rPr lang="en-US" sz="2400" b="1" dirty="0">
                <a:latin typeface="Courier New" pitchFamily="49" charset="0"/>
                <a:cs typeface="Courier New" pitchFamily="49" charset="0"/>
              </a:rPr>
              <a:t>&gt;</a:t>
            </a:r>
            <a:r>
              <a:rPr lang="ru-RU" sz="2400" b="1" dirty="0">
                <a:latin typeface="Courier New" pitchFamily="49" charset="0"/>
                <a:cs typeface="Courier New" pitchFamily="49" charset="0"/>
              </a:rPr>
              <a:t>Петров&lt;/</a:t>
            </a:r>
            <a:r>
              <a:rPr lang="en-US" sz="2400" b="1" dirty="0">
                <a:solidFill>
                  <a:srgbClr val="FF0000"/>
                </a:solidFill>
                <a:latin typeface="Courier New" pitchFamily="49" charset="0"/>
                <a:cs typeface="Courier New" pitchFamily="49" charset="0"/>
              </a:rPr>
              <a:t>td</a:t>
            </a:r>
            <a:r>
              <a:rPr lang="en-US" sz="2400" b="1" dirty="0">
                <a:latin typeface="Courier New" pitchFamily="49" charset="0"/>
                <a:cs typeface="Courier New" pitchFamily="49" charset="0"/>
              </a:rPr>
              <a:t>&gt;</a:t>
            </a:r>
          </a:p>
          <a:p>
            <a:pPr eaLnBrk="1" hangingPunct="1">
              <a:defRPr/>
            </a:pPr>
            <a:r>
              <a:rPr lang="en-US" sz="2400" b="1" dirty="0">
                <a:latin typeface="Courier New" pitchFamily="49" charset="0"/>
                <a:cs typeface="Courier New" pitchFamily="49" charset="0"/>
              </a:rPr>
              <a:t>&lt;/</a:t>
            </a:r>
            <a:r>
              <a:rPr lang="en-US" sz="2400" b="1" dirty="0" err="1">
                <a:solidFill>
                  <a:srgbClr val="0000FF"/>
                </a:solidFill>
                <a:latin typeface="Courier New" pitchFamily="49" charset="0"/>
                <a:cs typeface="Courier New" pitchFamily="49" charset="0"/>
              </a:rPr>
              <a:t>tr</a:t>
            </a:r>
            <a:r>
              <a:rPr lang="en-US" sz="2400" b="1" dirty="0">
                <a:latin typeface="Courier New" pitchFamily="49" charset="0"/>
                <a:cs typeface="Courier New" pitchFamily="49" charset="0"/>
              </a:rPr>
              <a:t>&gt;</a:t>
            </a:r>
          </a:p>
          <a:p>
            <a:pPr eaLnBrk="1" hangingPunct="1">
              <a:defRPr/>
            </a:pPr>
            <a:r>
              <a:rPr lang="en-US" sz="2400" b="1" dirty="0">
                <a:latin typeface="Courier New" pitchFamily="49" charset="0"/>
                <a:cs typeface="Courier New" pitchFamily="49" charset="0"/>
              </a:rPr>
              <a:t>&lt;/table&gt;</a:t>
            </a:r>
            <a:endParaRPr lang="ru-RU" sz="2400" b="1" dirty="0">
              <a:latin typeface="Courier New" pitchFamily="49" charset="0"/>
              <a:cs typeface="Courier New" pitchFamily="49" charset="0"/>
            </a:endParaRPr>
          </a:p>
        </p:txBody>
      </p:sp>
      <p:sp>
        <p:nvSpPr>
          <p:cNvPr id="9" name="AutoShape 5"/>
          <p:cNvSpPr>
            <a:spLocks noChangeArrowheads="1"/>
          </p:cNvSpPr>
          <p:nvPr/>
        </p:nvSpPr>
        <p:spPr bwMode="auto">
          <a:xfrm>
            <a:off x="201613" y="2424113"/>
            <a:ext cx="1836737" cy="719137"/>
          </a:xfrm>
          <a:prstGeom prst="wedgeRoundRectCallout">
            <a:avLst>
              <a:gd name="adj1" fmla="val 71933"/>
              <a:gd name="adj2" fmla="val 4441"/>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b="1">
                <a:solidFill>
                  <a:srgbClr val="0000FF"/>
                </a:solidFill>
                <a:latin typeface="Courier New" pitchFamily="49" charset="0"/>
                <a:cs typeface="Courier New" pitchFamily="49" charset="0"/>
              </a:rPr>
              <a:t>t</a:t>
            </a:r>
            <a:r>
              <a:rPr lang="en-US" sz="2000" b="1">
                <a:latin typeface="Courier New" pitchFamily="49" charset="0"/>
                <a:cs typeface="Courier New" pitchFamily="49" charset="0"/>
              </a:rPr>
              <a:t>able </a:t>
            </a:r>
            <a:r>
              <a:rPr lang="en-US" sz="2000" b="1">
                <a:solidFill>
                  <a:srgbClr val="0000FF"/>
                </a:solidFill>
                <a:latin typeface="Courier New" pitchFamily="49" charset="0"/>
                <a:cs typeface="Courier New" pitchFamily="49" charset="0"/>
              </a:rPr>
              <a:t>r</a:t>
            </a:r>
            <a:r>
              <a:rPr lang="en-US" sz="2000" b="1">
                <a:latin typeface="Courier New" pitchFamily="49" charset="0"/>
                <a:cs typeface="Courier New" pitchFamily="49" charset="0"/>
              </a:rPr>
              <a:t>ow</a:t>
            </a:r>
            <a:r>
              <a:rPr lang="en-US" sz="2000">
                <a:latin typeface="Arial" charset="0"/>
                <a:cs typeface="+mn-cs"/>
              </a:rPr>
              <a:t> </a:t>
            </a:r>
            <a:endParaRPr lang="ru-RU" sz="2000">
              <a:latin typeface="Arial" charset="0"/>
              <a:cs typeface="+mn-cs"/>
            </a:endParaRPr>
          </a:p>
          <a:p>
            <a:pPr algn="ctr" eaLnBrk="1" hangingPunct="1">
              <a:lnSpc>
                <a:spcPct val="80000"/>
              </a:lnSpc>
              <a:defRPr/>
            </a:pPr>
            <a:r>
              <a:rPr lang="ru-RU" sz="2000">
                <a:latin typeface="Arial" charset="0"/>
                <a:cs typeface="+mn-cs"/>
              </a:rPr>
              <a:t>(строка)</a:t>
            </a:r>
            <a:endParaRPr lang="ru-RU" sz="2000" b="1">
              <a:latin typeface="Courier New" pitchFamily="49" charset="0"/>
              <a:cs typeface="+mn-cs"/>
            </a:endParaRPr>
          </a:p>
        </p:txBody>
      </p:sp>
      <p:sp>
        <p:nvSpPr>
          <p:cNvPr id="10" name="AutoShape 5"/>
          <p:cNvSpPr>
            <a:spLocks noChangeArrowheads="1"/>
          </p:cNvSpPr>
          <p:nvPr/>
        </p:nvSpPr>
        <p:spPr bwMode="auto">
          <a:xfrm>
            <a:off x="201613" y="3348038"/>
            <a:ext cx="1836737" cy="957262"/>
          </a:xfrm>
          <a:prstGeom prst="wedgeRoundRectCallout">
            <a:avLst>
              <a:gd name="adj1" fmla="val 90083"/>
              <a:gd name="adj2" fmla="val -59135"/>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b="1">
                <a:solidFill>
                  <a:srgbClr val="FF0000"/>
                </a:solidFill>
                <a:latin typeface="Courier New" pitchFamily="49" charset="0"/>
                <a:cs typeface="Courier New" pitchFamily="49" charset="0"/>
              </a:rPr>
              <a:t>t</a:t>
            </a:r>
            <a:r>
              <a:rPr lang="en-US" sz="2000" b="1">
                <a:latin typeface="Courier New" pitchFamily="49" charset="0"/>
                <a:cs typeface="Courier New" pitchFamily="49" charset="0"/>
              </a:rPr>
              <a:t>able </a:t>
            </a:r>
            <a:r>
              <a:rPr lang="en-US" sz="2000" b="1">
                <a:solidFill>
                  <a:srgbClr val="FF0000"/>
                </a:solidFill>
                <a:latin typeface="Courier New" pitchFamily="49" charset="0"/>
                <a:cs typeface="Courier New" pitchFamily="49" charset="0"/>
              </a:rPr>
              <a:t>d</a:t>
            </a:r>
            <a:r>
              <a:rPr lang="en-US" sz="2000" b="1">
                <a:latin typeface="Courier New" pitchFamily="49" charset="0"/>
                <a:cs typeface="Courier New" pitchFamily="49" charset="0"/>
              </a:rPr>
              <a:t>ata</a:t>
            </a:r>
            <a:r>
              <a:rPr lang="en-US" sz="2000">
                <a:latin typeface="Arial" charset="0"/>
                <a:cs typeface="+mn-cs"/>
              </a:rPr>
              <a:t> </a:t>
            </a:r>
            <a:endParaRPr lang="ru-RU" sz="2000">
              <a:latin typeface="Arial" charset="0"/>
              <a:cs typeface="+mn-cs"/>
            </a:endParaRPr>
          </a:p>
          <a:p>
            <a:pPr algn="ctr" eaLnBrk="1" hangingPunct="1">
              <a:lnSpc>
                <a:spcPct val="80000"/>
              </a:lnSpc>
              <a:defRPr/>
            </a:pPr>
            <a:r>
              <a:rPr lang="ru-RU" sz="2000">
                <a:latin typeface="Arial" charset="0"/>
                <a:cs typeface="+mn-cs"/>
              </a:rPr>
              <a:t>(ячейка с данными)</a:t>
            </a:r>
            <a:endParaRPr lang="ru-RU" sz="2000" b="1">
              <a:latin typeface="Courier New" pitchFamily="49" charset="0"/>
              <a:cs typeface="+mn-cs"/>
            </a:endParaRPr>
          </a:p>
        </p:txBody>
      </p:sp>
      <p:pic>
        <p:nvPicPr>
          <p:cNvPr id="46082" name="Picture 2"/>
          <p:cNvPicPr>
            <a:picLocks noChangeAspect="1" noChangeArrowheads="1"/>
          </p:cNvPicPr>
          <p:nvPr/>
        </p:nvPicPr>
        <p:blipFill>
          <a:blip r:embed="rId2" cstate="print"/>
          <a:srcRect t="58171" b="7977"/>
          <a:stretch>
            <a:fillRect/>
          </a:stretch>
        </p:blipFill>
        <p:spPr bwMode="auto">
          <a:xfrm>
            <a:off x="6176963" y="2609850"/>
            <a:ext cx="2687637" cy="1400175"/>
          </a:xfrm>
          <a:prstGeom prst="rect">
            <a:avLst/>
          </a:prstGeom>
          <a:no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6082"/>
                                        </p:tgtEl>
                                        <p:attrNameLst>
                                          <p:attrName>style.visibility</p:attrName>
                                        </p:attrNameLst>
                                      </p:cBhvr>
                                      <p:to>
                                        <p:strVal val="visible"/>
                                      </p:to>
                                    </p:set>
                                    <p:animEffect transition="in" filter="dissolve">
                                      <p:cBhvr>
                                        <p:cTn id="12" dur="500"/>
                                        <p:tgtEl>
                                          <p:spTgt spid="460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bg/>
                                          </p:spTgt>
                                        </p:tgtEl>
                                        <p:attrNameLst>
                                          <p:attrName>style.visibility</p:attrName>
                                        </p:attrNameLst>
                                      </p:cBhvr>
                                      <p:to>
                                        <p:strVal val="visible"/>
                                      </p:to>
                                    </p:set>
                                    <p:animEffect transition="in" filter="dissolve">
                                      <p:cBhvr>
                                        <p:cTn id="17" dur="500"/>
                                        <p:tgtEl>
                                          <p:spTgt spid="8">
                                            <p:bg/>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dissolve">
                                      <p:cBhvr>
                                        <p:cTn id="20" dur="500"/>
                                        <p:tgtEl>
                                          <p:spTgt spid="8">
                                            <p:txEl>
                                              <p:pRg st="0" end="0"/>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dissolve">
                                      <p:cBhvr>
                                        <p:cTn id="23" dur="500"/>
                                        <p:tgtEl>
                                          <p:spTgt spid="8">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dissolve">
                                      <p:cBhvr>
                                        <p:cTn id="28" dur="500"/>
                                        <p:tgtEl>
                                          <p:spTgt spid="8">
                                            <p:txEl>
                                              <p:pRg st="1" end="1"/>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Effect transition="in" filter="dissolve">
                                      <p:cBhvr>
                                        <p:cTn id="31" dur="500"/>
                                        <p:tgtEl>
                                          <p:spTgt spid="8">
                                            <p:txEl>
                                              <p:pRg st="4" end="4"/>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animEffect transition="in" filter="dissolve">
                                      <p:cBhvr>
                                        <p:cTn id="39" dur="500"/>
                                        <p:tgtEl>
                                          <p:spTgt spid="8">
                                            <p:txEl>
                                              <p:pRg st="2" end="2"/>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8">
                                            <p:txEl>
                                              <p:pRg st="3" end="3"/>
                                            </p:txEl>
                                          </p:spTgt>
                                        </p:tgtEl>
                                        <p:attrNameLst>
                                          <p:attrName>style.visibility</p:attrName>
                                        </p:attrNameLst>
                                      </p:cBhvr>
                                      <p:to>
                                        <p:strVal val="visible"/>
                                      </p:to>
                                    </p:set>
                                    <p:animEffect transition="in" filter="dissolve">
                                      <p:cBhvr>
                                        <p:cTn id="42" dur="500"/>
                                        <p:tgtEl>
                                          <p:spTgt spid="8">
                                            <p:txEl>
                                              <p:pRg st="3" end="3"/>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dissolve">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animBg="1"/>
      <p:bldP spid="9" grpId="0" animBg="1"/>
      <p:bldP spid="10"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Заголовок 1"/>
          <p:cNvSpPr>
            <a:spLocks noGrp="1"/>
          </p:cNvSpPr>
          <p:nvPr>
            <p:ph type="title"/>
          </p:nvPr>
        </p:nvSpPr>
        <p:spPr>
          <a:xfrm>
            <a:off x="311150" y="301625"/>
            <a:ext cx="8375650" cy="471488"/>
          </a:xfrm>
        </p:spPr>
        <p:txBody>
          <a:bodyPr/>
          <a:lstStyle/>
          <a:p>
            <a:r>
              <a:rPr lang="ru-RU" altLang="ru-RU" smtClean="0"/>
              <a:t>Заголовки таблиц</a:t>
            </a:r>
          </a:p>
        </p:txBody>
      </p:sp>
      <p:sp>
        <p:nvSpPr>
          <p:cNvPr id="86019"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4A1C034-6292-43CB-B86A-28F0EB2E9454}" type="slidenum">
              <a:rPr lang="ru-RU" altLang="ru-RU" sz="1400" smtClean="0"/>
              <a:pPr>
                <a:spcBef>
                  <a:spcPct val="0"/>
                </a:spcBef>
                <a:buFontTx/>
                <a:buNone/>
              </a:pPr>
              <a:t>133</a:t>
            </a:fld>
            <a:endParaRPr lang="ru-RU" altLang="ru-RU" sz="1400" smtClean="0"/>
          </a:p>
        </p:txBody>
      </p:sp>
      <p:sp>
        <p:nvSpPr>
          <p:cNvPr id="4" name="Прямоугольник 3"/>
          <p:cNvSpPr/>
          <p:nvPr/>
        </p:nvSpPr>
        <p:spPr>
          <a:xfrm>
            <a:off x="438150" y="904875"/>
            <a:ext cx="5133975" cy="5262563"/>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400" b="1">
                <a:latin typeface="Courier New" pitchFamily="49" charset="0"/>
                <a:cs typeface="Courier New" pitchFamily="49" charset="0"/>
              </a:rPr>
              <a:t>&lt;table border="1"&gt;</a:t>
            </a:r>
          </a:p>
          <a:p>
            <a:pPr eaLnBrk="1" hangingPunct="1">
              <a:defRPr/>
            </a:pPr>
            <a:r>
              <a:rPr lang="en-US" sz="2400" b="1">
                <a:latin typeface="Courier New" pitchFamily="49" charset="0"/>
                <a:cs typeface="Courier New" pitchFamily="49" charset="0"/>
              </a:rPr>
              <a:t>&lt;tr&gt;</a:t>
            </a:r>
            <a:endParaRPr lang="ru-RU" sz="2400" b="1">
              <a:latin typeface="Courier New" pitchFamily="49" charset="0"/>
              <a:cs typeface="Courier New" pitchFamily="49" charset="0"/>
            </a:endParaRPr>
          </a:p>
          <a:p>
            <a:pPr eaLnBrk="1" hangingPunct="1">
              <a:defRPr/>
            </a:pPr>
            <a:r>
              <a:rPr lang="ru-RU" sz="2400" b="1">
                <a:latin typeface="Courier New" pitchFamily="49" charset="0"/>
                <a:cs typeface="Courier New" pitchFamily="49" charset="0"/>
              </a:rPr>
              <a:t>  </a:t>
            </a:r>
            <a:r>
              <a:rPr lang="en-US" sz="2400" b="1">
                <a:latin typeface="Courier New" pitchFamily="49" charset="0"/>
                <a:cs typeface="Courier New" pitchFamily="49" charset="0"/>
              </a:rPr>
              <a:t>&lt;</a:t>
            </a:r>
            <a:r>
              <a:rPr lang="en-US" sz="2400" b="1">
                <a:solidFill>
                  <a:srgbClr val="0000FF"/>
                </a:solidFill>
                <a:latin typeface="Courier New" pitchFamily="49" charset="0"/>
                <a:cs typeface="Courier New" pitchFamily="49" charset="0"/>
              </a:rPr>
              <a:t>th</a:t>
            </a:r>
            <a:r>
              <a:rPr lang="en-US" sz="2400" b="1">
                <a:latin typeface="Courier New" pitchFamily="49" charset="0"/>
                <a:cs typeface="Courier New" pitchFamily="49" charset="0"/>
              </a:rPr>
              <a:t>&gt;</a:t>
            </a:r>
            <a:r>
              <a:rPr lang="ru-RU" sz="2400" b="1">
                <a:latin typeface="Courier New" pitchFamily="49" charset="0"/>
                <a:cs typeface="Courier New" pitchFamily="49" charset="0"/>
              </a:rPr>
              <a:t>месяц&lt;/</a:t>
            </a:r>
            <a:r>
              <a:rPr lang="en-US" sz="2400" b="1">
                <a:solidFill>
                  <a:srgbClr val="0000FF"/>
                </a:solidFill>
                <a:latin typeface="Courier New" pitchFamily="49" charset="0"/>
                <a:cs typeface="Courier New" pitchFamily="49" charset="0"/>
              </a:rPr>
              <a:t>th</a:t>
            </a:r>
            <a:r>
              <a:rPr lang="en-US" sz="2400" b="1">
                <a:latin typeface="Courier New" pitchFamily="49" charset="0"/>
                <a:cs typeface="Courier New" pitchFamily="49" charset="0"/>
              </a:rPr>
              <a:t>&gt;</a:t>
            </a:r>
            <a:endParaRPr lang="ru-RU" sz="2400" b="1">
              <a:latin typeface="Courier New" pitchFamily="49" charset="0"/>
              <a:cs typeface="Courier New" pitchFamily="49" charset="0"/>
            </a:endParaRPr>
          </a:p>
          <a:p>
            <a:pPr eaLnBrk="1" hangingPunct="1">
              <a:defRPr/>
            </a:pPr>
            <a:r>
              <a:rPr lang="en-US" sz="2400" b="1">
                <a:latin typeface="Courier New" pitchFamily="49" charset="0"/>
                <a:cs typeface="Courier New" pitchFamily="49" charset="0"/>
              </a:rPr>
              <a:t>&lt;/tr&gt;</a:t>
            </a:r>
          </a:p>
          <a:p>
            <a:pPr eaLnBrk="1" hangingPunct="1">
              <a:defRPr/>
            </a:pPr>
            <a:r>
              <a:rPr lang="en-US" sz="2400" b="1">
                <a:latin typeface="Courier New" pitchFamily="49" charset="0"/>
                <a:cs typeface="Courier New" pitchFamily="49" charset="0"/>
              </a:rPr>
              <a:t>&lt;tr&gt;</a:t>
            </a:r>
            <a:endParaRPr lang="ru-RU" sz="2400" b="1">
              <a:latin typeface="Courier New" pitchFamily="49" charset="0"/>
              <a:cs typeface="Courier New" pitchFamily="49" charset="0"/>
            </a:endParaRPr>
          </a:p>
          <a:p>
            <a:pPr eaLnBrk="1" hangingPunct="1">
              <a:defRPr/>
            </a:pPr>
            <a:r>
              <a:rPr lang="ru-RU" sz="2400" b="1">
                <a:latin typeface="Courier New" pitchFamily="49" charset="0"/>
                <a:cs typeface="Courier New" pitchFamily="49" charset="0"/>
              </a:rPr>
              <a:t>  </a:t>
            </a:r>
            <a:r>
              <a:rPr lang="en-US" sz="2400" b="1">
                <a:latin typeface="Courier New" pitchFamily="49" charset="0"/>
                <a:cs typeface="Courier New" pitchFamily="49" charset="0"/>
              </a:rPr>
              <a:t>&lt;td&gt;</a:t>
            </a:r>
            <a:r>
              <a:rPr lang="ru-RU" sz="2400" b="1">
                <a:latin typeface="Courier New" pitchFamily="49" charset="0"/>
                <a:cs typeface="Courier New" pitchFamily="49" charset="0"/>
              </a:rPr>
              <a:t>январь&lt;/</a:t>
            </a:r>
            <a:r>
              <a:rPr lang="en-US" sz="2400" b="1">
                <a:latin typeface="Courier New" pitchFamily="49" charset="0"/>
                <a:cs typeface="Courier New" pitchFamily="49" charset="0"/>
              </a:rPr>
              <a:t>td&gt;</a:t>
            </a:r>
            <a:endParaRPr lang="ru-RU" sz="2400" b="1">
              <a:latin typeface="Courier New" pitchFamily="49" charset="0"/>
              <a:cs typeface="Courier New" pitchFamily="49" charset="0"/>
            </a:endParaRPr>
          </a:p>
          <a:p>
            <a:pPr eaLnBrk="1" hangingPunct="1">
              <a:defRPr/>
            </a:pPr>
            <a:r>
              <a:rPr lang="en-US" sz="2400" b="1">
                <a:latin typeface="Courier New" pitchFamily="49" charset="0"/>
                <a:cs typeface="Courier New" pitchFamily="49" charset="0"/>
              </a:rPr>
              <a:t>&lt;/tr&gt;</a:t>
            </a:r>
          </a:p>
          <a:p>
            <a:pPr eaLnBrk="1" hangingPunct="1">
              <a:defRPr/>
            </a:pPr>
            <a:r>
              <a:rPr lang="en-US" sz="2400" b="1">
                <a:latin typeface="Courier New" pitchFamily="49" charset="0"/>
                <a:cs typeface="Courier New" pitchFamily="49" charset="0"/>
              </a:rPr>
              <a:t>&lt;tr&gt;</a:t>
            </a:r>
            <a:endParaRPr lang="ru-RU" sz="2400" b="1">
              <a:latin typeface="Courier New" pitchFamily="49" charset="0"/>
              <a:cs typeface="Courier New" pitchFamily="49" charset="0"/>
            </a:endParaRPr>
          </a:p>
          <a:p>
            <a:pPr eaLnBrk="1" hangingPunct="1">
              <a:defRPr/>
            </a:pPr>
            <a:r>
              <a:rPr lang="ru-RU" sz="2400" b="1">
                <a:latin typeface="Courier New" pitchFamily="49" charset="0"/>
                <a:cs typeface="Courier New" pitchFamily="49" charset="0"/>
              </a:rPr>
              <a:t>  </a:t>
            </a:r>
            <a:r>
              <a:rPr lang="en-US" sz="2400" b="1">
                <a:latin typeface="Courier New" pitchFamily="49" charset="0"/>
                <a:cs typeface="Courier New" pitchFamily="49" charset="0"/>
              </a:rPr>
              <a:t>&lt;td&gt;</a:t>
            </a:r>
            <a:r>
              <a:rPr lang="ru-RU" sz="2400" b="1">
                <a:latin typeface="Courier New" pitchFamily="49" charset="0"/>
                <a:cs typeface="Courier New" pitchFamily="49" charset="0"/>
              </a:rPr>
              <a:t>февраль&lt;/</a:t>
            </a:r>
            <a:r>
              <a:rPr lang="en-US" sz="2400" b="1">
                <a:latin typeface="Courier New" pitchFamily="49" charset="0"/>
                <a:cs typeface="Courier New" pitchFamily="49" charset="0"/>
              </a:rPr>
              <a:t>td&gt;</a:t>
            </a:r>
            <a:endParaRPr lang="ru-RU" sz="2400" b="1">
              <a:latin typeface="Courier New" pitchFamily="49" charset="0"/>
              <a:cs typeface="Courier New" pitchFamily="49" charset="0"/>
            </a:endParaRPr>
          </a:p>
          <a:p>
            <a:pPr eaLnBrk="1" hangingPunct="1">
              <a:defRPr/>
            </a:pPr>
            <a:r>
              <a:rPr lang="en-US" sz="2400" b="1">
                <a:latin typeface="Courier New" pitchFamily="49" charset="0"/>
                <a:cs typeface="Courier New" pitchFamily="49" charset="0"/>
              </a:rPr>
              <a:t>&lt;/tr&gt;</a:t>
            </a:r>
          </a:p>
          <a:p>
            <a:pPr eaLnBrk="1" hangingPunct="1">
              <a:defRPr/>
            </a:pPr>
            <a:r>
              <a:rPr lang="en-US" sz="2400" b="1">
                <a:latin typeface="Courier New" pitchFamily="49" charset="0"/>
                <a:cs typeface="Courier New" pitchFamily="49" charset="0"/>
              </a:rPr>
              <a:t>&lt;tr&gt;</a:t>
            </a:r>
            <a:endParaRPr lang="ru-RU" sz="2400" b="1">
              <a:latin typeface="Courier New" pitchFamily="49" charset="0"/>
              <a:cs typeface="Courier New" pitchFamily="49" charset="0"/>
            </a:endParaRPr>
          </a:p>
          <a:p>
            <a:pPr eaLnBrk="1" hangingPunct="1">
              <a:defRPr/>
            </a:pPr>
            <a:r>
              <a:rPr lang="ru-RU" sz="2400" b="1">
                <a:latin typeface="Courier New" pitchFamily="49" charset="0"/>
                <a:cs typeface="Courier New" pitchFamily="49" charset="0"/>
              </a:rPr>
              <a:t>  </a:t>
            </a:r>
            <a:r>
              <a:rPr lang="en-US" sz="2400" b="1">
                <a:latin typeface="Courier New" pitchFamily="49" charset="0"/>
                <a:cs typeface="Courier New" pitchFamily="49" charset="0"/>
              </a:rPr>
              <a:t>&lt;td&gt;</a:t>
            </a:r>
            <a:r>
              <a:rPr lang="ru-RU" sz="2400" b="1">
                <a:latin typeface="Courier New" pitchFamily="49" charset="0"/>
                <a:cs typeface="Courier New" pitchFamily="49" charset="0"/>
              </a:rPr>
              <a:t>март&lt;/</a:t>
            </a:r>
            <a:r>
              <a:rPr lang="en-US" sz="2400" b="1">
                <a:latin typeface="Courier New" pitchFamily="49" charset="0"/>
                <a:cs typeface="Courier New" pitchFamily="49" charset="0"/>
              </a:rPr>
              <a:t>td&gt;</a:t>
            </a:r>
            <a:endParaRPr lang="ru-RU" sz="2400" b="1">
              <a:latin typeface="Courier New" pitchFamily="49" charset="0"/>
              <a:cs typeface="Courier New" pitchFamily="49" charset="0"/>
            </a:endParaRPr>
          </a:p>
          <a:p>
            <a:pPr eaLnBrk="1" hangingPunct="1">
              <a:defRPr/>
            </a:pPr>
            <a:r>
              <a:rPr lang="en-US" sz="2400" b="1">
                <a:latin typeface="Courier New" pitchFamily="49" charset="0"/>
                <a:cs typeface="Courier New" pitchFamily="49" charset="0"/>
              </a:rPr>
              <a:t>&lt;/tr&gt;</a:t>
            </a:r>
          </a:p>
          <a:p>
            <a:pPr eaLnBrk="1" hangingPunct="1">
              <a:defRPr/>
            </a:pPr>
            <a:r>
              <a:rPr lang="en-US" sz="2400" b="1">
                <a:latin typeface="Courier New" pitchFamily="49" charset="0"/>
                <a:cs typeface="Courier New" pitchFamily="49" charset="0"/>
              </a:rPr>
              <a:t>&lt;/table&gt;</a:t>
            </a:r>
            <a:endParaRPr lang="ru-RU" sz="2400" b="1">
              <a:latin typeface="Courier New" pitchFamily="49" charset="0"/>
              <a:cs typeface="Courier New" pitchFamily="49" charset="0"/>
            </a:endParaRPr>
          </a:p>
        </p:txBody>
      </p:sp>
      <p:sp>
        <p:nvSpPr>
          <p:cNvPr id="5" name="AutoShape 5"/>
          <p:cNvSpPr>
            <a:spLocks noChangeArrowheads="1"/>
          </p:cNvSpPr>
          <p:nvPr/>
        </p:nvSpPr>
        <p:spPr bwMode="auto">
          <a:xfrm>
            <a:off x="4116388" y="976313"/>
            <a:ext cx="2484437" cy="871537"/>
          </a:xfrm>
          <a:prstGeom prst="wedgeRoundRectCallout">
            <a:avLst>
              <a:gd name="adj1" fmla="val -79121"/>
              <a:gd name="adj2" fmla="val 4269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400" b="1">
                <a:solidFill>
                  <a:srgbClr val="0000FF"/>
                </a:solidFill>
                <a:latin typeface="Courier New" pitchFamily="49" charset="0"/>
                <a:cs typeface="Courier New" pitchFamily="49" charset="0"/>
              </a:rPr>
              <a:t>t</a:t>
            </a:r>
            <a:r>
              <a:rPr lang="en-US" sz="2400" b="1">
                <a:latin typeface="Courier New" pitchFamily="49" charset="0"/>
                <a:cs typeface="Courier New" pitchFamily="49" charset="0"/>
              </a:rPr>
              <a:t>able </a:t>
            </a:r>
            <a:r>
              <a:rPr lang="en-US" sz="2400" b="1">
                <a:solidFill>
                  <a:srgbClr val="0000FF"/>
                </a:solidFill>
                <a:latin typeface="Courier New" pitchFamily="49" charset="0"/>
                <a:cs typeface="Courier New" pitchFamily="49" charset="0"/>
              </a:rPr>
              <a:t>h</a:t>
            </a:r>
            <a:r>
              <a:rPr lang="en-US" sz="2400" b="1">
                <a:latin typeface="Courier New" pitchFamily="49" charset="0"/>
                <a:cs typeface="Courier New" pitchFamily="49" charset="0"/>
              </a:rPr>
              <a:t>eader</a:t>
            </a:r>
            <a:r>
              <a:rPr lang="en-US" sz="2400">
                <a:latin typeface="Arial" charset="0"/>
                <a:cs typeface="+mn-cs"/>
              </a:rPr>
              <a:t> </a:t>
            </a:r>
            <a:endParaRPr lang="ru-RU" sz="2400">
              <a:latin typeface="Arial" charset="0"/>
              <a:cs typeface="+mn-cs"/>
            </a:endParaRPr>
          </a:p>
          <a:p>
            <a:pPr algn="ctr" eaLnBrk="1" hangingPunct="1">
              <a:lnSpc>
                <a:spcPct val="80000"/>
              </a:lnSpc>
              <a:defRPr/>
            </a:pPr>
            <a:r>
              <a:rPr lang="ru-RU" sz="2400">
                <a:latin typeface="Arial" charset="0"/>
                <a:cs typeface="+mn-cs"/>
              </a:rPr>
              <a:t>(заголовок)</a:t>
            </a:r>
            <a:endParaRPr lang="ru-RU" sz="2400" b="1">
              <a:latin typeface="Courier New" pitchFamily="49" charset="0"/>
              <a:cs typeface="+mn-cs"/>
            </a:endParaRPr>
          </a:p>
        </p:txBody>
      </p:sp>
      <p:pic>
        <p:nvPicPr>
          <p:cNvPr id="47106" name="Picture 2"/>
          <p:cNvPicPr>
            <a:picLocks noChangeAspect="1" noChangeArrowheads="1"/>
          </p:cNvPicPr>
          <p:nvPr/>
        </p:nvPicPr>
        <p:blipFill>
          <a:blip r:embed="rId2" cstate="print"/>
          <a:srcRect t="47414"/>
          <a:stretch>
            <a:fillRect/>
          </a:stretch>
        </p:blipFill>
        <p:spPr bwMode="auto">
          <a:xfrm>
            <a:off x="5900738" y="2038350"/>
            <a:ext cx="1938337" cy="2884488"/>
          </a:xfrm>
          <a:prstGeom prst="rect">
            <a:avLst/>
          </a:prstGeom>
          <a:no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pic>
      <p:sp>
        <p:nvSpPr>
          <p:cNvPr id="7" name="AutoShape 5"/>
          <p:cNvSpPr>
            <a:spLocks noChangeArrowheads="1"/>
          </p:cNvSpPr>
          <p:nvPr/>
        </p:nvSpPr>
        <p:spPr bwMode="auto">
          <a:xfrm>
            <a:off x="6897688" y="1214438"/>
            <a:ext cx="2027237" cy="785812"/>
          </a:xfrm>
          <a:prstGeom prst="wedgeRoundRectCallout">
            <a:avLst>
              <a:gd name="adj1" fmla="val -51870"/>
              <a:gd name="adj2" fmla="val 146935"/>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a:latin typeface="Arial" charset="0"/>
                <a:cs typeface="Courier New" pitchFamily="49" charset="0"/>
              </a:rPr>
              <a:t>жирный, по центру</a:t>
            </a:r>
            <a:endParaRPr lang="ru-RU" sz="2400">
              <a:latin typeface="Arial"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dissolve">
                                      <p:cBhvr>
                                        <p:cTn id="7" dur="500"/>
                                        <p:tgtEl>
                                          <p:spTgt spid="4710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par>
                          <p:cTn id="16" fill="hold" nodeType="afterGroup">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Заголовок 1"/>
          <p:cNvSpPr>
            <a:spLocks noGrp="1"/>
          </p:cNvSpPr>
          <p:nvPr>
            <p:ph type="title"/>
          </p:nvPr>
        </p:nvSpPr>
        <p:spPr>
          <a:xfrm>
            <a:off x="311150" y="301625"/>
            <a:ext cx="8375650" cy="471488"/>
          </a:xfrm>
        </p:spPr>
        <p:txBody>
          <a:bodyPr/>
          <a:lstStyle/>
          <a:p>
            <a:r>
              <a:rPr lang="ru-RU" altLang="ru-RU" smtClean="0"/>
              <a:t>Объединение ячеек – столбцы</a:t>
            </a:r>
          </a:p>
        </p:txBody>
      </p:sp>
      <p:sp>
        <p:nvSpPr>
          <p:cNvPr id="8704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5BCC706-F6E1-4A4C-9F23-7B3C501B68FD}" type="slidenum">
              <a:rPr lang="ru-RU" altLang="ru-RU" sz="1400" smtClean="0"/>
              <a:pPr>
                <a:spcBef>
                  <a:spcPct val="0"/>
                </a:spcBef>
                <a:buFontTx/>
                <a:buNone/>
              </a:pPr>
              <a:t>134</a:t>
            </a:fld>
            <a:endParaRPr lang="ru-RU" altLang="ru-RU" sz="1400" smtClean="0"/>
          </a:p>
        </p:txBody>
      </p:sp>
      <p:sp>
        <p:nvSpPr>
          <p:cNvPr id="4" name="Прямоугольник 3"/>
          <p:cNvSpPr/>
          <p:nvPr/>
        </p:nvSpPr>
        <p:spPr>
          <a:xfrm>
            <a:off x="409575" y="884238"/>
            <a:ext cx="7439025" cy="3786187"/>
          </a:xfrm>
          <a:prstGeom prst="rect">
            <a:avLst/>
          </a:prstGeom>
          <a:solidFill>
            <a:srgbClr val="FFFF99"/>
          </a:solidFill>
          <a:ln>
            <a:noFill/>
          </a:ln>
          <a:effectLst>
            <a:outerShdw blurRad="50800" dist="38100" dir="2700000" algn="tl" rotWithShape="0">
              <a:prstClr val="black">
                <a:alpha val="40000"/>
              </a:prstClr>
            </a:outerShdw>
          </a:effectLst>
        </p:spPr>
        <p:txBody>
          <a:bodyPr>
            <a:spAutoFit/>
          </a:bodyPr>
          <a:lstStyle/>
          <a:p>
            <a:pPr eaLnBrk="1" hangingPunct="1">
              <a:defRPr/>
            </a:pPr>
            <a:r>
              <a:rPr lang="az-Latn-AZ" sz="2400" b="1" dirty="0">
                <a:latin typeface="Courier New" pitchFamily="49" charset="0"/>
                <a:cs typeface="Courier New" pitchFamily="49" charset="0"/>
              </a:rPr>
              <a:t>&lt;table border="1"&gt;</a:t>
            </a:r>
          </a:p>
          <a:p>
            <a:pPr eaLnBrk="1" hangingPunct="1">
              <a:defRPr/>
            </a:pPr>
            <a:r>
              <a:rPr lang="en-US" sz="2400" b="1" dirty="0">
                <a:latin typeface="Courier New" pitchFamily="49" charset="0"/>
                <a:cs typeface="Courier New" pitchFamily="49" charset="0"/>
              </a:rPr>
              <a:t>&lt;</a:t>
            </a:r>
            <a:r>
              <a:rPr lang="en-US" sz="2400" b="1" dirty="0" err="1">
                <a:solidFill>
                  <a:srgbClr val="FF0000"/>
                </a:solidFill>
                <a:latin typeface="Courier New" pitchFamily="49" charset="0"/>
                <a:cs typeface="Courier New" pitchFamily="49" charset="0"/>
              </a:rPr>
              <a:t>tr</a:t>
            </a:r>
            <a:r>
              <a:rPr lang="en-US" sz="2400" b="1" dirty="0">
                <a:latin typeface="Courier New" pitchFamily="49" charset="0"/>
                <a:cs typeface="Courier New" pitchFamily="49" charset="0"/>
              </a:rPr>
              <a:t>&gt;</a:t>
            </a:r>
            <a:endParaRPr lang="ru-RU" sz="2400" b="1" dirty="0">
              <a:latin typeface="Courier New" pitchFamily="49" charset="0"/>
              <a:cs typeface="Courier New" pitchFamily="49" charset="0"/>
            </a:endParaRPr>
          </a:p>
          <a:p>
            <a:pPr eaLnBrk="1" hangingPunct="1">
              <a:defRPr/>
            </a:pPr>
            <a:r>
              <a:rPr lang="ru-RU" sz="2400" b="1" dirty="0">
                <a:latin typeface="Courier New" pitchFamily="49" charset="0"/>
                <a:cs typeface="Courier New" pitchFamily="49" charset="0"/>
              </a:rPr>
              <a:t>  </a:t>
            </a:r>
            <a:r>
              <a:rPr lang="en-US" sz="2400" b="1" dirty="0">
                <a:latin typeface="Courier New" pitchFamily="49" charset="0"/>
                <a:cs typeface="Courier New" pitchFamily="49" charset="0"/>
              </a:rPr>
              <a:t>&lt;</a:t>
            </a:r>
            <a:r>
              <a:rPr lang="en-US" sz="2400" b="1" dirty="0" err="1">
                <a:latin typeface="Courier New" pitchFamily="49" charset="0"/>
                <a:cs typeface="Courier New" pitchFamily="49" charset="0"/>
              </a:rPr>
              <a:t>th</a:t>
            </a:r>
            <a:r>
              <a:rPr lang="en-US" sz="2400" b="1" dirty="0">
                <a:latin typeface="Courier New" pitchFamily="49" charset="0"/>
                <a:cs typeface="Courier New" pitchFamily="49" charset="0"/>
              </a:rPr>
              <a:t> </a:t>
            </a:r>
            <a:r>
              <a:rPr lang="en-US" sz="2400" b="1" dirty="0" err="1">
                <a:solidFill>
                  <a:srgbClr val="0000FF"/>
                </a:solidFill>
                <a:latin typeface="Courier New" pitchFamily="49" charset="0"/>
                <a:cs typeface="Courier New" pitchFamily="49" charset="0"/>
              </a:rPr>
              <a:t>colspan</a:t>
            </a:r>
            <a:r>
              <a:rPr lang="en-US" sz="2400" b="1" dirty="0">
                <a:latin typeface="Courier New" pitchFamily="49" charset="0"/>
                <a:cs typeface="Courier New" pitchFamily="49" charset="0"/>
              </a:rPr>
              <a:t>="</a:t>
            </a:r>
            <a:r>
              <a:rPr lang="en-US" sz="2400" b="1" dirty="0">
                <a:solidFill>
                  <a:srgbClr val="FF0000"/>
                </a:solidFill>
                <a:latin typeface="Courier New" pitchFamily="49" charset="0"/>
                <a:cs typeface="Courier New" pitchFamily="49" charset="0"/>
              </a:rPr>
              <a:t>3</a:t>
            </a:r>
            <a:r>
              <a:rPr lang="en-US" sz="2400" b="1" dirty="0">
                <a:latin typeface="Courier New" pitchFamily="49" charset="0"/>
                <a:cs typeface="Courier New" pitchFamily="49" charset="0"/>
              </a:rPr>
              <a:t>"&gt;</a:t>
            </a:r>
            <a:r>
              <a:rPr lang="en-US" sz="2400" b="1" dirty="0" err="1">
                <a:latin typeface="Courier New" pitchFamily="49" charset="0"/>
                <a:cs typeface="Courier New" pitchFamily="49" charset="0"/>
              </a:rPr>
              <a:t>месяц</a:t>
            </a:r>
            <a:r>
              <a:rPr lang="en-US" sz="2400" b="1" dirty="0">
                <a:latin typeface="Courier New" pitchFamily="49" charset="0"/>
                <a:cs typeface="Courier New" pitchFamily="49" charset="0"/>
              </a:rPr>
              <a:t>&lt;/</a:t>
            </a:r>
            <a:r>
              <a:rPr lang="en-US" sz="2400" b="1" dirty="0" err="1">
                <a:latin typeface="Courier New" pitchFamily="49" charset="0"/>
                <a:cs typeface="Courier New" pitchFamily="49" charset="0"/>
              </a:rPr>
              <a:t>th</a:t>
            </a:r>
            <a:r>
              <a:rPr lang="en-US" sz="2400" b="1" dirty="0">
                <a:latin typeface="Courier New" pitchFamily="49" charset="0"/>
                <a:cs typeface="Courier New" pitchFamily="49" charset="0"/>
              </a:rPr>
              <a:t>&gt;</a:t>
            </a:r>
            <a:endParaRPr lang="ru-RU" sz="2400" b="1" dirty="0">
              <a:latin typeface="Courier New" pitchFamily="49" charset="0"/>
              <a:cs typeface="Courier New" pitchFamily="49" charset="0"/>
            </a:endParaRPr>
          </a:p>
          <a:p>
            <a:pPr eaLnBrk="1" hangingPunct="1">
              <a:defRPr/>
            </a:pPr>
            <a:r>
              <a:rPr lang="en-US" sz="2400" b="1" dirty="0">
                <a:latin typeface="Courier New" pitchFamily="49" charset="0"/>
                <a:cs typeface="Courier New" pitchFamily="49" charset="0"/>
              </a:rPr>
              <a:t>&lt;/</a:t>
            </a:r>
            <a:r>
              <a:rPr lang="en-US" sz="2400" b="1" dirty="0" err="1">
                <a:solidFill>
                  <a:srgbClr val="FF0000"/>
                </a:solidFill>
                <a:latin typeface="Courier New" pitchFamily="49" charset="0"/>
                <a:cs typeface="Courier New" pitchFamily="49" charset="0"/>
              </a:rPr>
              <a:t>tr</a:t>
            </a:r>
            <a:r>
              <a:rPr lang="en-US" sz="2400" b="1" dirty="0">
                <a:latin typeface="Courier New" pitchFamily="49" charset="0"/>
                <a:cs typeface="Courier New" pitchFamily="49" charset="0"/>
              </a:rPr>
              <a:t>&gt;</a:t>
            </a:r>
          </a:p>
          <a:p>
            <a:pPr eaLnBrk="1" hangingPunct="1">
              <a:defRPr/>
            </a:pPr>
            <a:r>
              <a:rPr lang="az-Latn-AZ" sz="2400" b="1" dirty="0">
                <a:latin typeface="Courier New" pitchFamily="49" charset="0"/>
                <a:cs typeface="Courier New" pitchFamily="49" charset="0"/>
              </a:rPr>
              <a:t>&lt;</a:t>
            </a:r>
            <a:r>
              <a:rPr lang="az-Latn-AZ" sz="2400" b="1" dirty="0">
                <a:solidFill>
                  <a:srgbClr val="FF0000"/>
                </a:solidFill>
                <a:latin typeface="Courier New" pitchFamily="49" charset="0"/>
                <a:cs typeface="Courier New" pitchFamily="49" charset="0"/>
              </a:rPr>
              <a:t>tr</a:t>
            </a:r>
            <a:r>
              <a:rPr lang="az-Latn-AZ" sz="2400" b="1" dirty="0">
                <a:latin typeface="Courier New" pitchFamily="49" charset="0"/>
                <a:cs typeface="Courier New" pitchFamily="49" charset="0"/>
              </a:rPr>
              <a:t>&gt;</a:t>
            </a:r>
          </a:p>
          <a:p>
            <a:pPr eaLnBrk="1" hangingPunct="1">
              <a:defRPr/>
            </a:pPr>
            <a:r>
              <a:rPr lang="ru-RU" sz="2400" b="1" dirty="0">
                <a:latin typeface="Courier New" pitchFamily="49" charset="0"/>
                <a:cs typeface="Courier New" pitchFamily="49" charset="0"/>
              </a:rPr>
              <a:t>  </a:t>
            </a:r>
            <a:r>
              <a:rPr lang="az-Latn-AZ" sz="2400" b="1" dirty="0">
                <a:latin typeface="Courier New" pitchFamily="49" charset="0"/>
                <a:cs typeface="Courier New" pitchFamily="49" charset="0"/>
              </a:rPr>
              <a:t>&lt;td&gt;</a:t>
            </a:r>
            <a:r>
              <a:rPr lang="ru-RU" sz="2400" b="1" dirty="0">
                <a:latin typeface="Courier New" pitchFamily="49" charset="0"/>
                <a:cs typeface="Courier New" pitchFamily="49" charset="0"/>
              </a:rPr>
              <a:t>январь&lt;/</a:t>
            </a:r>
            <a:r>
              <a:rPr lang="az-Latn-AZ" sz="2400" b="1" dirty="0">
                <a:latin typeface="Courier New" pitchFamily="49" charset="0"/>
                <a:cs typeface="Courier New" pitchFamily="49" charset="0"/>
              </a:rPr>
              <a:t>td&gt;</a:t>
            </a:r>
          </a:p>
          <a:p>
            <a:pPr eaLnBrk="1" hangingPunct="1">
              <a:defRPr/>
            </a:pPr>
            <a:r>
              <a:rPr lang="ru-RU" sz="2400" b="1" dirty="0">
                <a:latin typeface="Courier New" pitchFamily="49" charset="0"/>
                <a:cs typeface="Courier New" pitchFamily="49" charset="0"/>
              </a:rPr>
              <a:t>  </a:t>
            </a:r>
            <a:r>
              <a:rPr lang="az-Latn-AZ" sz="2400" b="1" dirty="0">
                <a:latin typeface="Courier New" pitchFamily="49" charset="0"/>
                <a:cs typeface="Courier New" pitchFamily="49" charset="0"/>
              </a:rPr>
              <a:t>&lt;td&gt;</a:t>
            </a:r>
            <a:r>
              <a:rPr lang="ru-RU" sz="2400" b="1" dirty="0">
                <a:latin typeface="Courier New" pitchFamily="49" charset="0"/>
                <a:cs typeface="Courier New" pitchFamily="49" charset="0"/>
              </a:rPr>
              <a:t>февраль&lt;/</a:t>
            </a:r>
            <a:r>
              <a:rPr lang="az-Latn-AZ" sz="2400" b="1" dirty="0">
                <a:latin typeface="Courier New" pitchFamily="49" charset="0"/>
                <a:cs typeface="Courier New" pitchFamily="49" charset="0"/>
              </a:rPr>
              <a:t>td&gt;</a:t>
            </a:r>
          </a:p>
          <a:p>
            <a:pPr eaLnBrk="1" hangingPunct="1">
              <a:defRPr/>
            </a:pPr>
            <a:r>
              <a:rPr lang="ru-RU" sz="2400" b="1" dirty="0">
                <a:latin typeface="Courier New" pitchFamily="49" charset="0"/>
                <a:cs typeface="Courier New" pitchFamily="49" charset="0"/>
              </a:rPr>
              <a:t>  </a:t>
            </a:r>
            <a:r>
              <a:rPr lang="az-Latn-AZ" sz="2400" b="1" dirty="0">
                <a:latin typeface="Courier New" pitchFamily="49" charset="0"/>
                <a:cs typeface="Courier New" pitchFamily="49" charset="0"/>
              </a:rPr>
              <a:t>&lt;td&gt;</a:t>
            </a:r>
            <a:r>
              <a:rPr lang="ru-RU" sz="2400" b="1" dirty="0">
                <a:latin typeface="Courier New" pitchFamily="49" charset="0"/>
                <a:cs typeface="Courier New" pitchFamily="49" charset="0"/>
              </a:rPr>
              <a:t>март&lt;/</a:t>
            </a:r>
            <a:r>
              <a:rPr lang="az-Latn-AZ" sz="2400" b="1" dirty="0">
                <a:latin typeface="Courier New" pitchFamily="49" charset="0"/>
                <a:cs typeface="Courier New" pitchFamily="49" charset="0"/>
              </a:rPr>
              <a:t>td&gt;</a:t>
            </a:r>
          </a:p>
          <a:p>
            <a:pPr eaLnBrk="1" hangingPunct="1">
              <a:defRPr/>
            </a:pPr>
            <a:r>
              <a:rPr lang="az-Latn-AZ" sz="2400" b="1" dirty="0">
                <a:latin typeface="Courier New" pitchFamily="49" charset="0"/>
                <a:cs typeface="Courier New" pitchFamily="49" charset="0"/>
              </a:rPr>
              <a:t>&lt;/</a:t>
            </a:r>
            <a:r>
              <a:rPr lang="az-Latn-AZ" sz="2400" b="1" dirty="0">
                <a:solidFill>
                  <a:srgbClr val="FF0000"/>
                </a:solidFill>
                <a:latin typeface="Courier New" pitchFamily="49" charset="0"/>
                <a:cs typeface="Courier New" pitchFamily="49" charset="0"/>
              </a:rPr>
              <a:t>tr</a:t>
            </a:r>
            <a:r>
              <a:rPr lang="az-Latn-AZ" sz="2400" b="1" dirty="0">
                <a:latin typeface="Courier New" pitchFamily="49" charset="0"/>
                <a:cs typeface="Courier New" pitchFamily="49" charset="0"/>
              </a:rPr>
              <a:t>&gt;</a:t>
            </a:r>
          </a:p>
          <a:p>
            <a:pPr eaLnBrk="1" hangingPunct="1">
              <a:defRPr/>
            </a:pPr>
            <a:r>
              <a:rPr lang="az-Latn-AZ" sz="2400" b="1" dirty="0">
                <a:latin typeface="Courier New" pitchFamily="49" charset="0"/>
                <a:cs typeface="Courier New" pitchFamily="49" charset="0"/>
              </a:rPr>
              <a:t>&lt;/table&gt;</a:t>
            </a:r>
            <a:endParaRPr lang="ru-RU" sz="2400" b="1" dirty="0">
              <a:latin typeface="Courier New" pitchFamily="49" charset="0"/>
              <a:cs typeface="Courier New" pitchFamily="49" charset="0"/>
            </a:endParaRPr>
          </a:p>
        </p:txBody>
      </p:sp>
      <p:pic>
        <p:nvPicPr>
          <p:cNvPr id="8704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t="50000" b="7578"/>
          <a:stretch>
            <a:fillRect/>
          </a:stretch>
        </p:blipFill>
        <p:spPr bwMode="auto">
          <a:xfrm>
            <a:off x="4435475" y="3879850"/>
            <a:ext cx="4067175"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6" name="AutoShape 5"/>
          <p:cNvSpPr>
            <a:spLocks noChangeArrowheads="1"/>
          </p:cNvSpPr>
          <p:nvPr/>
        </p:nvSpPr>
        <p:spPr bwMode="auto">
          <a:xfrm>
            <a:off x="4079875" y="2513013"/>
            <a:ext cx="2827338" cy="862012"/>
          </a:xfrm>
          <a:prstGeom prst="wedgeRoundRectCallout">
            <a:avLst>
              <a:gd name="adj1" fmla="val -88581"/>
              <a:gd name="adj2" fmla="val -112461"/>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400" b="1">
                <a:solidFill>
                  <a:srgbClr val="0000FF"/>
                </a:solidFill>
                <a:latin typeface="Courier New" pitchFamily="49" charset="0"/>
                <a:cs typeface="Courier New" pitchFamily="49" charset="0"/>
              </a:rPr>
              <a:t>col</a:t>
            </a:r>
            <a:r>
              <a:rPr lang="en-US" sz="2400" b="1">
                <a:latin typeface="Courier New" pitchFamily="49" charset="0"/>
                <a:cs typeface="Courier New" pitchFamily="49" charset="0"/>
              </a:rPr>
              <a:t>umn </a:t>
            </a:r>
            <a:r>
              <a:rPr lang="en-US" sz="2400" b="1">
                <a:solidFill>
                  <a:srgbClr val="0000FF"/>
                </a:solidFill>
                <a:latin typeface="Courier New" pitchFamily="49" charset="0"/>
                <a:cs typeface="Courier New" pitchFamily="49" charset="0"/>
              </a:rPr>
              <a:t>span</a:t>
            </a:r>
            <a:r>
              <a:rPr lang="en-US" sz="2400">
                <a:latin typeface="Arial" charset="0"/>
                <a:cs typeface="Courier New" pitchFamily="49" charset="0"/>
              </a:rPr>
              <a:t/>
            </a:r>
            <a:br>
              <a:rPr lang="en-US" sz="2400">
                <a:latin typeface="Arial" charset="0"/>
                <a:cs typeface="Courier New" pitchFamily="49" charset="0"/>
              </a:rPr>
            </a:br>
            <a:r>
              <a:rPr lang="en-US" sz="2400">
                <a:latin typeface="Arial" charset="0"/>
                <a:cs typeface="Courier New" pitchFamily="49" charset="0"/>
              </a:rPr>
              <a:t>(</a:t>
            </a:r>
            <a:r>
              <a:rPr lang="ru-RU" sz="2400">
                <a:latin typeface="Arial" charset="0"/>
                <a:cs typeface="Courier New" pitchFamily="49" charset="0"/>
              </a:rPr>
              <a:t>охват столбцов</a:t>
            </a:r>
            <a:r>
              <a:rPr lang="en-US" sz="2400">
                <a:latin typeface="Arial" charset="0"/>
                <a:cs typeface="Courier New" pitchFamily="49" charset="0"/>
              </a:rPr>
              <a:t>)</a:t>
            </a:r>
            <a:endParaRPr lang="ru-RU" sz="2400">
              <a:latin typeface="Arial"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dissolve">
                                      <p:cBhvr>
                                        <p:cTn id="7" dur="500"/>
                                        <p:tgtEl>
                                          <p:spTgt spid="4">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dissolve">
                                      <p:cBhvr>
                                        <p:cTn id="10" dur="500"/>
                                        <p:tgtEl>
                                          <p:spTgt spid="4">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animEffect transition="in" filter="dissolve">
                                      <p:cBhvr>
                                        <p:cTn id="13" dur="500"/>
                                        <p:tgtEl>
                                          <p:spTgt spid="4">
                                            <p:txEl>
                                              <p:pRg st="9" end="9"/>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dissolve">
                                      <p:cBhvr>
                                        <p:cTn id="18" dur="500"/>
                                        <p:tgtEl>
                                          <p:spTgt spid="4">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dissolve">
                                      <p:cBhvr>
                                        <p:cTn id="21" dur="500"/>
                                        <p:tgtEl>
                                          <p:spTgt spid="4">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dissolve">
                                      <p:cBhvr>
                                        <p:cTn id="24" dur="500"/>
                                        <p:tgtEl>
                                          <p:spTgt spid="4">
                                            <p:txEl>
                                              <p:pRg st="4" end="4"/>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dissolve">
                                      <p:cBhvr>
                                        <p:cTn id="27" dur="500"/>
                                        <p:tgtEl>
                                          <p:spTgt spid="4">
                                            <p:txEl>
                                              <p:pRg st="8" end="8"/>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dissolve">
                                      <p:cBhvr>
                                        <p:cTn id="32" dur="500"/>
                                        <p:tgtEl>
                                          <p:spTgt spid="4">
                                            <p:txEl>
                                              <p:pRg st="2" end="2"/>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dissolve">
                                      <p:cBhvr>
                                        <p:cTn id="40" dur="500"/>
                                        <p:tgtEl>
                                          <p:spTgt spid="4">
                                            <p:txEl>
                                              <p:pRg st="5" end="5"/>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dissolve">
                                      <p:cBhvr>
                                        <p:cTn id="43" dur="500"/>
                                        <p:tgtEl>
                                          <p:spTgt spid="4">
                                            <p:txEl>
                                              <p:pRg st="6" end="6"/>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
                                            <p:txEl>
                                              <p:pRg st="7" end="7"/>
                                            </p:txEl>
                                          </p:spTgt>
                                        </p:tgtEl>
                                        <p:attrNameLst>
                                          <p:attrName>style.visibility</p:attrName>
                                        </p:attrNameLst>
                                      </p:cBhvr>
                                      <p:to>
                                        <p:strVal val="visible"/>
                                      </p:to>
                                    </p:set>
                                    <p:animEffect transition="in" filter="dissolve">
                                      <p:cBhvr>
                                        <p:cTn id="46"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Заголовок 1"/>
          <p:cNvSpPr>
            <a:spLocks noGrp="1"/>
          </p:cNvSpPr>
          <p:nvPr>
            <p:ph type="title"/>
          </p:nvPr>
        </p:nvSpPr>
        <p:spPr>
          <a:xfrm>
            <a:off x="311150" y="301625"/>
            <a:ext cx="8375650" cy="471488"/>
          </a:xfrm>
        </p:spPr>
        <p:txBody>
          <a:bodyPr/>
          <a:lstStyle/>
          <a:p>
            <a:r>
              <a:rPr lang="ru-RU" altLang="ru-RU" smtClean="0"/>
              <a:t>Объединение ячеек – строки</a:t>
            </a:r>
          </a:p>
        </p:txBody>
      </p:sp>
      <p:sp>
        <p:nvSpPr>
          <p:cNvPr id="88067"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1D47019-4718-4EFE-8E30-71DDC1638EC8}" type="slidenum">
              <a:rPr lang="ru-RU" altLang="ru-RU" sz="1400" smtClean="0"/>
              <a:pPr>
                <a:spcBef>
                  <a:spcPct val="0"/>
                </a:spcBef>
                <a:buFontTx/>
                <a:buNone/>
              </a:pPr>
              <a:t>135</a:t>
            </a:fld>
            <a:endParaRPr lang="ru-RU" altLang="ru-RU" sz="1400" smtClean="0"/>
          </a:p>
        </p:txBody>
      </p:sp>
      <p:sp>
        <p:nvSpPr>
          <p:cNvPr id="4" name="Прямоугольник 3"/>
          <p:cNvSpPr/>
          <p:nvPr/>
        </p:nvSpPr>
        <p:spPr>
          <a:xfrm>
            <a:off x="409575" y="846138"/>
            <a:ext cx="7162800" cy="4524375"/>
          </a:xfrm>
          <a:prstGeom prst="rect">
            <a:avLst/>
          </a:prstGeom>
          <a:solidFill>
            <a:srgbClr val="FFFF99"/>
          </a:solidFill>
          <a:ln>
            <a:noFill/>
          </a:ln>
          <a:effectLst>
            <a:outerShdw blurRad="50800" dist="38100" dir="2700000" algn="tl" rotWithShape="0">
              <a:prstClr val="black">
                <a:alpha val="40000"/>
              </a:prstClr>
            </a:outerShdw>
          </a:effectLst>
        </p:spPr>
        <p:txBody>
          <a:bodyPr>
            <a:spAutoFit/>
          </a:bodyPr>
          <a:lstStyle/>
          <a:p>
            <a:pPr eaLnBrk="1" hangingPunct="1">
              <a:defRPr/>
            </a:pPr>
            <a:r>
              <a:rPr lang="az-Latn-AZ" sz="2400" b="1">
                <a:latin typeface="Courier New" pitchFamily="49" charset="0"/>
                <a:cs typeface="Courier New" pitchFamily="49" charset="0"/>
              </a:rPr>
              <a:t>&lt;table border="1"&gt;</a:t>
            </a:r>
          </a:p>
          <a:p>
            <a:pPr eaLnBrk="1" hangingPunct="1">
              <a:defRPr/>
            </a:pPr>
            <a:r>
              <a:rPr lang="az-Latn-AZ" sz="2400" b="1">
                <a:latin typeface="Courier New" pitchFamily="49" charset="0"/>
                <a:cs typeface="Courier New" pitchFamily="49" charset="0"/>
              </a:rPr>
              <a:t>&lt;tr&gt;</a:t>
            </a:r>
          </a:p>
          <a:p>
            <a:pPr eaLnBrk="1" hangingPunct="1">
              <a:defRPr/>
            </a:pPr>
            <a:r>
              <a:rPr lang="ru-RU" sz="2400" b="1">
                <a:latin typeface="Courier New" pitchFamily="49" charset="0"/>
                <a:cs typeface="Courier New" pitchFamily="49" charset="0"/>
              </a:rPr>
              <a:t>  </a:t>
            </a:r>
            <a:r>
              <a:rPr lang="en-US" sz="2400" b="1">
                <a:latin typeface="Courier New" pitchFamily="49" charset="0"/>
                <a:cs typeface="Courier New" pitchFamily="49" charset="0"/>
              </a:rPr>
              <a:t>&lt;th </a:t>
            </a:r>
            <a:r>
              <a:rPr lang="en-US" sz="2400" b="1">
                <a:solidFill>
                  <a:srgbClr val="0000FF"/>
                </a:solidFill>
                <a:latin typeface="Courier New" pitchFamily="49" charset="0"/>
                <a:cs typeface="Courier New" pitchFamily="49" charset="0"/>
              </a:rPr>
              <a:t>rowspan</a:t>
            </a:r>
            <a:r>
              <a:rPr lang="en-US" sz="2400" b="1">
                <a:latin typeface="Courier New" pitchFamily="49" charset="0"/>
                <a:cs typeface="Courier New" pitchFamily="49" charset="0"/>
              </a:rPr>
              <a:t>="</a:t>
            </a:r>
            <a:r>
              <a:rPr lang="en-US" sz="2400" b="1">
                <a:solidFill>
                  <a:srgbClr val="FF0000"/>
                </a:solidFill>
                <a:latin typeface="Courier New" pitchFamily="49" charset="0"/>
                <a:cs typeface="Courier New" pitchFamily="49" charset="0"/>
              </a:rPr>
              <a:t>3</a:t>
            </a:r>
            <a:r>
              <a:rPr lang="en-US" sz="2400" b="1">
                <a:latin typeface="Courier New" pitchFamily="49" charset="0"/>
                <a:cs typeface="Courier New" pitchFamily="49" charset="0"/>
              </a:rPr>
              <a:t>"&gt;Привет,&lt;/th&gt;</a:t>
            </a:r>
          </a:p>
          <a:p>
            <a:pPr eaLnBrk="1" hangingPunct="1">
              <a:defRPr/>
            </a:pPr>
            <a:r>
              <a:rPr lang="ru-RU" sz="2400" b="1">
                <a:latin typeface="Courier New" pitchFamily="49" charset="0"/>
                <a:cs typeface="Courier New" pitchFamily="49" charset="0"/>
              </a:rPr>
              <a:t>  </a:t>
            </a:r>
            <a:r>
              <a:rPr lang="az-Latn-AZ" sz="2400" b="1">
                <a:latin typeface="Courier New" pitchFamily="49" charset="0"/>
                <a:cs typeface="Courier New" pitchFamily="49" charset="0"/>
              </a:rPr>
              <a:t>&lt;td&gt;</a:t>
            </a:r>
            <a:r>
              <a:rPr lang="ru-RU" sz="2400" b="1">
                <a:latin typeface="Courier New" pitchFamily="49" charset="0"/>
                <a:cs typeface="Courier New" pitchFamily="49" charset="0"/>
              </a:rPr>
              <a:t>Вася!&lt;/</a:t>
            </a:r>
            <a:r>
              <a:rPr lang="az-Latn-AZ" sz="2400" b="1">
                <a:latin typeface="Courier New" pitchFamily="49" charset="0"/>
                <a:cs typeface="Courier New" pitchFamily="49" charset="0"/>
              </a:rPr>
              <a:t>td&gt;</a:t>
            </a:r>
          </a:p>
          <a:p>
            <a:pPr eaLnBrk="1" hangingPunct="1">
              <a:defRPr/>
            </a:pPr>
            <a:r>
              <a:rPr lang="az-Latn-AZ" sz="2400" b="1">
                <a:latin typeface="Courier New" pitchFamily="49" charset="0"/>
                <a:cs typeface="Courier New" pitchFamily="49" charset="0"/>
              </a:rPr>
              <a:t>&lt;/tr&gt;</a:t>
            </a:r>
          </a:p>
          <a:p>
            <a:pPr eaLnBrk="1" hangingPunct="1">
              <a:defRPr/>
            </a:pPr>
            <a:r>
              <a:rPr lang="az-Latn-AZ" sz="2400" b="1">
                <a:latin typeface="Courier New" pitchFamily="49" charset="0"/>
                <a:cs typeface="Courier New" pitchFamily="49" charset="0"/>
              </a:rPr>
              <a:t>&lt;tr&gt;</a:t>
            </a:r>
            <a:endParaRPr lang="ru-RU" sz="2400" b="1">
              <a:latin typeface="Courier New" pitchFamily="49" charset="0"/>
              <a:cs typeface="Courier New" pitchFamily="49" charset="0"/>
            </a:endParaRPr>
          </a:p>
          <a:p>
            <a:pPr eaLnBrk="1" hangingPunct="1">
              <a:defRPr/>
            </a:pPr>
            <a:r>
              <a:rPr lang="ru-RU" sz="2400" b="1">
                <a:latin typeface="Courier New" pitchFamily="49" charset="0"/>
                <a:cs typeface="Courier New" pitchFamily="49" charset="0"/>
              </a:rPr>
              <a:t>  </a:t>
            </a:r>
            <a:r>
              <a:rPr lang="az-Latn-AZ" sz="2400" b="1">
                <a:latin typeface="Courier New" pitchFamily="49" charset="0"/>
                <a:cs typeface="Courier New" pitchFamily="49" charset="0"/>
              </a:rPr>
              <a:t>&lt;td&gt;</a:t>
            </a:r>
            <a:r>
              <a:rPr lang="ru-RU" sz="2400" b="1">
                <a:latin typeface="Courier New" pitchFamily="49" charset="0"/>
                <a:cs typeface="Courier New" pitchFamily="49" charset="0"/>
              </a:rPr>
              <a:t>Петя!&lt;/</a:t>
            </a:r>
            <a:r>
              <a:rPr lang="az-Latn-AZ" sz="2400" b="1">
                <a:latin typeface="Courier New" pitchFamily="49" charset="0"/>
                <a:cs typeface="Courier New" pitchFamily="49" charset="0"/>
              </a:rPr>
              <a:t>td&gt;</a:t>
            </a:r>
            <a:endParaRPr lang="ru-RU" sz="2400" b="1">
              <a:latin typeface="Courier New" pitchFamily="49" charset="0"/>
              <a:cs typeface="Courier New" pitchFamily="49" charset="0"/>
            </a:endParaRPr>
          </a:p>
          <a:p>
            <a:pPr eaLnBrk="1" hangingPunct="1">
              <a:defRPr/>
            </a:pPr>
            <a:r>
              <a:rPr lang="az-Latn-AZ" sz="2400" b="1">
                <a:latin typeface="Courier New" pitchFamily="49" charset="0"/>
                <a:cs typeface="Courier New" pitchFamily="49" charset="0"/>
              </a:rPr>
              <a:t>&lt;/tr&gt;</a:t>
            </a:r>
          </a:p>
          <a:p>
            <a:pPr eaLnBrk="1" hangingPunct="1">
              <a:defRPr/>
            </a:pPr>
            <a:r>
              <a:rPr lang="az-Latn-AZ" sz="2400" b="1">
                <a:latin typeface="Courier New" pitchFamily="49" charset="0"/>
                <a:cs typeface="Courier New" pitchFamily="49" charset="0"/>
              </a:rPr>
              <a:t>&lt;tr&gt;</a:t>
            </a:r>
            <a:endParaRPr lang="ru-RU" sz="2400" b="1">
              <a:latin typeface="Courier New" pitchFamily="49" charset="0"/>
              <a:cs typeface="Courier New" pitchFamily="49" charset="0"/>
            </a:endParaRPr>
          </a:p>
          <a:p>
            <a:pPr eaLnBrk="1" hangingPunct="1">
              <a:defRPr/>
            </a:pPr>
            <a:r>
              <a:rPr lang="ru-RU" sz="2400" b="1">
                <a:latin typeface="Courier New" pitchFamily="49" charset="0"/>
                <a:cs typeface="Courier New" pitchFamily="49" charset="0"/>
              </a:rPr>
              <a:t>  </a:t>
            </a:r>
            <a:r>
              <a:rPr lang="az-Latn-AZ" sz="2400" b="1">
                <a:latin typeface="Courier New" pitchFamily="49" charset="0"/>
                <a:cs typeface="Courier New" pitchFamily="49" charset="0"/>
              </a:rPr>
              <a:t>&lt;td&gt;</a:t>
            </a:r>
            <a:r>
              <a:rPr lang="ru-RU" sz="2400" b="1">
                <a:latin typeface="Courier New" pitchFamily="49" charset="0"/>
                <a:cs typeface="Courier New" pitchFamily="49" charset="0"/>
              </a:rPr>
              <a:t>Коля!&lt;/</a:t>
            </a:r>
            <a:r>
              <a:rPr lang="az-Latn-AZ" sz="2400" b="1">
                <a:latin typeface="Courier New" pitchFamily="49" charset="0"/>
                <a:cs typeface="Courier New" pitchFamily="49" charset="0"/>
              </a:rPr>
              <a:t>td&gt;</a:t>
            </a:r>
            <a:endParaRPr lang="ru-RU" sz="2400" b="1">
              <a:latin typeface="Courier New" pitchFamily="49" charset="0"/>
              <a:cs typeface="Courier New" pitchFamily="49" charset="0"/>
            </a:endParaRPr>
          </a:p>
          <a:p>
            <a:pPr eaLnBrk="1" hangingPunct="1">
              <a:defRPr/>
            </a:pPr>
            <a:r>
              <a:rPr lang="az-Latn-AZ" sz="2400" b="1">
                <a:latin typeface="Courier New" pitchFamily="49" charset="0"/>
                <a:cs typeface="Courier New" pitchFamily="49" charset="0"/>
              </a:rPr>
              <a:t>&lt;/tr&gt;</a:t>
            </a:r>
          </a:p>
          <a:p>
            <a:pPr eaLnBrk="1" hangingPunct="1">
              <a:defRPr/>
            </a:pPr>
            <a:r>
              <a:rPr lang="az-Latn-AZ" sz="2400" b="1">
                <a:latin typeface="Courier New" pitchFamily="49" charset="0"/>
                <a:cs typeface="Courier New" pitchFamily="49" charset="0"/>
              </a:rPr>
              <a:t>&lt;/table&gt;</a:t>
            </a:r>
            <a:endParaRPr lang="ru-RU" sz="2400" b="1">
              <a:latin typeface="Courier New" pitchFamily="49" charset="0"/>
              <a:cs typeface="Courier New" pitchFamily="49" charset="0"/>
            </a:endParaRPr>
          </a:p>
        </p:txBody>
      </p:sp>
      <p:sp>
        <p:nvSpPr>
          <p:cNvPr id="5" name="AutoShape 5"/>
          <p:cNvSpPr>
            <a:spLocks noChangeArrowheads="1"/>
          </p:cNvSpPr>
          <p:nvPr/>
        </p:nvSpPr>
        <p:spPr bwMode="auto">
          <a:xfrm>
            <a:off x="3668713" y="2452688"/>
            <a:ext cx="2274887" cy="862012"/>
          </a:xfrm>
          <a:prstGeom prst="wedgeRoundRectCallout">
            <a:avLst>
              <a:gd name="adj1" fmla="val -64556"/>
              <a:gd name="adj2" fmla="val -106399"/>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400" b="1">
                <a:solidFill>
                  <a:srgbClr val="0000FF"/>
                </a:solidFill>
                <a:latin typeface="Courier New" pitchFamily="49" charset="0"/>
                <a:cs typeface="Courier New" pitchFamily="49" charset="0"/>
              </a:rPr>
              <a:t>row</a:t>
            </a:r>
            <a:r>
              <a:rPr lang="en-US" sz="2400" b="1">
                <a:latin typeface="Courier New" pitchFamily="49" charset="0"/>
                <a:cs typeface="Courier New" pitchFamily="49" charset="0"/>
              </a:rPr>
              <a:t> </a:t>
            </a:r>
            <a:r>
              <a:rPr lang="en-US" sz="2400" b="1">
                <a:solidFill>
                  <a:srgbClr val="0000FF"/>
                </a:solidFill>
                <a:latin typeface="Courier New" pitchFamily="49" charset="0"/>
                <a:cs typeface="Courier New" pitchFamily="49" charset="0"/>
              </a:rPr>
              <a:t>span</a:t>
            </a:r>
            <a:r>
              <a:rPr lang="en-US" sz="2400">
                <a:latin typeface="Arial" charset="0"/>
                <a:cs typeface="Courier New" pitchFamily="49" charset="0"/>
              </a:rPr>
              <a:t/>
            </a:r>
            <a:br>
              <a:rPr lang="en-US" sz="2400">
                <a:latin typeface="Arial" charset="0"/>
                <a:cs typeface="Courier New" pitchFamily="49" charset="0"/>
              </a:rPr>
            </a:br>
            <a:r>
              <a:rPr lang="en-US" sz="2400">
                <a:latin typeface="Arial" charset="0"/>
                <a:cs typeface="Courier New" pitchFamily="49" charset="0"/>
              </a:rPr>
              <a:t>(</a:t>
            </a:r>
            <a:r>
              <a:rPr lang="ru-RU" sz="2400">
                <a:latin typeface="Arial" charset="0"/>
                <a:cs typeface="Courier New" pitchFamily="49" charset="0"/>
              </a:rPr>
              <a:t>охват строк</a:t>
            </a:r>
            <a:r>
              <a:rPr lang="en-US" sz="2400">
                <a:latin typeface="Arial" charset="0"/>
                <a:cs typeface="Courier New" pitchFamily="49" charset="0"/>
              </a:rPr>
              <a:t>)</a:t>
            </a:r>
            <a:endParaRPr lang="ru-RU" sz="2400">
              <a:latin typeface="Arial" charset="0"/>
              <a:cs typeface="+mn-cs"/>
            </a:endParaRPr>
          </a:p>
        </p:txBody>
      </p:sp>
      <p:pic>
        <p:nvPicPr>
          <p:cNvPr id="880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t="45819" b="6795"/>
          <a:stretch>
            <a:fillRect/>
          </a:stretch>
        </p:blipFill>
        <p:spPr bwMode="auto">
          <a:xfrm>
            <a:off x="5226050" y="3668713"/>
            <a:ext cx="344805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dissolve">
                                      <p:cBhvr>
                                        <p:cTn id="7" dur="500"/>
                                        <p:tgtEl>
                                          <p:spTgt spid="4">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dissolve">
                                      <p:cBhvr>
                                        <p:cTn id="10" dur="500"/>
                                        <p:tgtEl>
                                          <p:spTgt spid="4">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dissolve">
                                      <p:cBhvr>
                                        <p:cTn id="13" dur="500"/>
                                        <p:tgtEl>
                                          <p:spTgt spid="4">
                                            <p:txEl>
                                              <p:pRg st="11" end="1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dissolve">
                                      <p:cBhvr>
                                        <p:cTn id="18" dur="500"/>
                                        <p:tgtEl>
                                          <p:spTgt spid="4">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dissolve">
                                      <p:cBhvr>
                                        <p:cTn id="21" dur="500"/>
                                        <p:tgtEl>
                                          <p:spTgt spid="4">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dissolve">
                                      <p:cBhvr>
                                        <p:cTn id="24" dur="500"/>
                                        <p:tgtEl>
                                          <p:spTgt spid="4">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dissolve">
                                      <p:cBhvr>
                                        <p:cTn id="27" dur="500"/>
                                        <p:tgtEl>
                                          <p:spTgt spid="4">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dissolve">
                                      <p:cBhvr>
                                        <p:cTn id="30" dur="500"/>
                                        <p:tgtEl>
                                          <p:spTgt spid="4">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animEffect transition="in" filter="dissolve">
                                      <p:cBhvr>
                                        <p:cTn id="33" dur="500"/>
                                        <p:tgtEl>
                                          <p:spTgt spid="4">
                                            <p:txEl>
                                              <p:pRg st="10" end="10"/>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
                                            <p:txEl>
                                              <p:pRg st="2" end="2"/>
                                            </p:txEl>
                                          </p:spTgt>
                                        </p:tgtEl>
                                        <p:attrNameLst>
                                          <p:attrName>style.visibility</p:attrName>
                                        </p:attrNameLst>
                                      </p:cBhvr>
                                      <p:to>
                                        <p:strVal val="visible"/>
                                      </p:to>
                                    </p:set>
                                    <p:animEffect transition="in" filter="dissolve">
                                      <p:cBhvr>
                                        <p:cTn id="38" dur="500"/>
                                        <p:tgtEl>
                                          <p:spTgt spid="4">
                                            <p:txEl>
                                              <p:pRg st="2" end="2"/>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dissolve">
                                      <p:cBhvr>
                                        <p:cTn id="41" dur="500"/>
                                        <p:tgtEl>
                                          <p:spTgt spid="5"/>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4">
                                            <p:txEl>
                                              <p:pRg st="3" end="3"/>
                                            </p:txEl>
                                          </p:spTgt>
                                        </p:tgtEl>
                                        <p:attrNameLst>
                                          <p:attrName>style.visibility</p:attrName>
                                        </p:attrNameLst>
                                      </p:cBhvr>
                                      <p:to>
                                        <p:strVal val="visible"/>
                                      </p:to>
                                    </p:set>
                                    <p:animEffect transition="in" filter="dissolve">
                                      <p:cBhvr>
                                        <p:cTn id="44" dur="500"/>
                                        <p:tgtEl>
                                          <p:spTgt spid="4">
                                            <p:txEl>
                                              <p:pRg st="3" end="3"/>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dissolve">
                                      <p:cBhvr>
                                        <p:cTn id="49" dur="500"/>
                                        <p:tgtEl>
                                          <p:spTgt spid="4">
                                            <p:txEl>
                                              <p:pRg st="6" end="6"/>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dissolv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animBg="1"/>
      <p:bldP spid="5"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Заголовок 1"/>
          <p:cNvSpPr>
            <a:spLocks noGrp="1"/>
          </p:cNvSpPr>
          <p:nvPr>
            <p:ph type="title"/>
          </p:nvPr>
        </p:nvSpPr>
        <p:spPr>
          <a:xfrm>
            <a:off x="311150" y="301625"/>
            <a:ext cx="8375650" cy="471488"/>
          </a:xfrm>
        </p:spPr>
        <p:txBody>
          <a:bodyPr/>
          <a:lstStyle/>
          <a:p>
            <a:r>
              <a:rPr lang="ru-RU" altLang="ru-RU" smtClean="0"/>
              <a:t>Табличная вёрстка</a:t>
            </a:r>
          </a:p>
        </p:txBody>
      </p:sp>
      <p:sp>
        <p:nvSpPr>
          <p:cNvPr id="89091"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BF18E16-2A6C-4733-9997-DEA056EB5163}" type="slidenum">
              <a:rPr lang="ru-RU" altLang="ru-RU" sz="1400" smtClean="0"/>
              <a:pPr>
                <a:spcBef>
                  <a:spcPct val="0"/>
                </a:spcBef>
                <a:buFontTx/>
                <a:buNone/>
              </a:pPr>
              <a:t>136</a:t>
            </a:fld>
            <a:endParaRPr lang="ru-RU" altLang="ru-RU" sz="1400" smtClean="0"/>
          </a:p>
        </p:txBody>
      </p:sp>
      <p:sp>
        <p:nvSpPr>
          <p:cNvPr id="5" name="Прямоугольник 4"/>
          <p:cNvSpPr/>
          <p:nvPr/>
        </p:nvSpPr>
        <p:spPr>
          <a:xfrm>
            <a:off x="409575" y="846138"/>
            <a:ext cx="7162800" cy="5386387"/>
          </a:xfrm>
          <a:prstGeom prst="rect">
            <a:avLst/>
          </a:prstGeom>
          <a:solidFill>
            <a:srgbClr val="FFFF99"/>
          </a:solidFill>
          <a:ln>
            <a:noFill/>
          </a:ln>
          <a:effectLst>
            <a:outerShdw blurRad="50800" dist="38100" dir="2700000" algn="tl" rotWithShape="0">
              <a:prstClr val="black">
                <a:alpha val="40000"/>
              </a:prstClr>
            </a:outerShdw>
          </a:effectLst>
        </p:spPr>
        <p:txBody>
          <a:bodyPr>
            <a:spAutoFit/>
          </a:bodyPr>
          <a:lstStyle/>
          <a:p>
            <a:pPr eaLnBrk="1" hangingPunct="1">
              <a:defRPr/>
            </a:pPr>
            <a:r>
              <a:rPr lang="az-Latn-AZ" sz="2400" b="1">
                <a:latin typeface="Courier New" pitchFamily="49" charset="0"/>
                <a:cs typeface="Courier New" pitchFamily="49" charset="0"/>
              </a:rPr>
              <a:t>&lt;table&gt;</a:t>
            </a:r>
          </a:p>
          <a:p>
            <a:pPr eaLnBrk="1" hangingPunct="1">
              <a:defRPr/>
            </a:pPr>
            <a:r>
              <a:rPr lang="az-Latn-AZ" sz="2400" b="1">
                <a:latin typeface="Courier New" pitchFamily="49" charset="0"/>
                <a:cs typeface="Courier New" pitchFamily="49" charset="0"/>
              </a:rPr>
              <a:t>&lt;tr&gt;</a:t>
            </a:r>
            <a:endParaRPr lang="ru-RU" sz="2400" b="1">
              <a:latin typeface="Courier New" pitchFamily="49" charset="0"/>
              <a:cs typeface="Courier New" pitchFamily="49" charset="0"/>
            </a:endParaRPr>
          </a:p>
          <a:p>
            <a:pPr eaLnBrk="1" hangingPunct="1">
              <a:defRPr/>
            </a:pPr>
            <a:r>
              <a:rPr lang="az-Latn-AZ" sz="2400" b="1">
                <a:latin typeface="Courier New" pitchFamily="49" charset="0"/>
                <a:cs typeface="Courier New" pitchFamily="49" charset="0"/>
              </a:rPr>
              <a:t>&lt;td&gt;</a:t>
            </a:r>
          </a:p>
          <a:p>
            <a:pPr eaLnBrk="1" hangingPunct="1">
              <a:defRPr/>
            </a:pPr>
            <a:endParaRPr lang="ru-RU" sz="2400" b="1">
              <a:latin typeface="Courier New" pitchFamily="49" charset="0"/>
              <a:cs typeface="Courier New" pitchFamily="49" charset="0"/>
            </a:endParaRPr>
          </a:p>
          <a:p>
            <a:pPr eaLnBrk="1" hangingPunct="1">
              <a:defRPr/>
            </a:pPr>
            <a:endParaRPr lang="ru-RU" sz="2400" b="1">
              <a:latin typeface="Courier New" pitchFamily="49" charset="0"/>
              <a:cs typeface="Courier New" pitchFamily="49" charset="0"/>
            </a:endParaRPr>
          </a:p>
          <a:p>
            <a:pPr eaLnBrk="1" hangingPunct="1">
              <a:defRPr/>
            </a:pPr>
            <a:endParaRPr lang="ru-RU" sz="2400" b="1">
              <a:latin typeface="Courier New" pitchFamily="49" charset="0"/>
              <a:cs typeface="Courier New" pitchFamily="49" charset="0"/>
            </a:endParaRPr>
          </a:p>
          <a:p>
            <a:pPr eaLnBrk="1" hangingPunct="1">
              <a:defRPr/>
            </a:pPr>
            <a:endParaRPr lang="ru-RU" sz="3200" b="1">
              <a:latin typeface="Courier New" pitchFamily="49" charset="0"/>
              <a:cs typeface="Courier New" pitchFamily="49" charset="0"/>
            </a:endParaRPr>
          </a:p>
          <a:p>
            <a:pPr eaLnBrk="1" hangingPunct="1">
              <a:defRPr/>
            </a:pPr>
            <a:endParaRPr lang="ru-RU" sz="2400" b="1">
              <a:latin typeface="Courier New" pitchFamily="49" charset="0"/>
              <a:cs typeface="Courier New" pitchFamily="49" charset="0"/>
            </a:endParaRPr>
          </a:p>
          <a:p>
            <a:pPr eaLnBrk="1" hangingPunct="1">
              <a:defRPr/>
            </a:pPr>
            <a:endParaRPr lang="ru-RU" sz="2400" b="1">
              <a:latin typeface="Courier New" pitchFamily="49" charset="0"/>
              <a:cs typeface="Courier New" pitchFamily="49" charset="0"/>
            </a:endParaRPr>
          </a:p>
          <a:p>
            <a:pPr eaLnBrk="1" hangingPunct="1">
              <a:defRPr/>
            </a:pPr>
            <a:r>
              <a:rPr lang="az-Latn-AZ" sz="2400" b="1">
                <a:latin typeface="Courier New" pitchFamily="49" charset="0"/>
                <a:cs typeface="Courier New" pitchFamily="49" charset="0"/>
              </a:rPr>
              <a:t>&lt;/td&gt;</a:t>
            </a:r>
          </a:p>
          <a:p>
            <a:pPr eaLnBrk="1" hangingPunct="1">
              <a:defRPr/>
            </a:pPr>
            <a:r>
              <a:rPr lang="az-Latn-AZ" sz="2400" b="1">
                <a:latin typeface="Courier New" pitchFamily="49" charset="0"/>
                <a:cs typeface="Courier New" pitchFamily="49" charset="0"/>
              </a:rPr>
              <a:t>&lt;td&gt;</a:t>
            </a:r>
            <a:r>
              <a:rPr lang="ru-RU" sz="2400" b="1">
                <a:latin typeface="Courier New" pitchFamily="49" charset="0"/>
                <a:cs typeface="Courier New" pitchFamily="49" charset="0"/>
              </a:rPr>
              <a:t>Самая большая страна </a:t>
            </a:r>
          </a:p>
          <a:p>
            <a:pPr eaLnBrk="1" hangingPunct="1">
              <a:defRPr/>
            </a:pPr>
            <a:r>
              <a:rPr lang="ru-RU" sz="2400" b="1">
                <a:latin typeface="Courier New" pitchFamily="49" charset="0"/>
                <a:cs typeface="Courier New" pitchFamily="49" charset="0"/>
              </a:rPr>
              <a:t>   Западной Европы.&lt;/</a:t>
            </a:r>
            <a:r>
              <a:rPr lang="az-Latn-AZ" sz="2400" b="1">
                <a:latin typeface="Courier New" pitchFamily="49" charset="0"/>
                <a:cs typeface="Courier New" pitchFamily="49" charset="0"/>
              </a:rPr>
              <a:t>td&gt;</a:t>
            </a:r>
          </a:p>
          <a:p>
            <a:pPr eaLnBrk="1" hangingPunct="1">
              <a:defRPr/>
            </a:pPr>
            <a:r>
              <a:rPr lang="az-Latn-AZ" sz="2400" b="1">
                <a:latin typeface="Courier New" pitchFamily="49" charset="0"/>
                <a:cs typeface="Courier New" pitchFamily="49" charset="0"/>
              </a:rPr>
              <a:t>&lt;/tr&gt;</a:t>
            </a:r>
            <a:endParaRPr lang="ru-RU" sz="2400" b="1">
              <a:latin typeface="Courier New" pitchFamily="49" charset="0"/>
              <a:cs typeface="Courier New" pitchFamily="49" charset="0"/>
            </a:endParaRPr>
          </a:p>
          <a:p>
            <a:pPr eaLnBrk="1" hangingPunct="1">
              <a:defRPr/>
            </a:pPr>
            <a:r>
              <a:rPr lang="az-Latn-AZ" sz="2400" b="1">
                <a:latin typeface="Courier New" pitchFamily="49" charset="0"/>
                <a:cs typeface="Courier New" pitchFamily="49" charset="0"/>
              </a:rPr>
              <a:t>&lt;/table&gt;</a:t>
            </a:r>
            <a:endParaRPr lang="ru-RU" sz="2400" b="1">
              <a:latin typeface="Courier New" pitchFamily="49" charset="0"/>
              <a:cs typeface="Courier New" pitchFamily="49" charset="0"/>
            </a:endParaRPr>
          </a:p>
        </p:txBody>
      </p:sp>
      <p:sp>
        <p:nvSpPr>
          <p:cNvPr id="6" name="Прямоугольник 5"/>
          <p:cNvSpPr/>
          <p:nvPr/>
        </p:nvSpPr>
        <p:spPr>
          <a:xfrm>
            <a:off x="762000" y="1952625"/>
            <a:ext cx="3924300" cy="2308225"/>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a:spAutoFit/>
          </a:bodyPr>
          <a:lstStyle/>
          <a:p>
            <a:pPr eaLnBrk="1" hangingPunct="1">
              <a:defRPr/>
            </a:pPr>
            <a:r>
              <a:rPr lang="az-Latn-AZ" sz="2400" b="1">
                <a:solidFill>
                  <a:srgbClr val="000000"/>
                </a:solidFill>
                <a:latin typeface="Courier New" pitchFamily="49" charset="0"/>
                <a:cs typeface="Courier New" pitchFamily="49" charset="0"/>
              </a:rPr>
              <a:t>&lt;table border="1"&gt;</a:t>
            </a:r>
          </a:p>
          <a:p>
            <a:pPr eaLnBrk="1" hangingPunct="1">
              <a:defRPr/>
            </a:pPr>
            <a:r>
              <a:rPr lang="ru-RU" sz="2400" b="1">
                <a:solidFill>
                  <a:srgbClr val="000000"/>
                </a:solidFill>
                <a:latin typeface="Courier New" pitchFamily="49" charset="0"/>
                <a:cs typeface="Courier New" pitchFamily="49" charset="0"/>
              </a:rPr>
              <a:t>  </a:t>
            </a:r>
            <a:r>
              <a:rPr lang="az-Latn-AZ" sz="2400" b="1">
                <a:solidFill>
                  <a:srgbClr val="000000"/>
                </a:solidFill>
                <a:latin typeface="Courier New" pitchFamily="49" charset="0"/>
                <a:cs typeface="Courier New" pitchFamily="49" charset="0"/>
              </a:rPr>
              <a:t>&lt;tr&gt;</a:t>
            </a:r>
          </a:p>
          <a:p>
            <a:pPr eaLnBrk="1" hangingPunct="1">
              <a:defRPr/>
            </a:pPr>
            <a:r>
              <a:rPr lang="ru-RU" sz="2400" b="1">
                <a:solidFill>
                  <a:srgbClr val="000000"/>
                </a:solidFill>
                <a:latin typeface="Courier New" pitchFamily="49" charset="0"/>
                <a:cs typeface="Courier New" pitchFamily="49" charset="0"/>
              </a:rPr>
              <a:t>    </a:t>
            </a:r>
            <a:r>
              <a:rPr lang="az-Latn-AZ" sz="2400" b="1">
                <a:solidFill>
                  <a:srgbClr val="000000"/>
                </a:solidFill>
                <a:latin typeface="Courier New" pitchFamily="49" charset="0"/>
                <a:cs typeface="Courier New" pitchFamily="49" charset="0"/>
              </a:rPr>
              <a:t>&lt;th&gt;</a:t>
            </a:r>
            <a:r>
              <a:rPr lang="ru-RU" sz="2400" b="1">
                <a:solidFill>
                  <a:srgbClr val="000000"/>
                </a:solidFill>
                <a:latin typeface="Courier New" pitchFamily="49" charset="0"/>
                <a:cs typeface="Courier New" pitchFamily="49" charset="0"/>
              </a:rPr>
              <a:t>Франция&lt;/</a:t>
            </a:r>
            <a:r>
              <a:rPr lang="az-Latn-AZ" sz="2400" b="1">
                <a:solidFill>
                  <a:srgbClr val="000000"/>
                </a:solidFill>
                <a:latin typeface="Courier New" pitchFamily="49" charset="0"/>
                <a:cs typeface="Courier New" pitchFamily="49" charset="0"/>
              </a:rPr>
              <a:t>th&gt;</a:t>
            </a:r>
          </a:p>
          <a:p>
            <a:pPr eaLnBrk="1" hangingPunct="1">
              <a:defRPr/>
            </a:pPr>
            <a:r>
              <a:rPr lang="ru-RU" sz="2400" b="1">
                <a:solidFill>
                  <a:srgbClr val="000000"/>
                </a:solidFill>
                <a:latin typeface="Courier New" pitchFamily="49" charset="0"/>
                <a:cs typeface="Courier New" pitchFamily="49" charset="0"/>
              </a:rPr>
              <a:t>    </a:t>
            </a:r>
            <a:r>
              <a:rPr lang="az-Latn-AZ" sz="2400" b="1">
                <a:solidFill>
                  <a:srgbClr val="000000"/>
                </a:solidFill>
                <a:latin typeface="Courier New" pitchFamily="49" charset="0"/>
                <a:cs typeface="Courier New" pitchFamily="49" charset="0"/>
              </a:rPr>
              <a:t>&lt;td&gt;</a:t>
            </a:r>
            <a:r>
              <a:rPr lang="ru-RU" sz="2400" b="1">
                <a:solidFill>
                  <a:srgbClr val="000000"/>
                </a:solidFill>
                <a:latin typeface="Courier New" pitchFamily="49" charset="0"/>
                <a:cs typeface="Courier New" pitchFamily="49" charset="0"/>
              </a:rPr>
              <a:t>Париж&lt;/</a:t>
            </a:r>
            <a:r>
              <a:rPr lang="az-Latn-AZ" sz="2400" b="1">
                <a:solidFill>
                  <a:srgbClr val="000000"/>
                </a:solidFill>
                <a:latin typeface="Courier New" pitchFamily="49" charset="0"/>
                <a:cs typeface="Courier New" pitchFamily="49" charset="0"/>
              </a:rPr>
              <a:t>td&gt;</a:t>
            </a:r>
          </a:p>
          <a:p>
            <a:pPr eaLnBrk="1" hangingPunct="1">
              <a:defRPr/>
            </a:pPr>
            <a:r>
              <a:rPr lang="ru-RU" sz="2400" b="1">
                <a:solidFill>
                  <a:srgbClr val="000000"/>
                </a:solidFill>
                <a:latin typeface="Courier New" pitchFamily="49" charset="0"/>
                <a:cs typeface="Courier New" pitchFamily="49" charset="0"/>
              </a:rPr>
              <a:t>  </a:t>
            </a:r>
            <a:r>
              <a:rPr lang="az-Latn-AZ" sz="2400" b="1">
                <a:solidFill>
                  <a:srgbClr val="000000"/>
                </a:solidFill>
                <a:latin typeface="Courier New" pitchFamily="49" charset="0"/>
                <a:cs typeface="Courier New" pitchFamily="49" charset="0"/>
              </a:rPr>
              <a:t>&lt;/tr&gt;</a:t>
            </a:r>
            <a:endParaRPr lang="ru-RU" sz="2400" b="1">
              <a:solidFill>
                <a:srgbClr val="000000"/>
              </a:solidFill>
              <a:latin typeface="Courier New" pitchFamily="49" charset="0"/>
              <a:cs typeface="Courier New" pitchFamily="49" charset="0"/>
            </a:endParaRPr>
          </a:p>
          <a:p>
            <a:pPr eaLnBrk="1" hangingPunct="1">
              <a:defRPr/>
            </a:pPr>
            <a:r>
              <a:rPr lang="az-Latn-AZ" sz="2400" b="1">
                <a:solidFill>
                  <a:srgbClr val="000000"/>
                </a:solidFill>
                <a:latin typeface="Courier New" pitchFamily="49" charset="0"/>
                <a:cs typeface="Courier New" pitchFamily="49" charset="0"/>
              </a:rPr>
              <a:t>&lt;/table&gt;</a:t>
            </a:r>
          </a:p>
        </p:txBody>
      </p:sp>
      <p:pic>
        <p:nvPicPr>
          <p:cNvPr id="768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t="45787" b="8791"/>
          <a:stretch>
            <a:fillRect/>
          </a:stretch>
        </p:blipFill>
        <p:spPr bwMode="auto">
          <a:xfrm>
            <a:off x="4800600" y="911225"/>
            <a:ext cx="408940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grpSp>
        <p:nvGrpSpPr>
          <p:cNvPr id="2" name="Группа 8"/>
          <p:cNvGrpSpPr>
            <a:grpSpLocks/>
          </p:cNvGrpSpPr>
          <p:nvPr/>
        </p:nvGrpSpPr>
        <p:grpSpPr bwMode="auto">
          <a:xfrm>
            <a:off x="5010150" y="1343025"/>
            <a:ext cx="3457575" cy="923925"/>
            <a:chOff x="5010150" y="1343025"/>
            <a:chExt cx="3457575" cy="923925"/>
          </a:xfrm>
        </p:grpSpPr>
        <p:sp>
          <p:nvSpPr>
            <p:cNvPr id="89097" name="Прямоугольник 6"/>
            <p:cNvSpPr>
              <a:spLocks noChangeArrowheads="1"/>
            </p:cNvSpPr>
            <p:nvPr/>
          </p:nvSpPr>
          <p:spPr bwMode="auto">
            <a:xfrm>
              <a:off x="5010150" y="1343025"/>
              <a:ext cx="3457575" cy="923925"/>
            </a:xfrm>
            <a:prstGeom prst="rect">
              <a:avLst/>
            </a:prstGeom>
            <a:noFill/>
            <a:ln w="19050" algn="ctr">
              <a:solidFill>
                <a:srgbClr val="FF0000"/>
              </a:solidFill>
              <a:prstDash val="dash"/>
              <a:round/>
              <a:headEnd/>
              <a:tailEnd type="triangle" w="lg" len="lg"/>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89098" name="Полилиния 7"/>
            <p:cNvSpPr>
              <a:spLocks noChangeArrowheads="1"/>
            </p:cNvSpPr>
            <p:nvPr/>
          </p:nvSpPr>
          <p:spPr bwMode="auto">
            <a:xfrm>
              <a:off x="6791325" y="1343025"/>
              <a:ext cx="19050" cy="914400"/>
            </a:xfrm>
            <a:custGeom>
              <a:avLst/>
              <a:gdLst>
                <a:gd name="T0" fmla="*/ 0 w 19050"/>
                <a:gd name="T1" fmla="*/ 0 h 914400"/>
                <a:gd name="T2" fmla="*/ 19050 w 19050"/>
                <a:gd name="T3" fmla="*/ 914400 h 914400"/>
                <a:gd name="T4" fmla="*/ 0 60000 65536"/>
                <a:gd name="T5" fmla="*/ 0 60000 65536"/>
                <a:gd name="T6" fmla="*/ 0 w 19050"/>
                <a:gd name="T7" fmla="*/ 0 h 914400"/>
                <a:gd name="T8" fmla="*/ 19050 w 19050"/>
                <a:gd name="T9" fmla="*/ 914400 h 914400"/>
              </a:gdLst>
              <a:ahLst/>
              <a:cxnLst>
                <a:cxn ang="T4">
                  <a:pos x="T0" y="T1"/>
                </a:cxn>
                <a:cxn ang="T5">
                  <a:pos x="T2" y="T3"/>
                </a:cxn>
              </a:cxnLst>
              <a:rect l="T6" t="T7" r="T8" b="T9"/>
              <a:pathLst>
                <a:path w="19050" h="914400">
                  <a:moveTo>
                    <a:pt x="0" y="0"/>
                  </a:moveTo>
                  <a:lnTo>
                    <a:pt x="19050" y="914400"/>
                  </a:lnTo>
                </a:path>
              </a:pathLst>
            </a:custGeom>
            <a:noFill/>
            <a:ln w="1905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sp>
        <p:nvSpPr>
          <p:cNvPr id="10" name="AutoShape 5"/>
          <p:cNvSpPr>
            <a:spLocks noChangeArrowheads="1"/>
          </p:cNvSpPr>
          <p:nvPr/>
        </p:nvSpPr>
        <p:spPr bwMode="auto">
          <a:xfrm>
            <a:off x="5202238" y="2614613"/>
            <a:ext cx="2798762" cy="500062"/>
          </a:xfrm>
          <a:prstGeom prst="wedgeRoundRectCallout">
            <a:avLst>
              <a:gd name="adj1" fmla="val 40946"/>
              <a:gd name="adj2" fmla="val -115923"/>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a:latin typeface="Arial" charset="0"/>
                <a:cs typeface="Courier New" pitchFamily="49" charset="0"/>
              </a:rPr>
              <a:t>скрытая таблица!</a:t>
            </a:r>
            <a:endParaRPr lang="ru-RU" sz="2400">
              <a:latin typeface="Arial"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6806"/>
                                        </p:tgtEl>
                                        <p:attrNameLst>
                                          <p:attrName>style.visibility</p:attrName>
                                        </p:attrNameLst>
                                      </p:cBhvr>
                                      <p:to>
                                        <p:strVal val="visible"/>
                                      </p:to>
                                    </p:set>
                                    <p:animEffect transition="in" filter="dissolve">
                                      <p:cBhvr>
                                        <p:cTn id="7" dur="500"/>
                                        <p:tgtEl>
                                          <p:spTgt spid="768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Заголовок 1"/>
          <p:cNvSpPr>
            <a:spLocks noGrp="1"/>
          </p:cNvSpPr>
          <p:nvPr>
            <p:ph type="title"/>
          </p:nvPr>
        </p:nvSpPr>
        <p:spPr>
          <a:xfrm>
            <a:off x="311150" y="301625"/>
            <a:ext cx="8375650" cy="471488"/>
          </a:xfrm>
        </p:spPr>
        <p:txBody>
          <a:bodyPr/>
          <a:lstStyle/>
          <a:p>
            <a:r>
              <a:rPr lang="ru-RU" altLang="ru-RU" smtClean="0"/>
              <a:t>Вложенные таблицы</a:t>
            </a:r>
          </a:p>
        </p:txBody>
      </p:sp>
      <p:sp>
        <p:nvSpPr>
          <p:cNvPr id="90115"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8D2B3DC-32AD-4D6F-A2AD-83415CA2CFFB}" type="slidenum">
              <a:rPr lang="ru-RU" altLang="ru-RU" sz="1400" smtClean="0"/>
              <a:pPr>
                <a:spcBef>
                  <a:spcPct val="0"/>
                </a:spcBef>
                <a:buFontTx/>
                <a:buNone/>
              </a:pPr>
              <a:t>137</a:t>
            </a:fld>
            <a:endParaRPr lang="ru-RU" altLang="ru-RU" sz="1400" smtClean="0"/>
          </a:p>
        </p:txBody>
      </p:sp>
      <p:sp>
        <p:nvSpPr>
          <p:cNvPr id="4" name="Rectangle 4"/>
          <p:cNvSpPr>
            <a:spLocks noChangeArrowheads="1"/>
          </p:cNvSpPr>
          <p:nvPr/>
        </p:nvSpPr>
        <p:spPr bwMode="auto">
          <a:xfrm>
            <a:off x="390525" y="930275"/>
            <a:ext cx="5973763" cy="4527550"/>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defRPr/>
            </a:pPr>
            <a:r>
              <a:rPr lang="en-US" b="1">
                <a:latin typeface="Courier New" pitchFamily="49" charset="0"/>
                <a:cs typeface="+mn-cs"/>
              </a:rPr>
              <a:t>&lt;table border="0" cellspacing=10&gt;</a:t>
            </a:r>
          </a:p>
          <a:p>
            <a:pPr eaLnBrk="1" hangingPunct="1">
              <a:defRPr/>
            </a:pPr>
            <a:r>
              <a:rPr lang="en-US" b="1">
                <a:latin typeface="Courier New" pitchFamily="49" charset="0"/>
                <a:cs typeface="+mn-cs"/>
              </a:rPr>
              <a:t>&lt;tr&gt;&lt;td&gt;</a:t>
            </a:r>
          </a:p>
          <a:p>
            <a:pPr eaLnBrk="1" hangingPunct="1">
              <a:defRPr/>
            </a:pPr>
            <a:r>
              <a:rPr lang="en-US" b="1">
                <a:latin typeface="Courier New" pitchFamily="49" charset="0"/>
                <a:cs typeface="+mn-cs"/>
              </a:rPr>
              <a:t>   </a:t>
            </a:r>
            <a:endParaRPr lang="ru-RU" b="1">
              <a:latin typeface="Courier New" pitchFamily="49" charset="0"/>
              <a:cs typeface="+mn-cs"/>
            </a:endParaRPr>
          </a:p>
          <a:p>
            <a:pPr eaLnBrk="1" hangingPunct="1">
              <a:defRPr/>
            </a:pPr>
            <a:endParaRPr lang="ru-RU" b="1">
              <a:latin typeface="Courier New" pitchFamily="49" charset="0"/>
              <a:cs typeface="+mn-cs"/>
            </a:endParaRPr>
          </a:p>
          <a:p>
            <a:pPr eaLnBrk="1" hangingPunct="1">
              <a:defRPr/>
            </a:pPr>
            <a:endParaRPr lang="ru-RU" b="1">
              <a:latin typeface="Courier New" pitchFamily="49" charset="0"/>
              <a:cs typeface="+mn-cs"/>
            </a:endParaRPr>
          </a:p>
          <a:p>
            <a:pPr eaLnBrk="1" hangingPunct="1">
              <a:defRPr/>
            </a:pPr>
            <a:endParaRPr lang="ru-RU" b="1">
              <a:latin typeface="Courier New" pitchFamily="49" charset="0"/>
              <a:cs typeface="+mn-cs"/>
            </a:endParaRPr>
          </a:p>
          <a:p>
            <a:pPr eaLnBrk="1" hangingPunct="1">
              <a:defRPr/>
            </a:pPr>
            <a:endParaRPr lang="en-US" b="1">
              <a:latin typeface="Courier New" pitchFamily="49" charset="0"/>
              <a:cs typeface="+mn-cs"/>
            </a:endParaRPr>
          </a:p>
          <a:p>
            <a:pPr eaLnBrk="1" hangingPunct="1">
              <a:defRPr/>
            </a:pPr>
            <a:r>
              <a:rPr lang="en-US" b="1">
                <a:latin typeface="Courier New" pitchFamily="49" charset="0"/>
                <a:cs typeface="+mn-cs"/>
              </a:rPr>
              <a:t>&lt;/td&gt;</a:t>
            </a:r>
          </a:p>
          <a:p>
            <a:pPr eaLnBrk="1" hangingPunct="1">
              <a:defRPr/>
            </a:pPr>
            <a:r>
              <a:rPr lang="en-US" b="1">
                <a:latin typeface="Courier New" pitchFamily="49" charset="0"/>
                <a:cs typeface="+mn-cs"/>
              </a:rPr>
              <a:t>&lt;td&gt;</a:t>
            </a:r>
          </a:p>
          <a:p>
            <a:pPr eaLnBrk="1" hangingPunct="1">
              <a:defRPr/>
            </a:pPr>
            <a:r>
              <a:rPr lang="en-US" b="1">
                <a:latin typeface="Courier New" pitchFamily="49" charset="0"/>
                <a:cs typeface="+mn-cs"/>
              </a:rPr>
              <a:t>   </a:t>
            </a:r>
            <a:endParaRPr lang="ru-RU" b="1">
              <a:latin typeface="Courier New" pitchFamily="49" charset="0"/>
              <a:cs typeface="+mn-cs"/>
            </a:endParaRPr>
          </a:p>
          <a:p>
            <a:pPr eaLnBrk="1" hangingPunct="1">
              <a:defRPr/>
            </a:pPr>
            <a:r>
              <a:rPr lang="ru-RU" b="1">
                <a:latin typeface="Courier New" pitchFamily="49" charset="0"/>
                <a:cs typeface="+mn-cs"/>
              </a:rPr>
              <a:t> </a:t>
            </a:r>
          </a:p>
          <a:p>
            <a:pPr eaLnBrk="1" hangingPunct="1">
              <a:defRPr/>
            </a:pPr>
            <a:endParaRPr lang="ru-RU" b="1">
              <a:latin typeface="Courier New" pitchFamily="49" charset="0"/>
              <a:cs typeface="+mn-cs"/>
            </a:endParaRPr>
          </a:p>
          <a:p>
            <a:pPr eaLnBrk="1" hangingPunct="1">
              <a:defRPr/>
            </a:pPr>
            <a:endParaRPr lang="ru-RU" b="1">
              <a:latin typeface="Courier New" pitchFamily="49" charset="0"/>
              <a:cs typeface="+mn-cs"/>
            </a:endParaRPr>
          </a:p>
          <a:p>
            <a:pPr eaLnBrk="1" hangingPunct="1">
              <a:defRPr/>
            </a:pPr>
            <a:endParaRPr lang="en-US" b="1">
              <a:latin typeface="Courier New" pitchFamily="49" charset="0"/>
              <a:cs typeface="+mn-cs"/>
            </a:endParaRPr>
          </a:p>
          <a:p>
            <a:pPr eaLnBrk="1" hangingPunct="1">
              <a:defRPr/>
            </a:pPr>
            <a:r>
              <a:rPr lang="en-US" b="1">
                <a:latin typeface="Courier New" pitchFamily="49" charset="0"/>
                <a:cs typeface="+mn-cs"/>
              </a:rPr>
              <a:t>&lt;/td&gt;&lt;/tr&gt;</a:t>
            </a:r>
          </a:p>
          <a:p>
            <a:pPr eaLnBrk="1" hangingPunct="1">
              <a:defRPr/>
            </a:pPr>
            <a:r>
              <a:rPr lang="en-US" b="1">
                <a:latin typeface="Courier New" pitchFamily="49" charset="0"/>
                <a:cs typeface="+mn-cs"/>
              </a:rPr>
              <a:t>&lt;/table&gt; </a:t>
            </a:r>
          </a:p>
        </p:txBody>
      </p:sp>
      <p:sp>
        <p:nvSpPr>
          <p:cNvPr id="5" name="Rectangle 6"/>
          <p:cNvSpPr>
            <a:spLocks noChangeArrowheads="1"/>
          </p:cNvSpPr>
          <p:nvPr/>
        </p:nvSpPr>
        <p:spPr bwMode="auto">
          <a:xfrm>
            <a:off x="614363" y="1600200"/>
            <a:ext cx="5441950" cy="1190625"/>
          </a:xfrm>
          <a:prstGeom prst="rect">
            <a:avLst/>
          </a:prstGeom>
          <a:solidFill>
            <a:schemeClr val="bg1"/>
          </a:solidFill>
          <a:ln w="12700">
            <a:solidFill>
              <a:srgbClr val="FF0000"/>
            </a:solidFill>
            <a:miter lim="800000"/>
            <a:headEnd/>
            <a:tailEnd type="none" w="lg" len="lg"/>
          </a:ln>
          <a:effectLst>
            <a:outerShdw blurRad="50800" dist="38100" dir="2700000" algn="tl" rotWithShape="0">
              <a:prstClr val="black">
                <a:alpha val="40000"/>
              </a:prstClr>
            </a:outerShdw>
          </a:effectLst>
        </p:spPr>
        <p:txBody>
          <a:bodyPr>
            <a:spAutoFit/>
          </a:bodyPr>
          <a:lstStyle/>
          <a:p>
            <a:pPr eaLnBrk="1" hangingPunct="1">
              <a:defRPr/>
            </a:pPr>
            <a:r>
              <a:rPr lang="en-US" b="1">
                <a:latin typeface="Courier New" pitchFamily="49" charset="0"/>
                <a:cs typeface="+mn-cs"/>
              </a:rPr>
              <a:t>&lt;table border="1"&gt;</a:t>
            </a:r>
          </a:p>
          <a:p>
            <a:pPr eaLnBrk="1" hangingPunct="1">
              <a:defRPr/>
            </a:pPr>
            <a:r>
              <a:rPr lang="en-US" b="1">
                <a:latin typeface="Courier New" pitchFamily="49" charset="0"/>
                <a:cs typeface="+mn-cs"/>
              </a:rPr>
              <a:t>   &lt;tr&gt;&lt;td&gt;</a:t>
            </a:r>
            <a:r>
              <a:rPr lang="ru-RU" b="1">
                <a:latin typeface="Courier New" pitchFamily="49" charset="0"/>
                <a:cs typeface="+mn-cs"/>
              </a:rPr>
              <a:t>В</a:t>
            </a:r>
            <a:r>
              <a:rPr lang="en-US" b="1">
                <a:latin typeface="Courier New" pitchFamily="49" charset="0"/>
                <a:cs typeface="+mn-cs"/>
              </a:rPr>
              <a:t>ася&lt;/td&gt;&lt;td&gt;</a:t>
            </a:r>
            <a:r>
              <a:rPr lang="ru-RU" b="1">
                <a:latin typeface="Courier New" pitchFamily="49" charset="0"/>
                <a:cs typeface="+mn-cs"/>
              </a:rPr>
              <a:t>П</a:t>
            </a:r>
            <a:r>
              <a:rPr lang="en-US" b="1">
                <a:latin typeface="Courier New" pitchFamily="49" charset="0"/>
                <a:cs typeface="+mn-cs"/>
              </a:rPr>
              <a:t>етя&lt;/td&gt;&lt;/tr&gt;</a:t>
            </a:r>
          </a:p>
          <a:p>
            <a:pPr eaLnBrk="1" hangingPunct="1">
              <a:defRPr/>
            </a:pPr>
            <a:r>
              <a:rPr lang="en-US" b="1">
                <a:latin typeface="Courier New" pitchFamily="49" charset="0"/>
                <a:cs typeface="+mn-cs"/>
              </a:rPr>
              <a:t>   &lt;tr&gt;&lt;td&gt;</a:t>
            </a:r>
            <a:r>
              <a:rPr lang="ru-RU" b="1">
                <a:latin typeface="Courier New" pitchFamily="49" charset="0"/>
                <a:cs typeface="+mn-cs"/>
              </a:rPr>
              <a:t>М</a:t>
            </a:r>
            <a:r>
              <a:rPr lang="en-US" b="1">
                <a:latin typeface="Courier New" pitchFamily="49" charset="0"/>
                <a:cs typeface="+mn-cs"/>
              </a:rPr>
              <a:t>аша&lt;/td&gt;&lt;td&gt;</a:t>
            </a:r>
            <a:r>
              <a:rPr lang="ru-RU" b="1">
                <a:latin typeface="Courier New" pitchFamily="49" charset="0"/>
                <a:cs typeface="+mn-cs"/>
              </a:rPr>
              <a:t>Д</a:t>
            </a:r>
            <a:r>
              <a:rPr lang="en-US" b="1">
                <a:latin typeface="Courier New" pitchFamily="49" charset="0"/>
                <a:cs typeface="+mn-cs"/>
              </a:rPr>
              <a:t>аша&lt;/td&gt;&lt;/tr&gt;</a:t>
            </a:r>
          </a:p>
          <a:p>
            <a:pPr eaLnBrk="1" hangingPunct="1">
              <a:defRPr/>
            </a:pPr>
            <a:r>
              <a:rPr lang="en-US" b="1">
                <a:latin typeface="Courier New" pitchFamily="49" charset="0"/>
                <a:cs typeface="+mn-cs"/>
              </a:rPr>
              <a:t>&lt;/table&gt;</a:t>
            </a:r>
            <a:endParaRPr lang="ru-RU" b="1">
              <a:latin typeface="Courier New" pitchFamily="49" charset="0"/>
              <a:cs typeface="+mn-cs"/>
            </a:endParaRPr>
          </a:p>
        </p:txBody>
      </p:sp>
      <p:sp>
        <p:nvSpPr>
          <p:cNvPr id="6" name="Rectangle 7"/>
          <p:cNvSpPr>
            <a:spLocks noChangeArrowheads="1"/>
          </p:cNvSpPr>
          <p:nvPr/>
        </p:nvSpPr>
        <p:spPr bwMode="auto">
          <a:xfrm>
            <a:off x="614363" y="3475038"/>
            <a:ext cx="5441950" cy="1190625"/>
          </a:xfrm>
          <a:prstGeom prst="rect">
            <a:avLst/>
          </a:prstGeom>
          <a:solidFill>
            <a:schemeClr val="bg1"/>
          </a:solidFill>
          <a:ln w="12700">
            <a:solidFill>
              <a:srgbClr val="FF0000"/>
            </a:solidFill>
            <a:miter lim="800000"/>
            <a:headEnd/>
            <a:tailEnd type="none" w="lg" len="lg"/>
          </a:ln>
          <a:effectLst>
            <a:outerShdw blurRad="50800" dist="38100" dir="2700000" algn="tl" rotWithShape="0">
              <a:prstClr val="black">
                <a:alpha val="40000"/>
              </a:prstClr>
            </a:outerShdw>
          </a:effectLst>
        </p:spPr>
        <p:txBody>
          <a:bodyPr>
            <a:spAutoFit/>
          </a:bodyPr>
          <a:lstStyle/>
          <a:p>
            <a:pPr eaLnBrk="1" hangingPunct="1">
              <a:defRPr/>
            </a:pPr>
            <a:r>
              <a:rPr lang="en-US" b="1">
                <a:latin typeface="Courier New" pitchFamily="49" charset="0"/>
                <a:cs typeface="+mn-cs"/>
              </a:rPr>
              <a:t>&lt;table border="1"&gt;</a:t>
            </a:r>
          </a:p>
          <a:p>
            <a:pPr eaLnBrk="1" hangingPunct="1">
              <a:defRPr/>
            </a:pPr>
            <a:r>
              <a:rPr lang="en-US" b="1">
                <a:latin typeface="Courier New" pitchFamily="49" charset="0"/>
                <a:cs typeface="+mn-cs"/>
              </a:rPr>
              <a:t>   &lt;tr&gt;&lt;td&gt;1&lt;/td&gt;&lt;td&gt;22&lt;/td&gt;&lt;/tr&gt;</a:t>
            </a:r>
          </a:p>
          <a:p>
            <a:pPr eaLnBrk="1" hangingPunct="1">
              <a:defRPr/>
            </a:pPr>
            <a:r>
              <a:rPr lang="en-US" b="1">
                <a:latin typeface="Courier New" pitchFamily="49" charset="0"/>
                <a:cs typeface="+mn-cs"/>
              </a:rPr>
              <a:t>   &lt;tr&gt;&lt;td&gt;333&lt;/td&gt;&lt;td&gt;4444&lt;/td&gt;&lt;/tr&gt;</a:t>
            </a:r>
          </a:p>
          <a:p>
            <a:pPr eaLnBrk="1" hangingPunct="1">
              <a:defRPr/>
            </a:pPr>
            <a:r>
              <a:rPr lang="en-US" b="1">
                <a:latin typeface="Courier New" pitchFamily="49" charset="0"/>
                <a:cs typeface="+mn-cs"/>
              </a:rPr>
              <a:t>&lt;/table&gt;</a:t>
            </a:r>
            <a:endParaRPr lang="ru-RU" b="1">
              <a:latin typeface="Courier New" pitchFamily="49" charset="0"/>
              <a:cs typeface="+mn-cs"/>
            </a:endParaRPr>
          </a:p>
        </p:txBody>
      </p:sp>
      <p:pic>
        <p:nvPicPr>
          <p:cNvPr id="90119"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t="29187"/>
          <a:stretch>
            <a:fillRect/>
          </a:stretch>
        </p:blipFill>
        <p:spPr bwMode="auto">
          <a:xfrm>
            <a:off x="5837238" y="3722688"/>
            <a:ext cx="30448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grpSp>
        <p:nvGrpSpPr>
          <p:cNvPr id="2" name="Группа 7"/>
          <p:cNvGrpSpPr>
            <a:grpSpLocks/>
          </p:cNvGrpSpPr>
          <p:nvPr/>
        </p:nvGrpSpPr>
        <p:grpSpPr bwMode="auto">
          <a:xfrm>
            <a:off x="6115050" y="4000500"/>
            <a:ext cx="2324100" cy="923925"/>
            <a:chOff x="5010150" y="1343025"/>
            <a:chExt cx="3457575" cy="923925"/>
          </a:xfrm>
        </p:grpSpPr>
        <p:sp>
          <p:nvSpPr>
            <p:cNvPr id="90121" name="Прямоугольник 8"/>
            <p:cNvSpPr>
              <a:spLocks noChangeArrowheads="1"/>
            </p:cNvSpPr>
            <p:nvPr/>
          </p:nvSpPr>
          <p:spPr bwMode="auto">
            <a:xfrm>
              <a:off x="5010150" y="1343025"/>
              <a:ext cx="3457575" cy="923925"/>
            </a:xfrm>
            <a:prstGeom prst="rect">
              <a:avLst/>
            </a:prstGeom>
            <a:noFill/>
            <a:ln w="19050" algn="ctr">
              <a:solidFill>
                <a:srgbClr val="FF0000"/>
              </a:solidFill>
              <a:prstDash val="dash"/>
              <a:round/>
              <a:headEnd/>
              <a:tailEnd type="triangle" w="lg" len="lg"/>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90122" name="Полилиния 9"/>
            <p:cNvSpPr>
              <a:spLocks noChangeArrowheads="1"/>
            </p:cNvSpPr>
            <p:nvPr/>
          </p:nvSpPr>
          <p:spPr bwMode="auto">
            <a:xfrm>
              <a:off x="6862177" y="1343025"/>
              <a:ext cx="19050" cy="914400"/>
            </a:xfrm>
            <a:custGeom>
              <a:avLst/>
              <a:gdLst>
                <a:gd name="T0" fmla="*/ 0 w 19050"/>
                <a:gd name="T1" fmla="*/ 0 h 914400"/>
                <a:gd name="T2" fmla="*/ 19050 w 19050"/>
                <a:gd name="T3" fmla="*/ 914400 h 914400"/>
                <a:gd name="T4" fmla="*/ 0 60000 65536"/>
                <a:gd name="T5" fmla="*/ 0 60000 65536"/>
                <a:gd name="T6" fmla="*/ 0 w 19050"/>
                <a:gd name="T7" fmla="*/ 0 h 914400"/>
                <a:gd name="T8" fmla="*/ 19050 w 19050"/>
                <a:gd name="T9" fmla="*/ 914400 h 914400"/>
              </a:gdLst>
              <a:ahLst/>
              <a:cxnLst>
                <a:cxn ang="T4">
                  <a:pos x="T0" y="T1"/>
                </a:cxn>
                <a:cxn ang="T5">
                  <a:pos x="T2" y="T3"/>
                </a:cxn>
              </a:cxnLst>
              <a:rect l="T6" t="T7" r="T8" b="T9"/>
              <a:pathLst>
                <a:path w="19050" h="914400">
                  <a:moveTo>
                    <a:pt x="0" y="0"/>
                  </a:moveTo>
                  <a:lnTo>
                    <a:pt x="19050" y="914400"/>
                  </a:lnTo>
                </a:path>
              </a:pathLst>
            </a:custGeom>
            <a:noFill/>
            <a:ln w="1905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dissolve">
                                      <p:cBhvr>
                                        <p:cTn id="12" dur="500"/>
                                        <p:tgtEl>
                                          <p:spTgt spid="4">
                                            <p:bg/>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dissolve">
                                      <p:cBhvr>
                                        <p:cTn id="15" dur="500"/>
                                        <p:tgtEl>
                                          <p:spTgt spid="4">
                                            <p:txEl>
                                              <p:pRg st="0" end="0"/>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dissolve">
                                      <p:cBhvr>
                                        <p:cTn id="18" dur="500"/>
                                        <p:tgtEl>
                                          <p:spTgt spid="4">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dissolve">
                                      <p:cBhvr>
                                        <p:cTn id="21" dur="500"/>
                                        <p:tgtEl>
                                          <p:spTgt spid="4">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dissolve">
                                      <p:cBhvr>
                                        <p:cTn id="24" dur="500"/>
                                        <p:tgtEl>
                                          <p:spTgt spid="4">
                                            <p:txEl>
                                              <p:pRg st="7" end="7"/>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dissolve">
                                      <p:cBhvr>
                                        <p:cTn id="27" dur="500"/>
                                        <p:tgtEl>
                                          <p:spTgt spid="4">
                                            <p:txEl>
                                              <p:pRg st="8" end="8"/>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9" end="9"/>
                                            </p:txEl>
                                          </p:spTgt>
                                        </p:tgtEl>
                                        <p:attrNameLst>
                                          <p:attrName>style.visibility</p:attrName>
                                        </p:attrNameLst>
                                      </p:cBhvr>
                                      <p:to>
                                        <p:strVal val="visible"/>
                                      </p:to>
                                    </p:set>
                                    <p:animEffect transition="in" filter="dissolve">
                                      <p:cBhvr>
                                        <p:cTn id="30" dur="500"/>
                                        <p:tgtEl>
                                          <p:spTgt spid="4">
                                            <p:txEl>
                                              <p:pRg st="9" end="9"/>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animEffect transition="in" filter="dissolve">
                                      <p:cBhvr>
                                        <p:cTn id="33" dur="500"/>
                                        <p:tgtEl>
                                          <p:spTgt spid="4">
                                            <p:txEl>
                                              <p:pRg st="10" end="10"/>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4">
                                            <p:txEl>
                                              <p:pRg st="14" end="14"/>
                                            </p:txEl>
                                          </p:spTgt>
                                        </p:tgtEl>
                                        <p:attrNameLst>
                                          <p:attrName>style.visibility</p:attrName>
                                        </p:attrNameLst>
                                      </p:cBhvr>
                                      <p:to>
                                        <p:strVal val="visible"/>
                                      </p:to>
                                    </p:set>
                                    <p:animEffect transition="in" filter="dissolve">
                                      <p:cBhvr>
                                        <p:cTn id="36" dur="500"/>
                                        <p:tgtEl>
                                          <p:spTgt spid="4">
                                            <p:txEl>
                                              <p:pRg st="14" end="14"/>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4">
                                            <p:txEl>
                                              <p:pRg st="15" end="15"/>
                                            </p:txEl>
                                          </p:spTgt>
                                        </p:tgtEl>
                                        <p:attrNameLst>
                                          <p:attrName>style.visibility</p:attrName>
                                        </p:attrNameLst>
                                      </p:cBhvr>
                                      <p:to>
                                        <p:strVal val="visible"/>
                                      </p:to>
                                    </p:set>
                                    <p:animEffect transition="in" filter="dissolve">
                                      <p:cBhvr>
                                        <p:cTn id="39" dur="500"/>
                                        <p:tgtEl>
                                          <p:spTgt spid="4">
                                            <p:txEl>
                                              <p:pRg st="15" end="15"/>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dissolve">
                                      <p:cBhvr>
                                        <p:cTn id="44" dur="500"/>
                                        <p:tgtEl>
                                          <p:spTgt spid="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dissolve">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Заголовок 1"/>
          <p:cNvSpPr>
            <a:spLocks noGrp="1"/>
          </p:cNvSpPr>
          <p:nvPr>
            <p:ph type="title"/>
          </p:nvPr>
        </p:nvSpPr>
        <p:spPr>
          <a:xfrm>
            <a:off x="311150" y="301625"/>
            <a:ext cx="8375650" cy="471488"/>
          </a:xfrm>
        </p:spPr>
        <p:txBody>
          <a:bodyPr/>
          <a:lstStyle/>
          <a:p>
            <a:r>
              <a:rPr lang="ru-RU" altLang="ru-RU" smtClean="0"/>
              <a:t>Размеры</a:t>
            </a:r>
          </a:p>
        </p:txBody>
      </p:sp>
      <p:sp>
        <p:nvSpPr>
          <p:cNvPr id="91139"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CB0EF01-F74C-4A7A-9813-899966A6B117}" type="slidenum">
              <a:rPr lang="ru-RU" altLang="ru-RU" sz="1400" smtClean="0"/>
              <a:pPr>
                <a:spcBef>
                  <a:spcPct val="0"/>
                </a:spcBef>
                <a:buFontTx/>
                <a:buNone/>
              </a:pPr>
              <a:t>138</a:t>
            </a:fld>
            <a:endParaRPr lang="ru-RU" altLang="ru-RU" sz="1400" smtClean="0"/>
          </a:p>
        </p:txBody>
      </p:sp>
      <p:sp>
        <p:nvSpPr>
          <p:cNvPr id="5" name="Rectangle 4"/>
          <p:cNvSpPr>
            <a:spLocks noChangeArrowheads="1"/>
          </p:cNvSpPr>
          <p:nvPr/>
        </p:nvSpPr>
        <p:spPr bwMode="auto">
          <a:xfrm>
            <a:off x="1122363" y="1465263"/>
            <a:ext cx="6143625" cy="1247775"/>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400" b="1">
                <a:latin typeface="Courier New" pitchFamily="49" charset="0"/>
                <a:cs typeface="+mn-cs"/>
              </a:rPr>
              <a:t>&lt;table </a:t>
            </a:r>
            <a:r>
              <a:rPr lang="en-US" sz="2400" b="1">
                <a:solidFill>
                  <a:srgbClr val="FF0000"/>
                </a:solidFill>
                <a:latin typeface="Courier New" pitchFamily="49" charset="0"/>
                <a:cs typeface="+mn-cs"/>
              </a:rPr>
              <a:t>width</a:t>
            </a:r>
            <a:r>
              <a:rPr lang="en-US" sz="2400" b="1">
                <a:latin typeface="Courier New" pitchFamily="49" charset="0"/>
                <a:cs typeface="+mn-cs"/>
              </a:rPr>
              <a:t>="60%" </a:t>
            </a:r>
            <a:r>
              <a:rPr lang="en-US" sz="2400" b="1">
                <a:solidFill>
                  <a:srgbClr val="FF0000"/>
                </a:solidFill>
                <a:latin typeface="Courier New" pitchFamily="49" charset="0"/>
                <a:cs typeface="+mn-cs"/>
              </a:rPr>
              <a:t>height</a:t>
            </a:r>
            <a:r>
              <a:rPr lang="en-US" sz="2400" b="1">
                <a:latin typeface="Courier New" pitchFamily="49" charset="0"/>
                <a:cs typeface="+mn-cs"/>
              </a:rPr>
              <a:t>="300"&gt;</a:t>
            </a:r>
          </a:p>
          <a:p>
            <a:pPr eaLnBrk="1" hangingPunct="1">
              <a:spcBef>
                <a:spcPct val="10000"/>
              </a:spcBef>
              <a:defRPr/>
            </a:pPr>
            <a:r>
              <a:rPr lang="en-US" sz="2400" b="1">
                <a:latin typeface="Courier New" pitchFamily="49" charset="0"/>
                <a:cs typeface="+mn-cs"/>
              </a:rPr>
              <a:t>...</a:t>
            </a:r>
          </a:p>
          <a:p>
            <a:pPr eaLnBrk="1" hangingPunct="1">
              <a:spcBef>
                <a:spcPct val="10000"/>
              </a:spcBef>
              <a:defRPr/>
            </a:pPr>
            <a:r>
              <a:rPr lang="en-US" sz="2400" b="1">
                <a:latin typeface="Courier New" pitchFamily="49" charset="0"/>
                <a:cs typeface="+mn-cs"/>
              </a:rPr>
              <a:t>&lt;/table&gt;</a:t>
            </a:r>
            <a:endParaRPr lang="ru-RU" sz="2400" b="1">
              <a:latin typeface="Courier New" pitchFamily="49" charset="0"/>
              <a:cs typeface="+mn-cs"/>
            </a:endParaRPr>
          </a:p>
        </p:txBody>
      </p:sp>
      <p:sp>
        <p:nvSpPr>
          <p:cNvPr id="6" name="AutoShape 5"/>
          <p:cNvSpPr>
            <a:spLocks noChangeArrowheads="1"/>
          </p:cNvSpPr>
          <p:nvPr/>
        </p:nvSpPr>
        <p:spPr bwMode="auto">
          <a:xfrm>
            <a:off x="4256088" y="1938338"/>
            <a:ext cx="2890837" cy="1300162"/>
          </a:xfrm>
          <a:prstGeom prst="wedgeRoundRectCallout">
            <a:avLst>
              <a:gd name="adj1" fmla="val -80692"/>
              <a:gd name="adj2" fmla="val -58165"/>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200">
                <a:latin typeface="Arial" charset="0"/>
                <a:cs typeface="+mn-cs"/>
              </a:rPr>
              <a:t>ширина в пикселях или в % от ширины окна браузера</a:t>
            </a:r>
          </a:p>
        </p:txBody>
      </p:sp>
      <p:sp>
        <p:nvSpPr>
          <p:cNvPr id="7" name="AutoShape 6"/>
          <p:cNvSpPr>
            <a:spLocks noChangeArrowheads="1"/>
          </p:cNvSpPr>
          <p:nvPr/>
        </p:nvSpPr>
        <p:spPr bwMode="auto">
          <a:xfrm>
            <a:off x="5929313" y="695325"/>
            <a:ext cx="2933700" cy="574675"/>
          </a:xfrm>
          <a:prstGeom prst="wedgeRoundRectCallout">
            <a:avLst>
              <a:gd name="adj1" fmla="val -35389"/>
              <a:gd name="adj2" fmla="val 10018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200">
                <a:latin typeface="Arial" charset="0"/>
                <a:cs typeface="+mn-cs"/>
              </a:rPr>
              <a:t>высота в пикселях</a:t>
            </a:r>
          </a:p>
        </p:txBody>
      </p:sp>
      <p:sp>
        <p:nvSpPr>
          <p:cNvPr id="8" name="Rectangle 7"/>
          <p:cNvSpPr>
            <a:spLocks noChangeArrowheads="1"/>
          </p:cNvSpPr>
          <p:nvPr/>
        </p:nvSpPr>
        <p:spPr bwMode="auto">
          <a:xfrm>
            <a:off x="1150938" y="3352800"/>
            <a:ext cx="6143625" cy="1247775"/>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400" b="1">
                <a:latin typeface="Courier New" pitchFamily="49" charset="0"/>
                <a:cs typeface="+mn-cs"/>
              </a:rPr>
              <a:t>&lt;tr </a:t>
            </a:r>
            <a:r>
              <a:rPr lang="en-US" sz="2400" b="1">
                <a:solidFill>
                  <a:srgbClr val="FF0000"/>
                </a:solidFill>
                <a:latin typeface="Courier New" pitchFamily="49" charset="0"/>
                <a:cs typeface="+mn-cs"/>
              </a:rPr>
              <a:t>height</a:t>
            </a:r>
            <a:r>
              <a:rPr lang="en-US" sz="2400" b="1">
                <a:latin typeface="Courier New" pitchFamily="49" charset="0"/>
                <a:cs typeface="+mn-cs"/>
              </a:rPr>
              <a:t>="50"&gt;</a:t>
            </a:r>
          </a:p>
          <a:p>
            <a:pPr eaLnBrk="1" hangingPunct="1">
              <a:spcBef>
                <a:spcPct val="10000"/>
              </a:spcBef>
              <a:defRPr/>
            </a:pPr>
            <a:r>
              <a:rPr lang="en-US" sz="2400" b="1">
                <a:latin typeface="Courier New" pitchFamily="49" charset="0"/>
                <a:cs typeface="+mn-cs"/>
              </a:rPr>
              <a:t>...</a:t>
            </a:r>
          </a:p>
          <a:p>
            <a:pPr eaLnBrk="1" hangingPunct="1">
              <a:spcBef>
                <a:spcPct val="10000"/>
              </a:spcBef>
              <a:defRPr/>
            </a:pPr>
            <a:r>
              <a:rPr lang="en-US" sz="2400" b="1">
                <a:latin typeface="Courier New" pitchFamily="49" charset="0"/>
                <a:cs typeface="+mn-cs"/>
              </a:rPr>
              <a:t>&lt;/tr&gt;</a:t>
            </a:r>
            <a:endParaRPr lang="ru-RU" sz="2400" b="1">
              <a:latin typeface="Courier New" pitchFamily="49" charset="0"/>
              <a:cs typeface="+mn-cs"/>
            </a:endParaRPr>
          </a:p>
        </p:txBody>
      </p:sp>
      <p:sp>
        <p:nvSpPr>
          <p:cNvPr id="9" name="Rectangle 8"/>
          <p:cNvSpPr>
            <a:spLocks noChangeArrowheads="1"/>
          </p:cNvSpPr>
          <p:nvPr/>
        </p:nvSpPr>
        <p:spPr bwMode="auto">
          <a:xfrm>
            <a:off x="400050" y="811213"/>
            <a:ext cx="26082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всей таблицы:</a:t>
            </a:r>
            <a:endParaRPr lang="en-US" altLang="ru-RU" sz="2600" b="1"/>
          </a:p>
        </p:txBody>
      </p:sp>
      <p:sp>
        <p:nvSpPr>
          <p:cNvPr id="10" name="Rectangle 9"/>
          <p:cNvSpPr>
            <a:spLocks noChangeArrowheads="1"/>
          </p:cNvSpPr>
          <p:nvPr/>
        </p:nvSpPr>
        <p:spPr bwMode="auto">
          <a:xfrm>
            <a:off x="428625" y="2822575"/>
            <a:ext cx="14112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строки:</a:t>
            </a:r>
            <a:endParaRPr lang="en-US" altLang="ru-RU" sz="2600" b="1"/>
          </a:p>
        </p:txBody>
      </p:sp>
      <p:sp>
        <p:nvSpPr>
          <p:cNvPr id="11" name="Rectangle 10"/>
          <p:cNvSpPr>
            <a:spLocks noChangeArrowheads="1"/>
          </p:cNvSpPr>
          <p:nvPr/>
        </p:nvSpPr>
        <p:spPr bwMode="auto">
          <a:xfrm>
            <a:off x="515938" y="4689475"/>
            <a:ext cx="14335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ячейки:</a:t>
            </a:r>
            <a:endParaRPr lang="en-US" altLang="ru-RU" sz="2600" b="1"/>
          </a:p>
        </p:txBody>
      </p:sp>
      <p:sp>
        <p:nvSpPr>
          <p:cNvPr id="12" name="Rectangle 11"/>
          <p:cNvSpPr>
            <a:spLocks noChangeArrowheads="1"/>
          </p:cNvSpPr>
          <p:nvPr/>
        </p:nvSpPr>
        <p:spPr bwMode="auto">
          <a:xfrm>
            <a:off x="1131888" y="5162550"/>
            <a:ext cx="6143625" cy="1247775"/>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400" b="1">
                <a:latin typeface="Courier New" pitchFamily="49" charset="0"/>
                <a:cs typeface="+mn-cs"/>
              </a:rPr>
              <a:t>&lt;td </a:t>
            </a:r>
            <a:r>
              <a:rPr lang="en-US" sz="2400" b="1">
                <a:solidFill>
                  <a:srgbClr val="FF0000"/>
                </a:solidFill>
                <a:latin typeface="Courier New" pitchFamily="49" charset="0"/>
                <a:cs typeface="+mn-cs"/>
              </a:rPr>
              <a:t>width</a:t>
            </a:r>
            <a:r>
              <a:rPr lang="en-US" sz="2400" b="1">
                <a:latin typeface="Courier New" pitchFamily="49" charset="0"/>
                <a:cs typeface="+mn-cs"/>
              </a:rPr>
              <a:t>=</a:t>
            </a:r>
            <a:r>
              <a:rPr lang="ru-RU" sz="2400" b="1">
                <a:latin typeface="Courier New" pitchFamily="49" charset="0"/>
                <a:cs typeface="+mn-cs"/>
              </a:rPr>
              <a:t>"2</a:t>
            </a:r>
            <a:r>
              <a:rPr lang="en-US" sz="2400" b="1">
                <a:latin typeface="Courier New" pitchFamily="49" charset="0"/>
                <a:cs typeface="+mn-cs"/>
              </a:rPr>
              <a:t>5</a:t>
            </a:r>
            <a:r>
              <a:rPr lang="ru-RU" sz="2400" b="1">
                <a:latin typeface="Courier New" pitchFamily="49" charset="0"/>
                <a:cs typeface="+mn-cs"/>
              </a:rPr>
              <a:t>%"</a:t>
            </a:r>
            <a:r>
              <a:rPr lang="en-US" sz="2400" b="1">
                <a:latin typeface="Courier New" pitchFamily="49" charset="0"/>
                <a:cs typeface="+mn-cs"/>
              </a:rPr>
              <a:t> </a:t>
            </a:r>
            <a:r>
              <a:rPr lang="en-US" sz="2400" b="1">
                <a:solidFill>
                  <a:srgbClr val="FF0000"/>
                </a:solidFill>
                <a:latin typeface="Courier New" pitchFamily="49" charset="0"/>
                <a:cs typeface="+mn-cs"/>
              </a:rPr>
              <a:t>height</a:t>
            </a:r>
            <a:r>
              <a:rPr lang="en-US" sz="2400" b="1">
                <a:latin typeface="Courier New" pitchFamily="49" charset="0"/>
                <a:cs typeface="+mn-cs"/>
              </a:rPr>
              <a:t>="50"&gt;</a:t>
            </a:r>
          </a:p>
          <a:p>
            <a:pPr eaLnBrk="1" hangingPunct="1">
              <a:spcBef>
                <a:spcPct val="10000"/>
              </a:spcBef>
              <a:defRPr/>
            </a:pPr>
            <a:r>
              <a:rPr lang="en-US" sz="2400" b="1">
                <a:latin typeface="Courier New" pitchFamily="49" charset="0"/>
                <a:cs typeface="+mn-cs"/>
              </a:rPr>
              <a:t>...</a:t>
            </a:r>
          </a:p>
          <a:p>
            <a:pPr eaLnBrk="1" hangingPunct="1">
              <a:spcBef>
                <a:spcPct val="10000"/>
              </a:spcBef>
              <a:defRPr/>
            </a:pPr>
            <a:r>
              <a:rPr lang="en-US" sz="2400" b="1">
                <a:latin typeface="Courier New" pitchFamily="49" charset="0"/>
                <a:cs typeface="+mn-cs"/>
              </a:rPr>
              <a:t>&lt;/td&gt;</a:t>
            </a:r>
            <a:endParaRPr lang="ru-RU" sz="2400" b="1">
              <a:latin typeface="Courier New" pitchFamily="49" charset="0"/>
              <a:cs typeface="+mn-cs"/>
            </a:endParaRPr>
          </a:p>
        </p:txBody>
      </p:sp>
      <p:sp>
        <p:nvSpPr>
          <p:cNvPr id="13" name="AutoShape 12"/>
          <p:cNvSpPr>
            <a:spLocks noChangeArrowheads="1"/>
          </p:cNvSpPr>
          <p:nvPr/>
        </p:nvSpPr>
        <p:spPr bwMode="auto">
          <a:xfrm>
            <a:off x="3775075" y="3895725"/>
            <a:ext cx="3052763" cy="1249363"/>
          </a:xfrm>
          <a:prstGeom prst="wedgeRoundRectCallout">
            <a:avLst>
              <a:gd name="adj1" fmla="val -60612"/>
              <a:gd name="adj2" fmla="val 5655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200">
                <a:latin typeface="Arial" charset="0"/>
                <a:cs typeface="+mn-cs"/>
              </a:rPr>
              <a:t>ширина в пикселях или в % от ширины таблицы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animBg="1"/>
      <p:bldP spid="1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Заголовок 1"/>
          <p:cNvSpPr>
            <a:spLocks noGrp="1"/>
          </p:cNvSpPr>
          <p:nvPr>
            <p:ph type="title"/>
          </p:nvPr>
        </p:nvSpPr>
        <p:spPr>
          <a:xfrm>
            <a:off x="311150" y="301625"/>
            <a:ext cx="8375650" cy="471488"/>
          </a:xfrm>
        </p:spPr>
        <p:txBody>
          <a:bodyPr/>
          <a:lstStyle/>
          <a:p>
            <a:r>
              <a:rPr lang="ru-RU" altLang="ru-RU" smtClean="0"/>
              <a:t>Размеры (через </a:t>
            </a:r>
            <a:r>
              <a:rPr lang="en-US" altLang="ru-RU" smtClean="0"/>
              <a:t>CSS)</a:t>
            </a:r>
            <a:endParaRPr lang="ru-RU" altLang="ru-RU" smtClean="0"/>
          </a:p>
        </p:txBody>
      </p:sp>
      <p:sp>
        <p:nvSpPr>
          <p:cNvPr id="9216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381DA02-AFCE-4683-92DD-9C303B3409F5}" type="slidenum">
              <a:rPr lang="ru-RU" altLang="ru-RU" sz="1400" smtClean="0"/>
              <a:pPr>
                <a:spcBef>
                  <a:spcPct val="0"/>
                </a:spcBef>
                <a:buFontTx/>
                <a:buNone/>
              </a:pPr>
              <a:t>139</a:t>
            </a:fld>
            <a:endParaRPr lang="ru-RU" altLang="ru-RU" sz="1400" smtClean="0"/>
          </a:p>
        </p:txBody>
      </p:sp>
      <p:sp>
        <p:nvSpPr>
          <p:cNvPr id="4" name="Rectangle 4"/>
          <p:cNvSpPr>
            <a:spLocks noChangeArrowheads="1"/>
          </p:cNvSpPr>
          <p:nvPr/>
        </p:nvSpPr>
        <p:spPr bwMode="auto">
          <a:xfrm>
            <a:off x="1122363" y="1308100"/>
            <a:ext cx="2949575" cy="1690688"/>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400" b="1">
                <a:latin typeface="Courier New" pitchFamily="49" charset="0"/>
                <a:cs typeface="+mn-cs"/>
              </a:rPr>
              <a:t>table.spec {</a:t>
            </a:r>
          </a:p>
          <a:p>
            <a:pPr eaLnBrk="1" hangingPunct="1">
              <a:spcBef>
                <a:spcPct val="10000"/>
              </a:spcBef>
              <a:defRPr/>
            </a:pPr>
            <a:r>
              <a:rPr lang="en-US" sz="2400" b="1">
                <a:latin typeface="Courier New" pitchFamily="49" charset="0"/>
                <a:cs typeface="+mn-cs"/>
              </a:rPr>
              <a:t>  </a:t>
            </a:r>
            <a:r>
              <a:rPr lang="en-US" sz="2400" b="1">
                <a:solidFill>
                  <a:srgbClr val="FF0000"/>
                </a:solidFill>
                <a:latin typeface="Courier New" pitchFamily="49" charset="0"/>
                <a:cs typeface="+mn-cs"/>
              </a:rPr>
              <a:t>width</a:t>
            </a:r>
            <a:r>
              <a:rPr lang="en-US" sz="2400" b="1">
                <a:latin typeface="Courier New" pitchFamily="49" charset="0"/>
                <a:cs typeface="+mn-cs"/>
              </a:rPr>
              <a:t>: 60%;</a:t>
            </a:r>
          </a:p>
          <a:p>
            <a:pPr eaLnBrk="1" hangingPunct="1">
              <a:spcBef>
                <a:spcPct val="10000"/>
              </a:spcBef>
              <a:defRPr/>
            </a:pPr>
            <a:r>
              <a:rPr lang="en-US" sz="2400" b="1">
                <a:latin typeface="Courier New" pitchFamily="49" charset="0"/>
                <a:cs typeface="+mn-cs"/>
              </a:rPr>
              <a:t>  </a:t>
            </a:r>
            <a:r>
              <a:rPr lang="en-US" sz="2400" b="1">
                <a:solidFill>
                  <a:srgbClr val="FF0000"/>
                </a:solidFill>
                <a:latin typeface="Courier New" pitchFamily="49" charset="0"/>
                <a:cs typeface="+mn-cs"/>
              </a:rPr>
              <a:t>height</a:t>
            </a:r>
            <a:r>
              <a:rPr lang="en-US" sz="2400" b="1">
                <a:latin typeface="Courier New" pitchFamily="49" charset="0"/>
                <a:cs typeface="+mn-cs"/>
              </a:rPr>
              <a:t>: 300;</a:t>
            </a:r>
          </a:p>
          <a:p>
            <a:pPr eaLnBrk="1" hangingPunct="1">
              <a:spcBef>
                <a:spcPct val="10000"/>
              </a:spcBef>
              <a:defRPr/>
            </a:pPr>
            <a:r>
              <a:rPr lang="en-US" sz="2400" b="1">
                <a:latin typeface="Courier New" pitchFamily="49" charset="0"/>
                <a:cs typeface="+mn-cs"/>
              </a:rPr>
              <a:t>}</a:t>
            </a:r>
            <a:endParaRPr lang="ru-RU" sz="2400" b="1">
              <a:latin typeface="Courier New" pitchFamily="49" charset="0"/>
              <a:cs typeface="+mn-cs"/>
            </a:endParaRPr>
          </a:p>
        </p:txBody>
      </p:sp>
      <p:sp>
        <p:nvSpPr>
          <p:cNvPr id="5" name="Rectangle 7"/>
          <p:cNvSpPr>
            <a:spLocks noChangeArrowheads="1"/>
          </p:cNvSpPr>
          <p:nvPr/>
        </p:nvSpPr>
        <p:spPr bwMode="auto">
          <a:xfrm>
            <a:off x="1978025" y="3197225"/>
            <a:ext cx="3736975" cy="1247775"/>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400" b="1">
                <a:latin typeface="Courier New" pitchFamily="49" charset="0"/>
                <a:cs typeface="+mn-cs"/>
              </a:rPr>
              <a:t>table.spec tr {</a:t>
            </a:r>
          </a:p>
          <a:p>
            <a:pPr eaLnBrk="1" hangingPunct="1">
              <a:spcBef>
                <a:spcPct val="10000"/>
              </a:spcBef>
              <a:defRPr/>
            </a:pPr>
            <a:r>
              <a:rPr lang="en-US" sz="2400" b="1">
                <a:solidFill>
                  <a:srgbClr val="FF0000"/>
                </a:solidFill>
                <a:latin typeface="Courier New" pitchFamily="49" charset="0"/>
                <a:cs typeface="+mn-cs"/>
              </a:rPr>
              <a:t>  height</a:t>
            </a:r>
            <a:r>
              <a:rPr lang="en-US" sz="2400" b="1">
                <a:latin typeface="Courier New" pitchFamily="49" charset="0"/>
                <a:cs typeface="+mn-cs"/>
              </a:rPr>
              <a:t>:</a:t>
            </a:r>
            <a:r>
              <a:rPr lang="en-US" sz="2400" b="1">
                <a:solidFill>
                  <a:srgbClr val="FF0000"/>
                </a:solidFill>
                <a:latin typeface="Courier New" pitchFamily="49" charset="0"/>
                <a:cs typeface="+mn-cs"/>
              </a:rPr>
              <a:t> </a:t>
            </a:r>
            <a:r>
              <a:rPr lang="en-US" sz="2400" b="1">
                <a:latin typeface="Courier New" pitchFamily="49" charset="0"/>
                <a:cs typeface="+mn-cs"/>
              </a:rPr>
              <a:t>50px;</a:t>
            </a:r>
          </a:p>
          <a:p>
            <a:pPr eaLnBrk="1" hangingPunct="1">
              <a:spcBef>
                <a:spcPct val="10000"/>
              </a:spcBef>
              <a:defRPr/>
            </a:pPr>
            <a:r>
              <a:rPr lang="en-US" sz="2400" b="1">
                <a:latin typeface="Courier New" pitchFamily="49" charset="0"/>
                <a:cs typeface="+mn-cs"/>
              </a:rPr>
              <a:t>}</a:t>
            </a:r>
            <a:endParaRPr lang="ru-RU" sz="2400" b="1">
              <a:latin typeface="Courier New" pitchFamily="49" charset="0"/>
              <a:cs typeface="+mn-cs"/>
            </a:endParaRPr>
          </a:p>
        </p:txBody>
      </p:sp>
      <p:sp>
        <p:nvSpPr>
          <p:cNvPr id="6" name="Rectangle 8"/>
          <p:cNvSpPr>
            <a:spLocks noChangeArrowheads="1"/>
          </p:cNvSpPr>
          <p:nvPr/>
        </p:nvSpPr>
        <p:spPr bwMode="auto">
          <a:xfrm>
            <a:off x="400050" y="795338"/>
            <a:ext cx="26082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всей таблицы:</a:t>
            </a:r>
            <a:endParaRPr lang="en-US" altLang="ru-RU" sz="2600" b="1"/>
          </a:p>
        </p:txBody>
      </p:sp>
      <p:sp>
        <p:nvSpPr>
          <p:cNvPr id="7" name="Rectangle 9"/>
          <p:cNvSpPr>
            <a:spLocks noChangeArrowheads="1"/>
          </p:cNvSpPr>
          <p:nvPr/>
        </p:nvSpPr>
        <p:spPr bwMode="auto">
          <a:xfrm>
            <a:off x="400050" y="2960688"/>
            <a:ext cx="14112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строки:</a:t>
            </a:r>
            <a:endParaRPr lang="en-US" altLang="ru-RU" sz="2600" b="1"/>
          </a:p>
        </p:txBody>
      </p:sp>
      <p:sp>
        <p:nvSpPr>
          <p:cNvPr id="8" name="Rectangle 10"/>
          <p:cNvSpPr>
            <a:spLocks noChangeArrowheads="1"/>
          </p:cNvSpPr>
          <p:nvPr/>
        </p:nvSpPr>
        <p:spPr bwMode="auto">
          <a:xfrm>
            <a:off x="400050" y="4478338"/>
            <a:ext cx="14335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ячейки:</a:t>
            </a:r>
            <a:endParaRPr lang="en-US" altLang="ru-RU" sz="2600" b="1"/>
          </a:p>
        </p:txBody>
      </p:sp>
      <p:sp>
        <p:nvSpPr>
          <p:cNvPr id="9" name="Rectangle 11"/>
          <p:cNvSpPr>
            <a:spLocks noChangeArrowheads="1"/>
          </p:cNvSpPr>
          <p:nvPr/>
        </p:nvSpPr>
        <p:spPr bwMode="auto">
          <a:xfrm>
            <a:off x="1978025" y="4711700"/>
            <a:ext cx="3736975" cy="1716088"/>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400" b="1">
                <a:latin typeface="Courier New" pitchFamily="49" charset="0"/>
                <a:cs typeface="+mn-cs"/>
              </a:rPr>
              <a:t>table.spec td.qq {</a:t>
            </a:r>
          </a:p>
          <a:p>
            <a:pPr eaLnBrk="1" hangingPunct="1">
              <a:spcBef>
                <a:spcPct val="10000"/>
              </a:spcBef>
              <a:defRPr/>
            </a:pPr>
            <a:r>
              <a:rPr lang="en-US" sz="2400" b="1">
                <a:solidFill>
                  <a:srgbClr val="FF0000"/>
                </a:solidFill>
                <a:latin typeface="Courier New" pitchFamily="49" charset="0"/>
                <a:cs typeface="+mn-cs"/>
              </a:rPr>
              <a:t>  width</a:t>
            </a:r>
            <a:r>
              <a:rPr lang="en-US" sz="2400" b="1">
                <a:latin typeface="Courier New" pitchFamily="49" charset="0"/>
                <a:cs typeface="+mn-cs"/>
              </a:rPr>
              <a:t>: </a:t>
            </a:r>
            <a:r>
              <a:rPr lang="ru-RU" sz="2400" b="1">
                <a:latin typeface="Courier New" pitchFamily="49" charset="0"/>
                <a:cs typeface="+mn-cs"/>
              </a:rPr>
              <a:t>2</a:t>
            </a:r>
            <a:r>
              <a:rPr lang="en-US" sz="2400" b="1">
                <a:latin typeface="Courier New" pitchFamily="49" charset="0"/>
                <a:cs typeface="+mn-cs"/>
              </a:rPr>
              <a:t>5</a:t>
            </a:r>
            <a:r>
              <a:rPr lang="ru-RU" sz="2400" b="1">
                <a:latin typeface="Courier New" pitchFamily="49" charset="0"/>
                <a:cs typeface="+mn-cs"/>
              </a:rPr>
              <a:t>%</a:t>
            </a:r>
            <a:r>
              <a:rPr lang="en-US" sz="2400" b="1">
                <a:latin typeface="Courier New" pitchFamily="49" charset="0"/>
                <a:cs typeface="+mn-cs"/>
              </a:rPr>
              <a:t>;</a:t>
            </a:r>
          </a:p>
          <a:p>
            <a:pPr eaLnBrk="1" hangingPunct="1">
              <a:spcBef>
                <a:spcPct val="10000"/>
              </a:spcBef>
              <a:defRPr/>
            </a:pPr>
            <a:r>
              <a:rPr lang="en-US" sz="2400" b="1">
                <a:latin typeface="Courier New" pitchFamily="49" charset="0"/>
                <a:cs typeface="+mn-cs"/>
              </a:rPr>
              <a:t>  </a:t>
            </a:r>
            <a:r>
              <a:rPr lang="en-US" sz="2400" b="1">
                <a:solidFill>
                  <a:srgbClr val="FF0000"/>
                </a:solidFill>
                <a:latin typeface="Courier New" pitchFamily="49" charset="0"/>
                <a:cs typeface="+mn-cs"/>
              </a:rPr>
              <a:t>height</a:t>
            </a:r>
            <a:r>
              <a:rPr lang="en-US" sz="2400" b="1">
                <a:latin typeface="Courier New" pitchFamily="49" charset="0"/>
                <a:cs typeface="+mn-cs"/>
              </a:rPr>
              <a:t>: 50px;</a:t>
            </a:r>
          </a:p>
          <a:p>
            <a:pPr eaLnBrk="1" hangingPunct="1">
              <a:spcBef>
                <a:spcPct val="10000"/>
              </a:spcBef>
              <a:defRPr/>
            </a:pPr>
            <a:r>
              <a:rPr lang="en-US" sz="2400" b="1">
                <a:latin typeface="Courier New" pitchFamily="49" charset="0"/>
                <a:cs typeface="+mn-cs"/>
              </a:rPr>
              <a:t>}</a:t>
            </a:r>
            <a:endParaRPr lang="ru-RU" sz="2400" b="1">
              <a:latin typeface="Courier New" pitchFamily="49" charset="0"/>
              <a:cs typeface="+mn-cs"/>
            </a:endParaRPr>
          </a:p>
        </p:txBody>
      </p:sp>
      <p:sp>
        <p:nvSpPr>
          <p:cNvPr id="10" name="Rectangle 4"/>
          <p:cNvSpPr>
            <a:spLocks noChangeArrowheads="1"/>
          </p:cNvSpPr>
          <p:nvPr/>
        </p:nvSpPr>
        <p:spPr bwMode="auto">
          <a:xfrm>
            <a:off x="4791075" y="1308100"/>
            <a:ext cx="4070350" cy="1247775"/>
          </a:xfrm>
          <a:prstGeom prst="rect">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400" b="1">
                <a:latin typeface="Courier New" pitchFamily="49" charset="0"/>
                <a:cs typeface="+mn-cs"/>
              </a:rPr>
              <a:t>&lt;table </a:t>
            </a:r>
            <a:r>
              <a:rPr lang="en-US" sz="2400" b="1">
                <a:solidFill>
                  <a:srgbClr val="0000CC"/>
                </a:solidFill>
                <a:latin typeface="Courier New" pitchFamily="49" charset="0"/>
                <a:cs typeface="+mn-cs"/>
              </a:rPr>
              <a:t>class="spec"</a:t>
            </a:r>
            <a:r>
              <a:rPr lang="en-US" sz="2400" b="1">
                <a:latin typeface="Courier New" pitchFamily="49" charset="0"/>
                <a:cs typeface="+mn-cs"/>
              </a:rPr>
              <a:t>&gt;</a:t>
            </a:r>
          </a:p>
          <a:p>
            <a:pPr eaLnBrk="1" hangingPunct="1">
              <a:spcBef>
                <a:spcPct val="10000"/>
              </a:spcBef>
              <a:defRPr/>
            </a:pPr>
            <a:r>
              <a:rPr lang="en-US" sz="2400" b="1">
                <a:latin typeface="Courier New" pitchFamily="49" charset="0"/>
                <a:cs typeface="+mn-cs"/>
              </a:rPr>
              <a:t>...</a:t>
            </a:r>
          </a:p>
          <a:p>
            <a:pPr eaLnBrk="1" hangingPunct="1">
              <a:spcBef>
                <a:spcPct val="10000"/>
              </a:spcBef>
              <a:defRPr/>
            </a:pPr>
            <a:r>
              <a:rPr lang="en-US" sz="2400" b="1">
                <a:latin typeface="Courier New" pitchFamily="49" charset="0"/>
                <a:cs typeface="+mn-cs"/>
              </a:rPr>
              <a:t>&lt;/table&gt;</a:t>
            </a:r>
            <a:endParaRPr lang="ru-RU" sz="2400" b="1">
              <a:latin typeface="Courier New" pitchFamily="49" charset="0"/>
              <a:cs typeface="+mn-cs"/>
            </a:endParaRPr>
          </a:p>
        </p:txBody>
      </p:sp>
      <p:sp>
        <p:nvSpPr>
          <p:cNvPr id="11" name="Полилиния 10"/>
          <p:cNvSpPr>
            <a:spLocks/>
          </p:cNvSpPr>
          <p:nvPr/>
        </p:nvSpPr>
        <p:spPr bwMode="auto">
          <a:xfrm flipH="1">
            <a:off x="2949575" y="909638"/>
            <a:ext cx="4887913" cy="488950"/>
          </a:xfrm>
          <a:custGeom>
            <a:avLst/>
            <a:gdLst>
              <a:gd name="T0" fmla="*/ 0 w 1272208"/>
              <a:gd name="T1" fmla="*/ 0 h 2566403"/>
              <a:gd name="T2" fmla="*/ 2147483646 w 1272208"/>
              <a:gd name="T3" fmla="*/ 0 h 2566403"/>
              <a:gd name="T4" fmla="*/ 2147483646 w 1272208"/>
              <a:gd name="T5" fmla="*/ 0 h 2566403"/>
              <a:gd name="T6" fmla="*/ 0 60000 65536"/>
              <a:gd name="T7" fmla="*/ 0 60000 65536"/>
              <a:gd name="T8" fmla="*/ 0 60000 65536"/>
              <a:gd name="T9" fmla="*/ 0 w 1272208"/>
              <a:gd name="T10" fmla="*/ 0 h 2566403"/>
              <a:gd name="T11" fmla="*/ 1272208 w 1272208"/>
              <a:gd name="T12" fmla="*/ 2566403 h 2566403"/>
            </a:gdLst>
            <a:ahLst/>
            <a:cxnLst>
              <a:cxn ang="T6">
                <a:pos x="T0" y="T1"/>
              </a:cxn>
              <a:cxn ang="T7">
                <a:pos x="T2" y="T3"/>
              </a:cxn>
              <a:cxn ang="T8">
                <a:pos x="T4" y="T5"/>
              </a:cxn>
            </a:cxnLst>
            <a:rect l="T9" t="T10" r="T11" b="T12"/>
            <a:pathLst>
              <a:path w="1272208" h="2566403">
                <a:moveTo>
                  <a:pt x="0" y="2566403"/>
                </a:moveTo>
                <a:cubicBezTo>
                  <a:pt x="141807" y="1448617"/>
                  <a:pt x="399786" y="102705"/>
                  <a:pt x="611821" y="51353"/>
                </a:cubicBezTo>
                <a:cubicBezTo>
                  <a:pt x="823856" y="1"/>
                  <a:pt x="1063615" y="615868"/>
                  <a:pt x="1272208" y="2258290"/>
                </a:cubicBezTo>
              </a:path>
            </a:pathLst>
          </a:custGeom>
          <a:noFill/>
          <a:ln w="38100" algn="ctr">
            <a:solidFill>
              <a:srgbClr val="FF0000"/>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500"/>
                                        <p:tgtEl>
                                          <p:spTgt spid="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a:xfrm>
            <a:off x="311150" y="301625"/>
            <a:ext cx="8375650" cy="471488"/>
          </a:xfrm>
        </p:spPr>
        <p:txBody>
          <a:bodyPr/>
          <a:lstStyle/>
          <a:p>
            <a:r>
              <a:rPr lang="ru-RU" altLang="ru-RU" smtClean="0"/>
              <a:t>Что такое веб-страница?</a:t>
            </a:r>
          </a:p>
        </p:txBody>
      </p:sp>
      <p:sp>
        <p:nvSpPr>
          <p:cNvPr id="13315"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D427A6F-C412-4E6F-B50A-9B3B0069E7E8}" type="slidenum">
              <a:rPr lang="ru-RU" altLang="ru-RU" sz="1400" smtClean="0"/>
              <a:pPr>
                <a:spcBef>
                  <a:spcPct val="0"/>
                </a:spcBef>
                <a:buFontTx/>
                <a:buNone/>
              </a:pPr>
              <a:t>14</a:t>
            </a:fld>
            <a:endParaRPr lang="ru-RU" altLang="ru-RU" sz="1400" smtClean="0"/>
          </a:p>
        </p:txBody>
      </p:sp>
      <p:sp>
        <p:nvSpPr>
          <p:cNvPr id="13316" name="Rectangle 2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pSp>
        <p:nvGrpSpPr>
          <p:cNvPr id="2" name="Группа 35"/>
          <p:cNvGrpSpPr>
            <a:grpSpLocks/>
          </p:cNvGrpSpPr>
          <p:nvPr/>
        </p:nvGrpSpPr>
        <p:grpSpPr bwMode="auto">
          <a:xfrm>
            <a:off x="3454400" y="2697163"/>
            <a:ext cx="2251075" cy="1692275"/>
            <a:chOff x="3453993" y="2697163"/>
            <a:chExt cx="2251297" cy="1692255"/>
          </a:xfrm>
        </p:grpSpPr>
        <p:sp>
          <p:nvSpPr>
            <p:cNvPr id="13345" name="Text Box 25"/>
            <p:cNvSpPr txBox="1">
              <a:spLocks noChangeArrowheads="1"/>
            </p:cNvSpPr>
            <p:nvPr/>
          </p:nvSpPr>
          <p:spPr bwMode="auto">
            <a:xfrm>
              <a:off x="3995389" y="3044292"/>
              <a:ext cx="1166335" cy="1345126"/>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300">
                  <a:solidFill>
                    <a:srgbClr val="C6C3C6"/>
                  </a:solidFill>
                  <a:latin typeface="Calibri" panose="020F0502020204030204" pitchFamily="34" charset="0"/>
                  <a:cs typeface="Times New Roman" panose="02020603050405020304" pitchFamily="18" charset="0"/>
                </a:rPr>
                <a:t>Lorem ipsum dolor sit amet, consectetur adipiscing elit. Maecenas facilisis scelerisque metus, non hendrerit neque convallis placerat. Phasellus consequat convallis nisl, a volutpat qua</a:t>
              </a:r>
              <a:r>
                <a:rPr lang="en-US" altLang="ru-RU" sz="300">
                  <a:solidFill>
                    <a:srgbClr val="808080"/>
                  </a:solidFill>
                  <a:latin typeface="Calibri" panose="020F0502020204030204" pitchFamily="34" charset="0"/>
                  <a:cs typeface="Times New Roman" panose="02020603050405020304" pitchFamily="18" charset="0"/>
                </a:rPr>
                <a:t>m posuere sed</a:t>
              </a:r>
              <a:r>
                <a:rPr lang="en-US" altLang="ru-RU" sz="300">
                  <a:solidFill>
                    <a:srgbClr val="C6C3C6"/>
                  </a:solidFill>
                  <a:latin typeface="Calibri" panose="020F0502020204030204" pitchFamily="34" charset="0"/>
                  <a:cs typeface="Times New Roman" panose="02020603050405020304" pitchFamily="18" charset="0"/>
                </a:rPr>
                <a:t>. Maecenas laoreet congue nibh, et euismod lectus varius sit amet. In tristique mattis leo, eget commodo ante egestas eget. Sed id purus quis ligula scelerisque fringilla. Suspendisse scelerisque, sapien id scelerisque imperdiet, tellus odio consequat nunc, eu fermentum diam lacus non urna. Praesent faucibus massa in risus sagittis a luctus justo aliquam. Class aptent taciti </a:t>
              </a:r>
              <a:r>
                <a:rPr lang="en-US" altLang="ru-RU" sz="300">
                  <a:solidFill>
                    <a:srgbClr val="808080"/>
                  </a:solidFill>
                  <a:latin typeface="Calibri" panose="020F0502020204030204" pitchFamily="34" charset="0"/>
                  <a:cs typeface="Times New Roman" panose="02020603050405020304" pitchFamily="18" charset="0"/>
                </a:rPr>
                <a:t>sociosqu</a:t>
              </a:r>
              <a:r>
                <a:rPr lang="en-US" altLang="ru-RU" sz="300">
                  <a:solidFill>
                    <a:srgbClr val="C6C3C6"/>
                  </a:solidFill>
                  <a:latin typeface="Calibri" panose="020F0502020204030204" pitchFamily="34" charset="0"/>
                  <a:cs typeface="Times New Roman" panose="02020603050405020304" pitchFamily="18" charset="0"/>
                </a:rPr>
                <a:t> ad litora torquent per conubia nostra, per inceptos himenaeos. Praesent metus dolor, semper ut fermentum vel, imperdiet in risus. Nam a lectus lorem, dictum semper nulla. In eget ipsum non arcu aliquet lacinia. Morbi iaculis sodales metus, vel posuere orci vulputate vel. Nulla non felis sem, sagittis porttitor mi. Curabitur in tortor in nisi egestas cursus quis at sapien. Proin pulvinar, odio id lacinia suscipit, sem justo aliquam risus, nec suscipit enim felis at justo. Donec at nulla orci, suscipit auctor arcu. Donec nec tortor quis justo scelerisque cursus id et magna.</a:t>
              </a:r>
              <a:endParaRPr lang="en-US" altLang="ru-RU" sz="300"/>
            </a:p>
          </p:txBody>
        </p:sp>
        <p:sp>
          <p:nvSpPr>
            <p:cNvPr id="13346" name="Rectangle 24"/>
            <p:cNvSpPr>
              <a:spLocks noChangeArrowheads="1"/>
            </p:cNvSpPr>
            <p:nvPr/>
          </p:nvSpPr>
          <p:spPr bwMode="auto">
            <a:xfrm>
              <a:off x="3453993" y="2697163"/>
              <a:ext cx="2251297" cy="2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index.html</a:t>
              </a:r>
              <a:endParaRPr lang="ru-RU" altLang="ru-RU" sz="2400">
                <a:ea typeface="Times New Roman" panose="02020603050405020304" pitchFamily="18" charset="0"/>
                <a:cs typeface="Courier New" panose="02070309020205020404" pitchFamily="49" charset="0"/>
              </a:endParaRPr>
            </a:p>
          </p:txBody>
        </p:sp>
      </p:grpSp>
      <p:grpSp>
        <p:nvGrpSpPr>
          <p:cNvPr id="3" name="Группа 36"/>
          <p:cNvGrpSpPr>
            <a:grpSpLocks/>
          </p:cNvGrpSpPr>
          <p:nvPr/>
        </p:nvGrpSpPr>
        <p:grpSpPr bwMode="auto">
          <a:xfrm>
            <a:off x="495300" y="3352800"/>
            <a:ext cx="3044825" cy="1666875"/>
            <a:chOff x="495300" y="3353454"/>
            <a:chExt cx="3044404" cy="1666221"/>
          </a:xfrm>
        </p:grpSpPr>
        <p:sp>
          <p:nvSpPr>
            <p:cNvPr id="101399" name="Rectangle 23"/>
            <p:cNvSpPr>
              <a:spLocks noChangeArrowheads="1"/>
            </p:cNvSpPr>
            <p:nvPr/>
          </p:nvSpPr>
          <p:spPr bwMode="auto">
            <a:xfrm>
              <a:off x="890533" y="3807301"/>
              <a:ext cx="2649171" cy="1212374"/>
            </a:xfrm>
            <a:prstGeom prst="rect">
              <a:avLst/>
            </a:prstGeom>
            <a:solidFill>
              <a:srgbClr val="D8D8D8"/>
            </a:solidFill>
            <a:ln w="9525">
              <a:noFill/>
              <a:miter lim="800000"/>
              <a:headEnd/>
              <a:tailEnd/>
            </a:ln>
            <a:effectLst>
              <a:outerShdw dist="35921" dir="2700000" algn="ctr" rotWithShape="0">
                <a:srgbClr val="808080"/>
              </a:outerShdw>
            </a:effectLst>
          </p:spPr>
          <p:txBody>
            <a:bodyPr/>
            <a:lstStyle/>
            <a:p>
              <a:pPr eaLnBrk="1" hangingPunct="1">
                <a:defRPr/>
              </a:pPr>
              <a:endParaRPr lang="ru-RU">
                <a:latin typeface="Arial" charset="0"/>
                <a:cs typeface="+mn-cs"/>
              </a:endParaRPr>
            </a:p>
          </p:txBody>
        </p:sp>
        <p:sp>
          <p:nvSpPr>
            <p:cNvPr id="13337" name="Rectangle 22"/>
            <p:cNvSpPr>
              <a:spLocks noChangeArrowheads="1"/>
            </p:cNvSpPr>
            <p:nvPr/>
          </p:nvSpPr>
          <p:spPr bwMode="auto">
            <a:xfrm>
              <a:off x="862017" y="4685563"/>
              <a:ext cx="1362713" cy="287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ru-RU" sz="1400" b="1">
                  <a:latin typeface="Courier New" panose="02070309020205020404" pitchFamily="49" charset="0"/>
                  <a:ea typeface="Times New Roman" panose="02020603050405020304" pitchFamily="18" charset="0"/>
                  <a:cs typeface="Courier New" panose="02070309020205020404" pitchFamily="49" charset="0"/>
                </a:rPr>
                <a:t>sunset.jpg</a:t>
              </a:r>
              <a:endParaRPr lang="en-US" altLang="ru-RU" sz="3600">
                <a:ea typeface="Times New Roman" panose="02020603050405020304" pitchFamily="18" charset="0"/>
                <a:cs typeface="Courier New" panose="02070309020205020404" pitchFamily="49" charset="0"/>
              </a:endParaRPr>
            </a:p>
          </p:txBody>
        </p:sp>
        <p:pic>
          <p:nvPicPr>
            <p:cNvPr id="13338" name="Picture 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350" y="3928387"/>
              <a:ext cx="988401" cy="73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9"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7096" y="3931642"/>
              <a:ext cx="989486" cy="74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40" name="Rectangle 19"/>
            <p:cNvSpPr>
              <a:spLocks noChangeArrowheads="1"/>
            </p:cNvSpPr>
            <p:nvPr/>
          </p:nvSpPr>
          <p:spPr bwMode="auto">
            <a:xfrm>
              <a:off x="2399409" y="4685563"/>
              <a:ext cx="1022035" cy="287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ru-RU" sz="1400" b="1">
                  <a:latin typeface="Courier New" panose="02070309020205020404" pitchFamily="49" charset="0"/>
                  <a:ea typeface="Times New Roman" panose="02020603050405020304" pitchFamily="18" charset="0"/>
                  <a:cs typeface="Courier New" panose="02070309020205020404" pitchFamily="49" charset="0"/>
                </a:rPr>
                <a:t>tree.jpg</a:t>
              </a:r>
              <a:endParaRPr lang="en-US" altLang="ru-RU" sz="3600">
                <a:ea typeface="Times New Roman" panose="02020603050405020304" pitchFamily="18" charset="0"/>
                <a:cs typeface="Courier New" panose="02070309020205020404" pitchFamily="49" charset="0"/>
              </a:endParaRPr>
            </a:p>
          </p:txBody>
        </p:sp>
        <p:sp>
          <p:nvSpPr>
            <p:cNvPr id="13341" name="Rectangle 18"/>
            <p:cNvSpPr>
              <a:spLocks noChangeArrowheads="1"/>
            </p:cNvSpPr>
            <p:nvPr/>
          </p:nvSpPr>
          <p:spPr bwMode="auto">
            <a:xfrm>
              <a:off x="1033441" y="3396846"/>
              <a:ext cx="987316" cy="2874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images</a:t>
              </a:r>
              <a:endParaRPr lang="en-US" altLang="ru-RU" sz="2400">
                <a:ea typeface="Times New Roman" panose="02020603050405020304" pitchFamily="18" charset="0"/>
                <a:cs typeface="Courier New" panose="02070309020205020404" pitchFamily="49" charset="0"/>
              </a:endParaRPr>
            </a:p>
          </p:txBody>
        </p:sp>
        <p:grpSp>
          <p:nvGrpSpPr>
            <p:cNvPr id="13342" name="Group 5"/>
            <p:cNvGrpSpPr>
              <a:grpSpLocks/>
            </p:cNvGrpSpPr>
            <p:nvPr/>
          </p:nvGrpSpPr>
          <p:grpSpPr bwMode="auto">
            <a:xfrm>
              <a:off x="495300" y="3353454"/>
              <a:ext cx="479553" cy="468625"/>
              <a:chOff x="6396" y="1596"/>
              <a:chExt cx="3160" cy="3084"/>
            </a:xfrm>
          </p:grpSpPr>
          <p:sp>
            <p:nvSpPr>
              <p:cNvPr id="13343" name="Freeform 7"/>
              <p:cNvSpPr>
                <a:spLocks/>
              </p:cNvSpPr>
              <p:nvPr/>
            </p:nvSpPr>
            <p:spPr bwMode="auto">
              <a:xfrm>
                <a:off x="6396" y="1596"/>
                <a:ext cx="2829" cy="3042"/>
              </a:xfrm>
              <a:custGeom>
                <a:avLst/>
                <a:gdLst>
                  <a:gd name="T0" fmla="*/ 159 w 2829"/>
                  <a:gd name="T1" fmla="*/ 3042 h 3042"/>
                  <a:gd name="T2" fmla="*/ 0 w 2829"/>
                  <a:gd name="T3" fmla="*/ 546 h 3042"/>
                  <a:gd name="T4" fmla="*/ 234 w 2829"/>
                  <a:gd name="T5" fmla="*/ 125 h 3042"/>
                  <a:gd name="T6" fmla="*/ 1075 w 2829"/>
                  <a:gd name="T7" fmla="*/ 22 h 3042"/>
                  <a:gd name="T8" fmla="*/ 1356 w 2829"/>
                  <a:gd name="T9" fmla="*/ 396 h 3042"/>
                  <a:gd name="T10" fmla="*/ 2679 w 2829"/>
                  <a:gd name="T11" fmla="*/ 222 h 3042"/>
                  <a:gd name="T12" fmla="*/ 2805 w 2829"/>
                  <a:gd name="T13" fmla="*/ 284 h 3042"/>
                  <a:gd name="T14" fmla="*/ 2796 w 2829"/>
                  <a:gd name="T15" fmla="*/ 2416 h 3042"/>
                  <a:gd name="T16" fmla="*/ 159 w 2829"/>
                  <a:gd name="T17" fmla="*/ 3042 h 30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29"/>
                  <a:gd name="T28" fmla="*/ 0 h 3042"/>
                  <a:gd name="T29" fmla="*/ 2829 w 2829"/>
                  <a:gd name="T30" fmla="*/ 3042 h 30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29" h="3042">
                    <a:moveTo>
                      <a:pt x="159" y="3042"/>
                    </a:moveTo>
                    <a:cubicBezTo>
                      <a:pt x="159" y="3042"/>
                      <a:pt x="79" y="1794"/>
                      <a:pt x="0" y="546"/>
                    </a:cubicBezTo>
                    <a:cubicBezTo>
                      <a:pt x="126" y="309"/>
                      <a:pt x="171" y="163"/>
                      <a:pt x="234" y="125"/>
                    </a:cubicBezTo>
                    <a:cubicBezTo>
                      <a:pt x="297" y="87"/>
                      <a:pt x="1041" y="0"/>
                      <a:pt x="1075" y="22"/>
                    </a:cubicBezTo>
                    <a:cubicBezTo>
                      <a:pt x="1109" y="44"/>
                      <a:pt x="1356" y="396"/>
                      <a:pt x="1356" y="396"/>
                    </a:cubicBezTo>
                    <a:cubicBezTo>
                      <a:pt x="1623" y="429"/>
                      <a:pt x="2625" y="219"/>
                      <a:pt x="2679" y="222"/>
                    </a:cubicBezTo>
                    <a:cubicBezTo>
                      <a:pt x="2733" y="225"/>
                      <a:pt x="2781" y="243"/>
                      <a:pt x="2805" y="284"/>
                    </a:cubicBezTo>
                    <a:cubicBezTo>
                      <a:pt x="2829" y="325"/>
                      <a:pt x="2829" y="1577"/>
                      <a:pt x="2796" y="2416"/>
                    </a:cubicBezTo>
                    <a:cubicBezTo>
                      <a:pt x="1477" y="2729"/>
                      <a:pt x="159" y="3042"/>
                      <a:pt x="159" y="3042"/>
                    </a:cubicBezTo>
                    <a:close/>
                  </a:path>
                </a:pathLst>
              </a:custGeom>
              <a:gradFill rotWithShape="1">
                <a:gsLst>
                  <a:gs pos="0">
                    <a:srgbClr val="EAB200"/>
                  </a:gs>
                  <a:gs pos="100000">
                    <a:srgbClr val="584300"/>
                  </a:gs>
                </a:gsLst>
                <a:lin ang="5400000" scaled="1"/>
              </a:gradFill>
              <a:ln w="9525">
                <a:solidFill>
                  <a:srgbClr val="5A5A5A"/>
                </a:solidFill>
                <a:round/>
                <a:headEnd/>
                <a:tailEnd/>
              </a:ln>
            </p:spPr>
            <p:txBody>
              <a:bodyPr/>
              <a:lstStyle/>
              <a:p>
                <a:endParaRPr lang="ru-RU"/>
              </a:p>
            </p:txBody>
          </p:sp>
          <p:sp>
            <p:nvSpPr>
              <p:cNvPr id="13344" name="Freeform 6"/>
              <p:cNvSpPr>
                <a:spLocks/>
              </p:cNvSpPr>
              <p:nvPr/>
            </p:nvSpPr>
            <p:spPr bwMode="auto">
              <a:xfrm>
                <a:off x="6531" y="2016"/>
                <a:ext cx="3025" cy="2664"/>
              </a:xfrm>
              <a:custGeom>
                <a:avLst/>
                <a:gdLst>
                  <a:gd name="T0" fmla="*/ 144 w 3025"/>
                  <a:gd name="T1" fmla="*/ 2661 h 2664"/>
                  <a:gd name="T2" fmla="*/ 18 w 3025"/>
                  <a:gd name="T3" fmla="*/ 2616 h 2664"/>
                  <a:gd name="T4" fmla="*/ 145 w 3025"/>
                  <a:gd name="T5" fmla="*/ 761 h 2664"/>
                  <a:gd name="T6" fmla="*/ 276 w 3025"/>
                  <a:gd name="T7" fmla="*/ 593 h 2664"/>
                  <a:gd name="T8" fmla="*/ 1043 w 3025"/>
                  <a:gd name="T9" fmla="*/ 462 h 2664"/>
                  <a:gd name="T10" fmla="*/ 1239 w 3025"/>
                  <a:gd name="T11" fmla="*/ 228 h 2664"/>
                  <a:gd name="T12" fmla="*/ 2773 w 3025"/>
                  <a:gd name="T13" fmla="*/ 4 h 2664"/>
                  <a:gd name="T14" fmla="*/ 2997 w 3025"/>
                  <a:gd name="T15" fmla="*/ 144 h 2664"/>
                  <a:gd name="T16" fmla="*/ 2726 w 3025"/>
                  <a:gd name="T17" fmla="*/ 2042 h 2664"/>
                  <a:gd name="T18" fmla="*/ 144 w 3025"/>
                  <a:gd name="T19" fmla="*/ 2661 h 26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25"/>
                  <a:gd name="T31" fmla="*/ 0 h 2664"/>
                  <a:gd name="T32" fmla="*/ 3025 w 3025"/>
                  <a:gd name="T33" fmla="*/ 2664 h 26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25" h="2664">
                    <a:moveTo>
                      <a:pt x="144" y="2661"/>
                    </a:moveTo>
                    <a:cubicBezTo>
                      <a:pt x="90" y="2664"/>
                      <a:pt x="36" y="2664"/>
                      <a:pt x="18" y="2616"/>
                    </a:cubicBezTo>
                    <a:cubicBezTo>
                      <a:pt x="0" y="2568"/>
                      <a:pt x="125" y="808"/>
                      <a:pt x="145" y="761"/>
                    </a:cubicBezTo>
                    <a:cubicBezTo>
                      <a:pt x="165" y="714"/>
                      <a:pt x="240" y="616"/>
                      <a:pt x="276" y="593"/>
                    </a:cubicBezTo>
                    <a:cubicBezTo>
                      <a:pt x="312" y="570"/>
                      <a:pt x="883" y="523"/>
                      <a:pt x="1043" y="462"/>
                    </a:cubicBezTo>
                    <a:cubicBezTo>
                      <a:pt x="1203" y="401"/>
                      <a:pt x="1215" y="255"/>
                      <a:pt x="1239" y="228"/>
                    </a:cubicBezTo>
                    <a:cubicBezTo>
                      <a:pt x="1263" y="201"/>
                      <a:pt x="2711" y="8"/>
                      <a:pt x="2773" y="4"/>
                    </a:cubicBezTo>
                    <a:cubicBezTo>
                      <a:pt x="2835" y="0"/>
                      <a:pt x="2969" y="99"/>
                      <a:pt x="2997" y="144"/>
                    </a:cubicBezTo>
                    <a:cubicBezTo>
                      <a:pt x="3025" y="189"/>
                      <a:pt x="2859" y="1479"/>
                      <a:pt x="2726" y="2042"/>
                    </a:cubicBezTo>
                    <a:cubicBezTo>
                      <a:pt x="2139" y="2312"/>
                      <a:pt x="198" y="2658"/>
                      <a:pt x="144" y="2661"/>
                    </a:cubicBezTo>
                    <a:close/>
                  </a:path>
                </a:pathLst>
              </a:custGeom>
              <a:gradFill rotWithShape="1">
                <a:gsLst>
                  <a:gs pos="0">
                    <a:srgbClr val="FFFF00"/>
                  </a:gs>
                  <a:gs pos="100000">
                    <a:srgbClr val="FFC000"/>
                  </a:gs>
                </a:gsLst>
                <a:lin ang="5400000" scaled="1"/>
              </a:gradFill>
              <a:ln w="9525">
                <a:solidFill>
                  <a:srgbClr val="5A5A5A"/>
                </a:solidFill>
                <a:round/>
                <a:headEnd/>
                <a:tailEnd/>
              </a:ln>
            </p:spPr>
            <p:txBody>
              <a:bodyPr/>
              <a:lstStyle/>
              <a:p>
                <a:endParaRPr lang="ru-RU"/>
              </a:p>
            </p:txBody>
          </p:sp>
        </p:grpSp>
      </p:grpSp>
      <p:grpSp>
        <p:nvGrpSpPr>
          <p:cNvPr id="7" name="Группа 37"/>
          <p:cNvGrpSpPr>
            <a:grpSpLocks/>
          </p:cNvGrpSpPr>
          <p:nvPr/>
        </p:nvGrpSpPr>
        <p:grpSpPr bwMode="auto">
          <a:xfrm>
            <a:off x="5668963" y="3352800"/>
            <a:ext cx="3062287" cy="1666875"/>
            <a:chOff x="5669486" y="3353454"/>
            <a:chExt cx="3061764" cy="1666221"/>
          </a:xfrm>
        </p:grpSpPr>
        <p:sp>
          <p:nvSpPr>
            <p:cNvPr id="101393" name="Rectangle 17"/>
            <p:cNvSpPr>
              <a:spLocks noChangeArrowheads="1"/>
            </p:cNvSpPr>
            <p:nvPr/>
          </p:nvSpPr>
          <p:spPr bwMode="auto">
            <a:xfrm>
              <a:off x="6082166" y="3807301"/>
              <a:ext cx="2649084" cy="1212374"/>
            </a:xfrm>
            <a:prstGeom prst="rect">
              <a:avLst/>
            </a:prstGeom>
            <a:solidFill>
              <a:srgbClr val="D8D8D8"/>
            </a:solidFill>
            <a:ln w="9525">
              <a:noFill/>
              <a:miter lim="800000"/>
              <a:headEnd/>
              <a:tailEnd/>
            </a:ln>
            <a:effectLst>
              <a:outerShdw dist="35921" dir="2700000" algn="ctr" rotWithShape="0">
                <a:srgbClr val="808080"/>
              </a:outerShdw>
            </a:effectLst>
          </p:spPr>
          <p:txBody>
            <a:bodyPr/>
            <a:lstStyle/>
            <a:p>
              <a:pPr eaLnBrk="1" hangingPunct="1">
                <a:defRPr/>
              </a:pPr>
              <a:endParaRPr lang="ru-RU">
                <a:latin typeface="Arial" charset="0"/>
                <a:cs typeface="+mn-cs"/>
              </a:endParaRPr>
            </a:p>
          </p:txBody>
        </p:sp>
        <p:sp>
          <p:nvSpPr>
            <p:cNvPr id="13328" name="Rectangle 16"/>
            <p:cNvSpPr>
              <a:spLocks noChangeArrowheads="1"/>
            </p:cNvSpPr>
            <p:nvPr/>
          </p:nvSpPr>
          <p:spPr bwMode="auto">
            <a:xfrm>
              <a:off x="6224987" y="3396846"/>
              <a:ext cx="987316" cy="2874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media</a:t>
              </a:r>
              <a:endParaRPr lang="en-US" altLang="ru-RU" sz="2400">
                <a:ea typeface="Times New Roman" panose="02020603050405020304" pitchFamily="18" charset="0"/>
                <a:cs typeface="Courier New" panose="02070309020205020404" pitchFamily="49" charset="0"/>
              </a:endParaRPr>
            </a:p>
          </p:txBody>
        </p:sp>
        <p:pic>
          <p:nvPicPr>
            <p:cNvPr id="13329" name="Picture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2254" y="3951168"/>
              <a:ext cx="990571" cy="744158"/>
            </a:xfrm>
            <a:prstGeom prst="rect">
              <a:avLst/>
            </a:prstGeom>
            <a:noFill/>
            <a:ln w="3175">
              <a:solidFill>
                <a:srgbClr val="A5A5A5"/>
              </a:solidFill>
              <a:miter lim="800000"/>
              <a:headEnd/>
              <a:tailEnd/>
            </a:ln>
            <a:extLst>
              <a:ext uri="{909E8E84-426E-40DD-AFC4-6F175D3DCCD1}">
                <a14:hiddenFill xmlns:a14="http://schemas.microsoft.com/office/drawing/2010/main">
                  <a:solidFill>
                    <a:srgbClr val="FFFFFF"/>
                  </a:solidFill>
                </a14:hiddenFill>
              </a:ext>
            </a:extLst>
          </p:spPr>
        </p:pic>
        <p:sp>
          <p:nvSpPr>
            <p:cNvPr id="13330" name="Rectangle 14"/>
            <p:cNvSpPr>
              <a:spLocks noChangeArrowheads="1"/>
            </p:cNvSpPr>
            <p:nvPr/>
          </p:nvSpPr>
          <p:spPr bwMode="auto">
            <a:xfrm>
              <a:off x="6183758" y="4732209"/>
              <a:ext cx="1208648" cy="287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ru-RU" sz="1400" b="1">
                  <a:latin typeface="Courier New" panose="02070309020205020404" pitchFamily="49" charset="0"/>
                  <a:ea typeface="Times New Roman" panose="02020603050405020304" pitchFamily="18" charset="0"/>
                  <a:cs typeface="Courier New" panose="02070309020205020404" pitchFamily="49" charset="0"/>
                </a:rPr>
                <a:t>laugh.wav</a:t>
              </a:r>
              <a:endParaRPr lang="en-US" altLang="ru-RU" sz="3600">
                <a:ea typeface="Times New Roman" panose="02020603050405020304" pitchFamily="18" charset="0"/>
                <a:cs typeface="Courier New" panose="02070309020205020404" pitchFamily="49" charset="0"/>
              </a:endParaRPr>
            </a:p>
          </p:txBody>
        </p:sp>
        <p:pic>
          <p:nvPicPr>
            <p:cNvPr id="13331"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2981" y="3952252"/>
              <a:ext cx="989486" cy="744158"/>
            </a:xfrm>
            <a:prstGeom prst="rect">
              <a:avLst/>
            </a:prstGeom>
            <a:noFill/>
            <a:ln w="3175">
              <a:solidFill>
                <a:srgbClr val="A5A5A5"/>
              </a:solidFill>
              <a:miter lim="800000"/>
              <a:headEnd/>
              <a:tailEnd/>
            </a:ln>
            <a:extLst>
              <a:ext uri="{909E8E84-426E-40DD-AFC4-6F175D3DCCD1}">
                <a14:hiddenFill xmlns:a14="http://schemas.microsoft.com/office/drawing/2010/main">
                  <a:solidFill>
                    <a:srgbClr val="FFFFFF"/>
                  </a:solidFill>
                </a14:hiddenFill>
              </a:ext>
            </a:extLst>
          </p:spPr>
        </p:pic>
        <p:sp>
          <p:nvSpPr>
            <p:cNvPr id="13332" name="Rectangle 12"/>
            <p:cNvSpPr>
              <a:spLocks noChangeArrowheads="1"/>
            </p:cNvSpPr>
            <p:nvPr/>
          </p:nvSpPr>
          <p:spPr bwMode="auto">
            <a:xfrm>
              <a:off x="7522602" y="4732209"/>
              <a:ext cx="1118596" cy="287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ru-RU" sz="1400" b="1">
                  <a:latin typeface="Courier New" panose="02070309020205020404" pitchFamily="49" charset="0"/>
                  <a:ea typeface="Times New Roman" panose="02020603050405020304" pitchFamily="18" charset="0"/>
                  <a:cs typeface="Courier New" panose="02070309020205020404" pitchFamily="49" charset="0"/>
                </a:rPr>
                <a:t>movie.flv</a:t>
              </a:r>
              <a:endParaRPr lang="en-US" altLang="ru-RU" sz="3600">
                <a:ea typeface="Times New Roman" panose="02020603050405020304" pitchFamily="18" charset="0"/>
                <a:cs typeface="Courier New" panose="02070309020205020404" pitchFamily="49" charset="0"/>
              </a:endParaRPr>
            </a:p>
          </p:txBody>
        </p:sp>
        <p:grpSp>
          <p:nvGrpSpPr>
            <p:cNvPr id="13333" name="Group 2"/>
            <p:cNvGrpSpPr>
              <a:grpSpLocks/>
            </p:cNvGrpSpPr>
            <p:nvPr/>
          </p:nvGrpSpPr>
          <p:grpSpPr bwMode="auto">
            <a:xfrm>
              <a:off x="5669486" y="3353454"/>
              <a:ext cx="479553" cy="468625"/>
              <a:chOff x="6396" y="1596"/>
              <a:chExt cx="3160" cy="3084"/>
            </a:xfrm>
          </p:grpSpPr>
          <p:sp>
            <p:nvSpPr>
              <p:cNvPr id="13334" name="Freeform 4"/>
              <p:cNvSpPr>
                <a:spLocks/>
              </p:cNvSpPr>
              <p:nvPr/>
            </p:nvSpPr>
            <p:spPr bwMode="auto">
              <a:xfrm>
                <a:off x="6396" y="1596"/>
                <a:ext cx="2829" cy="3042"/>
              </a:xfrm>
              <a:custGeom>
                <a:avLst/>
                <a:gdLst>
                  <a:gd name="T0" fmla="*/ 159 w 2829"/>
                  <a:gd name="T1" fmla="*/ 3042 h 3042"/>
                  <a:gd name="T2" fmla="*/ 0 w 2829"/>
                  <a:gd name="T3" fmla="*/ 546 h 3042"/>
                  <a:gd name="T4" fmla="*/ 234 w 2829"/>
                  <a:gd name="T5" fmla="*/ 125 h 3042"/>
                  <a:gd name="T6" fmla="*/ 1075 w 2829"/>
                  <a:gd name="T7" fmla="*/ 22 h 3042"/>
                  <a:gd name="T8" fmla="*/ 1356 w 2829"/>
                  <a:gd name="T9" fmla="*/ 396 h 3042"/>
                  <a:gd name="T10" fmla="*/ 2679 w 2829"/>
                  <a:gd name="T11" fmla="*/ 222 h 3042"/>
                  <a:gd name="T12" fmla="*/ 2805 w 2829"/>
                  <a:gd name="T13" fmla="*/ 284 h 3042"/>
                  <a:gd name="T14" fmla="*/ 2796 w 2829"/>
                  <a:gd name="T15" fmla="*/ 2416 h 3042"/>
                  <a:gd name="T16" fmla="*/ 159 w 2829"/>
                  <a:gd name="T17" fmla="*/ 3042 h 30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29"/>
                  <a:gd name="T28" fmla="*/ 0 h 3042"/>
                  <a:gd name="T29" fmla="*/ 2829 w 2829"/>
                  <a:gd name="T30" fmla="*/ 3042 h 30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29" h="3042">
                    <a:moveTo>
                      <a:pt x="159" y="3042"/>
                    </a:moveTo>
                    <a:cubicBezTo>
                      <a:pt x="159" y="3042"/>
                      <a:pt x="79" y="1794"/>
                      <a:pt x="0" y="546"/>
                    </a:cubicBezTo>
                    <a:cubicBezTo>
                      <a:pt x="126" y="309"/>
                      <a:pt x="171" y="163"/>
                      <a:pt x="234" y="125"/>
                    </a:cubicBezTo>
                    <a:cubicBezTo>
                      <a:pt x="297" y="87"/>
                      <a:pt x="1041" y="0"/>
                      <a:pt x="1075" y="22"/>
                    </a:cubicBezTo>
                    <a:cubicBezTo>
                      <a:pt x="1109" y="44"/>
                      <a:pt x="1356" y="396"/>
                      <a:pt x="1356" y="396"/>
                    </a:cubicBezTo>
                    <a:cubicBezTo>
                      <a:pt x="1623" y="429"/>
                      <a:pt x="2625" y="219"/>
                      <a:pt x="2679" y="222"/>
                    </a:cubicBezTo>
                    <a:cubicBezTo>
                      <a:pt x="2733" y="225"/>
                      <a:pt x="2781" y="243"/>
                      <a:pt x="2805" y="284"/>
                    </a:cubicBezTo>
                    <a:cubicBezTo>
                      <a:pt x="2829" y="325"/>
                      <a:pt x="2829" y="1577"/>
                      <a:pt x="2796" y="2416"/>
                    </a:cubicBezTo>
                    <a:cubicBezTo>
                      <a:pt x="1477" y="2729"/>
                      <a:pt x="159" y="3042"/>
                      <a:pt x="159" y="3042"/>
                    </a:cubicBezTo>
                    <a:close/>
                  </a:path>
                </a:pathLst>
              </a:custGeom>
              <a:gradFill rotWithShape="1">
                <a:gsLst>
                  <a:gs pos="0">
                    <a:srgbClr val="EAB200"/>
                  </a:gs>
                  <a:gs pos="100000">
                    <a:srgbClr val="584300"/>
                  </a:gs>
                </a:gsLst>
                <a:lin ang="5400000" scaled="1"/>
              </a:gradFill>
              <a:ln w="9525">
                <a:solidFill>
                  <a:srgbClr val="5A5A5A"/>
                </a:solidFill>
                <a:round/>
                <a:headEnd/>
                <a:tailEnd/>
              </a:ln>
            </p:spPr>
            <p:txBody>
              <a:bodyPr/>
              <a:lstStyle/>
              <a:p>
                <a:endParaRPr lang="ru-RU"/>
              </a:p>
            </p:txBody>
          </p:sp>
          <p:sp>
            <p:nvSpPr>
              <p:cNvPr id="13335" name="Freeform 3"/>
              <p:cNvSpPr>
                <a:spLocks/>
              </p:cNvSpPr>
              <p:nvPr/>
            </p:nvSpPr>
            <p:spPr bwMode="auto">
              <a:xfrm>
                <a:off x="6531" y="2016"/>
                <a:ext cx="3025" cy="2664"/>
              </a:xfrm>
              <a:custGeom>
                <a:avLst/>
                <a:gdLst>
                  <a:gd name="T0" fmla="*/ 144 w 3025"/>
                  <a:gd name="T1" fmla="*/ 2661 h 2664"/>
                  <a:gd name="T2" fmla="*/ 18 w 3025"/>
                  <a:gd name="T3" fmla="*/ 2616 h 2664"/>
                  <a:gd name="T4" fmla="*/ 145 w 3025"/>
                  <a:gd name="T5" fmla="*/ 761 h 2664"/>
                  <a:gd name="T6" fmla="*/ 276 w 3025"/>
                  <a:gd name="T7" fmla="*/ 593 h 2664"/>
                  <a:gd name="T8" fmla="*/ 1043 w 3025"/>
                  <a:gd name="T9" fmla="*/ 462 h 2664"/>
                  <a:gd name="T10" fmla="*/ 1239 w 3025"/>
                  <a:gd name="T11" fmla="*/ 228 h 2664"/>
                  <a:gd name="T12" fmla="*/ 2773 w 3025"/>
                  <a:gd name="T13" fmla="*/ 4 h 2664"/>
                  <a:gd name="T14" fmla="*/ 2997 w 3025"/>
                  <a:gd name="T15" fmla="*/ 144 h 2664"/>
                  <a:gd name="T16" fmla="*/ 2726 w 3025"/>
                  <a:gd name="T17" fmla="*/ 2042 h 2664"/>
                  <a:gd name="T18" fmla="*/ 144 w 3025"/>
                  <a:gd name="T19" fmla="*/ 2661 h 26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25"/>
                  <a:gd name="T31" fmla="*/ 0 h 2664"/>
                  <a:gd name="T32" fmla="*/ 3025 w 3025"/>
                  <a:gd name="T33" fmla="*/ 2664 h 26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25" h="2664">
                    <a:moveTo>
                      <a:pt x="144" y="2661"/>
                    </a:moveTo>
                    <a:cubicBezTo>
                      <a:pt x="90" y="2664"/>
                      <a:pt x="36" y="2664"/>
                      <a:pt x="18" y="2616"/>
                    </a:cubicBezTo>
                    <a:cubicBezTo>
                      <a:pt x="0" y="2568"/>
                      <a:pt x="125" y="808"/>
                      <a:pt x="145" y="761"/>
                    </a:cubicBezTo>
                    <a:cubicBezTo>
                      <a:pt x="165" y="714"/>
                      <a:pt x="240" y="616"/>
                      <a:pt x="276" y="593"/>
                    </a:cubicBezTo>
                    <a:cubicBezTo>
                      <a:pt x="312" y="570"/>
                      <a:pt x="883" y="523"/>
                      <a:pt x="1043" y="462"/>
                    </a:cubicBezTo>
                    <a:cubicBezTo>
                      <a:pt x="1203" y="401"/>
                      <a:pt x="1215" y="255"/>
                      <a:pt x="1239" y="228"/>
                    </a:cubicBezTo>
                    <a:cubicBezTo>
                      <a:pt x="1263" y="201"/>
                      <a:pt x="2711" y="8"/>
                      <a:pt x="2773" y="4"/>
                    </a:cubicBezTo>
                    <a:cubicBezTo>
                      <a:pt x="2835" y="0"/>
                      <a:pt x="2969" y="99"/>
                      <a:pt x="2997" y="144"/>
                    </a:cubicBezTo>
                    <a:cubicBezTo>
                      <a:pt x="3025" y="189"/>
                      <a:pt x="2859" y="1479"/>
                      <a:pt x="2726" y="2042"/>
                    </a:cubicBezTo>
                    <a:cubicBezTo>
                      <a:pt x="2139" y="2312"/>
                      <a:pt x="198" y="2658"/>
                      <a:pt x="144" y="2661"/>
                    </a:cubicBezTo>
                    <a:close/>
                  </a:path>
                </a:pathLst>
              </a:custGeom>
              <a:gradFill rotWithShape="1">
                <a:gsLst>
                  <a:gs pos="0">
                    <a:srgbClr val="FFFF00"/>
                  </a:gs>
                  <a:gs pos="100000">
                    <a:srgbClr val="FFC000"/>
                  </a:gs>
                </a:gsLst>
                <a:lin ang="5400000" scaled="1"/>
              </a:gradFill>
              <a:ln w="9525">
                <a:solidFill>
                  <a:srgbClr val="5A5A5A"/>
                </a:solidFill>
                <a:round/>
                <a:headEnd/>
                <a:tailEnd/>
              </a:ln>
            </p:spPr>
            <p:txBody>
              <a:bodyPr/>
              <a:lstStyle/>
              <a:p>
                <a:endParaRPr lang="ru-RU"/>
              </a:p>
            </p:txBody>
          </p:sp>
        </p:grpSp>
      </p:grpSp>
      <p:sp>
        <p:nvSpPr>
          <p:cNvPr id="31" name="AutoShape 7"/>
          <p:cNvSpPr>
            <a:spLocks noChangeArrowheads="1"/>
          </p:cNvSpPr>
          <p:nvPr/>
        </p:nvSpPr>
        <p:spPr bwMode="auto">
          <a:xfrm>
            <a:off x="1025525" y="2687638"/>
            <a:ext cx="2384425" cy="722312"/>
          </a:xfrm>
          <a:prstGeom prst="wedgeRoundRectCallout">
            <a:avLst>
              <a:gd name="adj1" fmla="val 40128"/>
              <a:gd name="adj2" fmla="val 88277"/>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a:lstStyle/>
          <a:p>
            <a:pPr algn="ctr" eaLnBrk="1" hangingPunct="1">
              <a:lnSpc>
                <a:spcPct val="80000"/>
              </a:lnSpc>
              <a:defRPr/>
            </a:pPr>
            <a:r>
              <a:rPr lang="ru-RU" sz="2400">
                <a:latin typeface="Arial" charset="0"/>
                <a:cs typeface="+mn-cs"/>
              </a:rPr>
              <a:t>запрос на каждый файл!</a:t>
            </a:r>
          </a:p>
        </p:txBody>
      </p:sp>
      <p:sp>
        <p:nvSpPr>
          <p:cNvPr id="33" name="Rectangle 5"/>
          <p:cNvSpPr>
            <a:spLocks noChangeArrowheads="1"/>
          </p:cNvSpPr>
          <p:nvPr/>
        </p:nvSpPr>
        <p:spPr bwMode="auto">
          <a:xfrm>
            <a:off x="396875" y="5400675"/>
            <a:ext cx="8472488"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marL="1250950" indent="-12509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ru-RU" sz="2600" b="1">
                <a:solidFill>
                  <a:schemeClr val="accent2"/>
                </a:solidFill>
              </a:rPr>
              <a:t>HTML = </a:t>
            </a:r>
            <a:r>
              <a:rPr lang="en-US" altLang="ru-RU" sz="2600" b="1" i="1">
                <a:solidFill>
                  <a:schemeClr val="accent2"/>
                </a:solidFill>
              </a:rPr>
              <a:t>Hypertext Markup Language</a:t>
            </a:r>
            <a:r>
              <a:rPr lang="ru-RU" altLang="ru-RU" sz="2600" i="1">
                <a:solidFill>
                  <a:schemeClr val="accent2"/>
                </a:solidFill>
              </a:rPr>
              <a:t/>
            </a:r>
            <a:br>
              <a:rPr lang="ru-RU" altLang="ru-RU" sz="2600" i="1">
                <a:solidFill>
                  <a:schemeClr val="accent2"/>
                </a:solidFill>
              </a:rPr>
            </a:br>
            <a:r>
              <a:rPr lang="ru-RU" altLang="ru-RU" sz="2600"/>
              <a:t>(язык разметки гипертекста)</a:t>
            </a:r>
          </a:p>
        </p:txBody>
      </p:sp>
      <p:sp>
        <p:nvSpPr>
          <p:cNvPr id="8217" name="Line 11"/>
          <p:cNvSpPr>
            <a:spLocks noChangeShapeType="1"/>
          </p:cNvSpPr>
          <p:nvPr/>
        </p:nvSpPr>
        <p:spPr bwMode="auto">
          <a:xfrm flipH="1">
            <a:off x="2098675" y="3441700"/>
            <a:ext cx="2189163" cy="428625"/>
          </a:xfrm>
          <a:prstGeom prst="line">
            <a:avLst/>
          </a:prstGeom>
          <a:noFill/>
          <a:ln w="6350">
            <a:solidFill>
              <a:srgbClr val="000000"/>
            </a:solidFill>
            <a:prstDash val="dash"/>
            <a:round/>
            <a:headEnd type="oval" w="sm" len="sm"/>
            <a:tailEnd type="triangle" w="sm" len="lg"/>
          </a:ln>
          <a:extLst>
            <a:ext uri="{909E8E84-426E-40DD-AFC4-6F175D3DCCD1}">
              <a14:hiddenFill xmlns:a14="http://schemas.microsoft.com/office/drawing/2010/main">
                <a:noFill/>
              </a14:hiddenFill>
            </a:ext>
          </a:extLst>
        </p:spPr>
        <p:txBody>
          <a:bodyPr/>
          <a:lstStyle/>
          <a:p>
            <a:endParaRPr lang="ru-RU"/>
          </a:p>
        </p:txBody>
      </p:sp>
      <p:sp>
        <p:nvSpPr>
          <p:cNvPr id="8218" name="Line 10"/>
          <p:cNvSpPr>
            <a:spLocks noChangeShapeType="1"/>
          </p:cNvSpPr>
          <p:nvPr/>
        </p:nvSpPr>
        <p:spPr bwMode="auto">
          <a:xfrm flipH="1">
            <a:off x="3321050" y="4167188"/>
            <a:ext cx="979488" cy="352425"/>
          </a:xfrm>
          <a:prstGeom prst="line">
            <a:avLst/>
          </a:prstGeom>
          <a:noFill/>
          <a:ln w="6350">
            <a:solidFill>
              <a:srgbClr val="000000"/>
            </a:solidFill>
            <a:prstDash val="dash"/>
            <a:round/>
            <a:headEnd type="oval" w="sm" len="sm"/>
            <a:tailEnd type="triangle" w="sm" len="lg"/>
          </a:ln>
          <a:extLst>
            <a:ext uri="{909E8E84-426E-40DD-AFC4-6F175D3DCCD1}">
              <a14:hiddenFill xmlns:a14="http://schemas.microsoft.com/office/drawing/2010/main">
                <a:noFill/>
              </a14:hiddenFill>
            </a:ext>
          </a:extLst>
        </p:spPr>
        <p:txBody>
          <a:bodyPr/>
          <a:lstStyle/>
          <a:p>
            <a:endParaRPr lang="ru-RU"/>
          </a:p>
        </p:txBody>
      </p:sp>
      <p:sp>
        <p:nvSpPr>
          <p:cNvPr id="8219" name="Line 9"/>
          <p:cNvSpPr>
            <a:spLocks noChangeShapeType="1"/>
          </p:cNvSpPr>
          <p:nvPr/>
        </p:nvSpPr>
        <p:spPr bwMode="auto">
          <a:xfrm>
            <a:off x="4773613" y="3979863"/>
            <a:ext cx="1539875" cy="417512"/>
          </a:xfrm>
          <a:prstGeom prst="line">
            <a:avLst/>
          </a:prstGeom>
          <a:noFill/>
          <a:ln w="6350">
            <a:solidFill>
              <a:srgbClr val="000000"/>
            </a:solidFill>
            <a:prstDash val="dash"/>
            <a:round/>
            <a:headEnd type="oval" w="sm" len="sm"/>
            <a:tailEnd type="triangle" w="sm" len="lg"/>
          </a:ln>
          <a:extLst>
            <a:ext uri="{909E8E84-426E-40DD-AFC4-6F175D3DCCD1}">
              <a14:hiddenFill xmlns:a14="http://schemas.microsoft.com/office/drawing/2010/main">
                <a:noFill/>
              </a14:hiddenFill>
            </a:ext>
          </a:extLst>
        </p:spPr>
        <p:txBody>
          <a:bodyPr/>
          <a:lstStyle/>
          <a:p>
            <a:endParaRPr lang="ru-RU"/>
          </a:p>
        </p:txBody>
      </p:sp>
      <p:sp>
        <p:nvSpPr>
          <p:cNvPr id="8220" name="Freeform 8"/>
          <p:cNvSpPr>
            <a:spLocks/>
          </p:cNvSpPr>
          <p:nvPr/>
        </p:nvSpPr>
        <p:spPr bwMode="auto">
          <a:xfrm>
            <a:off x="4784725" y="3019425"/>
            <a:ext cx="3155950" cy="895350"/>
          </a:xfrm>
          <a:custGeom>
            <a:avLst/>
            <a:gdLst>
              <a:gd name="T0" fmla="*/ 0 w 2910"/>
              <a:gd name="T1" fmla="*/ 2147483646 h 826"/>
              <a:gd name="T2" fmla="*/ 2147483646 w 2910"/>
              <a:gd name="T3" fmla="*/ 2147483646 h 826"/>
              <a:gd name="T4" fmla="*/ 2147483646 w 2910"/>
              <a:gd name="T5" fmla="*/ 2147483646 h 826"/>
              <a:gd name="T6" fmla="*/ 0 60000 65536"/>
              <a:gd name="T7" fmla="*/ 0 60000 65536"/>
              <a:gd name="T8" fmla="*/ 0 60000 65536"/>
              <a:gd name="T9" fmla="*/ 0 w 2910"/>
              <a:gd name="T10" fmla="*/ 0 h 826"/>
              <a:gd name="T11" fmla="*/ 2910 w 2910"/>
              <a:gd name="T12" fmla="*/ 826 h 826"/>
            </a:gdLst>
            <a:ahLst/>
            <a:cxnLst>
              <a:cxn ang="T6">
                <a:pos x="T0" y="T1"/>
              </a:cxn>
              <a:cxn ang="T7">
                <a:pos x="T2" y="T3"/>
              </a:cxn>
              <a:cxn ang="T8">
                <a:pos x="T4" y="T5"/>
              </a:cxn>
            </a:cxnLst>
            <a:rect l="T9" t="T10" r="T11" b="T12"/>
            <a:pathLst>
              <a:path w="2910" h="826">
                <a:moveTo>
                  <a:pt x="0" y="258"/>
                </a:moveTo>
                <a:cubicBezTo>
                  <a:pt x="502" y="129"/>
                  <a:pt x="1005" y="0"/>
                  <a:pt x="1490" y="95"/>
                </a:cubicBezTo>
                <a:cubicBezTo>
                  <a:pt x="1975" y="190"/>
                  <a:pt x="2442" y="508"/>
                  <a:pt x="2910" y="826"/>
                </a:cubicBezTo>
              </a:path>
            </a:pathLst>
          </a:custGeom>
          <a:noFill/>
          <a:ln w="6350">
            <a:solidFill>
              <a:srgbClr val="000000"/>
            </a:solidFill>
            <a:prstDash val="dash"/>
            <a:round/>
            <a:headEnd type="oval" w="sm" len="sm"/>
            <a:tailEnd type="triangle" w="sm" len="lg"/>
          </a:ln>
          <a:extLst>
            <a:ext uri="{909E8E84-426E-40DD-AFC4-6F175D3DCCD1}">
              <a14:hiddenFill xmlns:a14="http://schemas.microsoft.com/office/drawing/2010/main">
                <a:solidFill>
                  <a:srgbClr val="FFFFFF"/>
                </a:solidFill>
              </a14:hiddenFill>
            </a:ext>
          </a:extLst>
        </p:spPr>
        <p:txBody>
          <a:bodyPr/>
          <a:lstStyle/>
          <a:p>
            <a:endParaRPr lang="ru-RU"/>
          </a:p>
        </p:txBody>
      </p:sp>
      <p:pic>
        <p:nvPicPr>
          <p:cNvPr id="13326" name="Picture 3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958850"/>
            <a:ext cx="881697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8217"/>
                                        </p:tgtEl>
                                        <p:attrNameLst>
                                          <p:attrName>style.visibility</p:attrName>
                                        </p:attrNameLst>
                                      </p:cBhvr>
                                      <p:to>
                                        <p:strVal val="visible"/>
                                      </p:to>
                                    </p:set>
                                    <p:animEffect transition="in" filter="wipe(right)">
                                      <p:cBhvr>
                                        <p:cTn id="19" dur="500"/>
                                        <p:tgtEl>
                                          <p:spTgt spid="8217"/>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8218"/>
                                        </p:tgtEl>
                                        <p:attrNameLst>
                                          <p:attrName>style.visibility</p:attrName>
                                        </p:attrNameLst>
                                      </p:cBhvr>
                                      <p:to>
                                        <p:strVal val="visible"/>
                                      </p:to>
                                    </p:set>
                                    <p:animEffect transition="in" filter="wipe(right)">
                                      <p:cBhvr>
                                        <p:cTn id="22" dur="500"/>
                                        <p:tgtEl>
                                          <p:spTgt spid="821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219"/>
                                        </p:tgtEl>
                                        <p:attrNameLst>
                                          <p:attrName>style.visibility</p:attrName>
                                        </p:attrNameLst>
                                      </p:cBhvr>
                                      <p:to>
                                        <p:strVal val="visible"/>
                                      </p:to>
                                    </p:set>
                                    <p:animEffect transition="in" filter="wipe(left)">
                                      <p:cBhvr>
                                        <p:cTn id="25" dur="500"/>
                                        <p:tgtEl>
                                          <p:spTgt spid="8219"/>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8220"/>
                                        </p:tgtEl>
                                        <p:attrNameLst>
                                          <p:attrName>style.visibility</p:attrName>
                                        </p:attrNameLst>
                                      </p:cBhvr>
                                      <p:to>
                                        <p:strVal val="visible"/>
                                      </p:to>
                                    </p:set>
                                    <p:animEffect transition="in" filter="wipe(left)">
                                      <p:cBhvr>
                                        <p:cTn id="28" dur="500"/>
                                        <p:tgtEl>
                                          <p:spTgt spid="822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dissolve">
                                      <p:cBhvr>
                                        <p:cTn id="3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8217" grpId="0" animBg="1"/>
      <p:bldP spid="8218" grpId="0" animBg="1"/>
      <p:bldP spid="8219" grpId="0" animBg="1"/>
      <p:bldP spid="8220"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Заголовок 1"/>
          <p:cNvSpPr>
            <a:spLocks noGrp="1"/>
          </p:cNvSpPr>
          <p:nvPr>
            <p:ph type="title"/>
          </p:nvPr>
        </p:nvSpPr>
        <p:spPr>
          <a:xfrm>
            <a:off x="311150" y="301625"/>
            <a:ext cx="8375650" cy="471488"/>
          </a:xfrm>
        </p:spPr>
        <p:txBody>
          <a:bodyPr/>
          <a:lstStyle/>
          <a:p>
            <a:r>
              <a:rPr lang="ru-RU" altLang="ru-RU" smtClean="0"/>
              <a:t>Выравнивание</a:t>
            </a:r>
          </a:p>
        </p:txBody>
      </p:sp>
      <p:sp>
        <p:nvSpPr>
          <p:cNvPr id="93187"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2D10BC4-6CBF-46D6-BA8A-CEC064F576D5}" type="slidenum">
              <a:rPr lang="ru-RU" altLang="ru-RU" sz="1400" smtClean="0"/>
              <a:pPr>
                <a:spcBef>
                  <a:spcPct val="0"/>
                </a:spcBef>
                <a:buFontTx/>
                <a:buNone/>
              </a:pPr>
              <a:t>140</a:t>
            </a:fld>
            <a:endParaRPr lang="ru-RU" altLang="ru-RU" sz="1400" smtClean="0"/>
          </a:p>
        </p:txBody>
      </p:sp>
      <p:sp>
        <p:nvSpPr>
          <p:cNvPr id="4" name="Rectangle 4"/>
          <p:cNvSpPr>
            <a:spLocks noChangeArrowheads="1"/>
          </p:cNvSpPr>
          <p:nvPr/>
        </p:nvSpPr>
        <p:spPr bwMode="auto">
          <a:xfrm>
            <a:off x="568325" y="2978150"/>
            <a:ext cx="5738813" cy="3481388"/>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000" b="1" dirty="0">
                <a:latin typeface="Courier New" pitchFamily="49" charset="0"/>
                <a:cs typeface="+mn-cs"/>
              </a:rPr>
              <a:t>&lt;table border="1"&gt;</a:t>
            </a:r>
          </a:p>
          <a:p>
            <a:pPr eaLnBrk="1" hangingPunct="1">
              <a:spcBef>
                <a:spcPct val="10000"/>
              </a:spcBef>
              <a:defRPr/>
            </a:pPr>
            <a:r>
              <a:rPr lang="en-US" sz="2000" b="1" dirty="0">
                <a:latin typeface="Courier New" pitchFamily="49" charset="0"/>
                <a:cs typeface="+mn-cs"/>
              </a:rPr>
              <a:t>&lt;</a:t>
            </a:r>
            <a:r>
              <a:rPr lang="en-US" sz="2000" b="1" dirty="0" err="1">
                <a:latin typeface="Courier New" pitchFamily="49" charset="0"/>
                <a:cs typeface="+mn-cs"/>
              </a:rPr>
              <a:t>tr</a:t>
            </a:r>
            <a:r>
              <a:rPr lang="en-US" sz="2000" b="1" dirty="0">
                <a:latin typeface="Courier New" pitchFamily="49" charset="0"/>
                <a:cs typeface="+mn-cs"/>
              </a:rPr>
              <a:t> </a:t>
            </a:r>
            <a:r>
              <a:rPr lang="en-US" sz="2000" b="1" dirty="0">
                <a:solidFill>
                  <a:srgbClr val="FF0000"/>
                </a:solidFill>
                <a:latin typeface="Courier New" pitchFamily="49" charset="0"/>
                <a:cs typeface="+mn-cs"/>
              </a:rPr>
              <a:t>align</a:t>
            </a:r>
            <a:r>
              <a:rPr lang="en-US" sz="2000" b="1" dirty="0">
                <a:latin typeface="Courier New" pitchFamily="49" charset="0"/>
                <a:cs typeface="+mn-cs"/>
              </a:rPr>
              <a:t>="center" </a:t>
            </a:r>
            <a:endParaRPr lang="ru-RU" sz="2000" b="1" dirty="0">
              <a:latin typeface="Courier New" pitchFamily="49" charset="0"/>
              <a:cs typeface="+mn-cs"/>
            </a:endParaRPr>
          </a:p>
          <a:p>
            <a:pPr eaLnBrk="1" hangingPunct="1">
              <a:spcBef>
                <a:spcPct val="10000"/>
              </a:spcBef>
              <a:defRPr/>
            </a:pPr>
            <a:r>
              <a:rPr lang="ru-RU" sz="2000" b="1" dirty="0">
                <a:latin typeface="Courier New" pitchFamily="49" charset="0"/>
                <a:cs typeface="+mn-cs"/>
              </a:rPr>
              <a:t>    </a:t>
            </a:r>
            <a:r>
              <a:rPr lang="en-US" sz="2000" b="1" dirty="0" err="1">
                <a:solidFill>
                  <a:srgbClr val="FF0000"/>
                </a:solidFill>
                <a:latin typeface="Courier New" pitchFamily="49" charset="0"/>
                <a:cs typeface="+mn-cs"/>
              </a:rPr>
              <a:t>valign</a:t>
            </a:r>
            <a:r>
              <a:rPr lang="en-US" sz="2000" b="1" dirty="0">
                <a:latin typeface="Courier New" pitchFamily="49" charset="0"/>
                <a:cs typeface="+mn-cs"/>
              </a:rPr>
              <a:t>="top"&gt;</a:t>
            </a:r>
          </a:p>
          <a:p>
            <a:pPr eaLnBrk="1" hangingPunct="1">
              <a:spcBef>
                <a:spcPct val="10000"/>
              </a:spcBef>
              <a:defRPr/>
            </a:pPr>
            <a:r>
              <a:rPr lang="en-US" sz="2000" b="1" dirty="0">
                <a:latin typeface="Courier New" pitchFamily="49" charset="0"/>
                <a:cs typeface="+mn-cs"/>
              </a:rPr>
              <a:t>   &lt;td width=</a:t>
            </a:r>
            <a:r>
              <a:rPr lang="ru-RU" sz="2000" b="1" dirty="0">
                <a:latin typeface="Courier New" pitchFamily="49" charset="0"/>
                <a:cs typeface="+mn-cs"/>
              </a:rPr>
              <a:t>"</a:t>
            </a:r>
            <a:r>
              <a:rPr lang="en-US" sz="2000" b="1" dirty="0">
                <a:latin typeface="Courier New" pitchFamily="49" charset="0"/>
                <a:cs typeface="+mn-cs"/>
              </a:rPr>
              <a:t>120</a:t>
            </a:r>
            <a:r>
              <a:rPr lang="ru-RU" sz="2000" b="1" dirty="0">
                <a:latin typeface="Courier New" pitchFamily="49" charset="0"/>
                <a:cs typeface="+mn-cs"/>
              </a:rPr>
              <a:t>"</a:t>
            </a:r>
            <a:r>
              <a:rPr lang="en-US" sz="2000" b="1" dirty="0">
                <a:latin typeface="Courier New" pitchFamily="49" charset="0"/>
                <a:cs typeface="+mn-cs"/>
              </a:rPr>
              <a:t>&gt;</a:t>
            </a:r>
            <a:r>
              <a:rPr lang="en-US" sz="2000" b="1" dirty="0" err="1">
                <a:latin typeface="Courier New" pitchFamily="49" charset="0"/>
                <a:cs typeface="+mn-cs"/>
              </a:rPr>
              <a:t>по</a:t>
            </a:r>
            <a:r>
              <a:rPr lang="en-US" sz="2000" b="1" dirty="0">
                <a:latin typeface="Courier New" pitchFamily="49" charset="0"/>
                <a:cs typeface="+mn-cs"/>
              </a:rPr>
              <a:t> </a:t>
            </a:r>
            <a:r>
              <a:rPr lang="en-US" sz="2000" b="1" dirty="0" err="1">
                <a:latin typeface="Courier New" pitchFamily="49" charset="0"/>
                <a:cs typeface="+mn-cs"/>
              </a:rPr>
              <a:t>центру</a:t>
            </a:r>
            <a:r>
              <a:rPr lang="en-US" sz="2000" b="1" dirty="0">
                <a:latin typeface="Courier New" pitchFamily="49" charset="0"/>
                <a:cs typeface="+mn-cs"/>
              </a:rPr>
              <a:t>, </a:t>
            </a:r>
            <a:endParaRPr lang="ru-RU" sz="2000" b="1" dirty="0">
              <a:latin typeface="Courier New" pitchFamily="49" charset="0"/>
              <a:cs typeface="+mn-cs"/>
            </a:endParaRPr>
          </a:p>
          <a:p>
            <a:pPr eaLnBrk="1" hangingPunct="1">
              <a:spcBef>
                <a:spcPct val="10000"/>
              </a:spcBef>
              <a:defRPr/>
            </a:pPr>
            <a:r>
              <a:rPr lang="ru-RU" sz="2000" b="1" dirty="0">
                <a:latin typeface="Courier New" pitchFamily="49" charset="0"/>
                <a:cs typeface="+mn-cs"/>
              </a:rPr>
              <a:t>       </a:t>
            </a:r>
            <a:r>
              <a:rPr lang="en-US" sz="2000" b="1" dirty="0" err="1">
                <a:latin typeface="Courier New" pitchFamily="49" charset="0"/>
                <a:cs typeface="+mn-cs"/>
              </a:rPr>
              <a:t>по</a:t>
            </a:r>
            <a:r>
              <a:rPr lang="en-US" sz="2000" b="1" dirty="0">
                <a:latin typeface="Courier New" pitchFamily="49" charset="0"/>
                <a:cs typeface="+mn-cs"/>
              </a:rPr>
              <a:t> </a:t>
            </a:r>
            <a:r>
              <a:rPr lang="en-US" sz="2000" b="1" dirty="0" err="1">
                <a:latin typeface="Courier New" pitchFamily="49" charset="0"/>
                <a:cs typeface="+mn-cs"/>
              </a:rPr>
              <a:t>верхней</a:t>
            </a:r>
            <a:r>
              <a:rPr lang="en-US" sz="2000" b="1" dirty="0">
                <a:latin typeface="Courier New" pitchFamily="49" charset="0"/>
                <a:cs typeface="+mn-cs"/>
              </a:rPr>
              <a:t> </a:t>
            </a:r>
            <a:r>
              <a:rPr lang="en-US" sz="2000" b="1" dirty="0" err="1">
                <a:latin typeface="Courier New" pitchFamily="49" charset="0"/>
                <a:cs typeface="+mn-cs"/>
              </a:rPr>
              <a:t>границе</a:t>
            </a:r>
            <a:r>
              <a:rPr lang="en-US" sz="2000" b="1" dirty="0">
                <a:latin typeface="Courier New" pitchFamily="49" charset="0"/>
                <a:cs typeface="+mn-cs"/>
              </a:rPr>
              <a:t>&lt;/td&gt;</a:t>
            </a:r>
          </a:p>
          <a:p>
            <a:pPr eaLnBrk="1" hangingPunct="1">
              <a:spcBef>
                <a:spcPct val="10000"/>
              </a:spcBef>
              <a:defRPr/>
            </a:pPr>
            <a:r>
              <a:rPr lang="en-US" sz="2000" b="1" dirty="0">
                <a:latin typeface="Courier New" pitchFamily="49" charset="0"/>
                <a:cs typeface="+mn-cs"/>
              </a:rPr>
              <a:t>   &lt;td </a:t>
            </a:r>
            <a:r>
              <a:rPr lang="en-US" sz="2000" b="1" dirty="0">
                <a:solidFill>
                  <a:srgbClr val="FF0000"/>
                </a:solidFill>
                <a:latin typeface="Courier New" pitchFamily="49" charset="0"/>
                <a:cs typeface="+mn-cs"/>
              </a:rPr>
              <a:t>align</a:t>
            </a:r>
            <a:r>
              <a:rPr lang="en-US" sz="2000" b="1" dirty="0">
                <a:latin typeface="Courier New" pitchFamily="49" charset="0"/>
                <a:cs typeface="+mn-cs"/>
              </a:rPr>
              <a:t>="right" </a:t>
            </a:r>
            <a:r>
              <a:rPr lang="en-US" sz="2000" b="1" dirty="0" err="1">
                <a:solidFill>
                  <a:srgbClr val="FF0000"/>
                </a:solidFill>
                <a:latin typeface="Courier New" pitchFamily="49" charset="0"/>
                <a:cs typeface="+mn-cs"/>
              </a:rPr>
              <a:t>valign</a:t>
            </a:r>
            <a:r>
              <a:rPr lang="en-US" sz="2000" b="1" dirty="0">
                <a:latin typeface="Courier New" pitchFamily="49" charset="0"/>
                <a:cs typeface="+mn-cs"/>
              </a:rPr>
              <a:t>="middle" </a:t>
            </a:r>
            <a:endParaRPr lang="ru-RU" sz="2000" b="1" dirty="0">
              <a:latin typeface="Courier New" pitchFamily="49" charset="0"/>
              <a:cs typeface="+mn-cs"/>
            </a:endParaRPr>
          </a:p>
          <a:p>
            <a:pPr eaLnBrk="1" hangingPunct="1">
              <a:spcBef>
                <a:spcPct val="10000"/>
              </a:spcBef>
              <a:defRPr/>
            </a:pPr>
            <a:r>
              <a:rPr lang="ru-RU" sz="2000" b="1" dirty="0">
                <a:latin typeface="Courier New" pitchFamily="49" charset="0"/>
                <a:cs typeface="+mn-cs"/>
              </a:rPr>
              <a:t>	</a:t>
            </a:r>
            <a:r>
              <a:rPr lang="en-US" sz="2000" b="1" dirty="0">
                <a:latin typeface="Courier New" pitchFamily="49" charset="0"/>
                <a:cs typeface="+mn-cs"/>
              </a:rPr>
              <a:t>width=</a:t>
            </a:r>
            <a:r>
              <a:rPr lang="ru-RU" sz="2000" b="1" dirty="0">
                <a:latin typeface="Courier New" pitchFamily="49" charset="0"/>
                <a:cs typeface="+mn-cs"/>
              </a:rPr>
              <a:t>"</a:t>
            </a:r>
            <a:r>
              <a:rPr lang="en-US" sz="2000" b="1" dirty="0">
                <a:latin typeface="Courier New" pitchFamily="49" charset="0"/>
                <a:cs typeface="+mn-cs"/>
              </a:rPr>
              <a:t>200</a:t>
            </a:r>
            <a:r>
              <a:rPr lang="ru-RU" sz="2000" b="1" dirty="0">
                <a:latin typeface="Courier New" pitchFamily="49" charset="0"/>
                <a:cs typeface="+mn-cs"/>
              </a:rPr>
              <a:t>"</a:t>
            </a:r>
            <a:r>
              <a:rPr lang="en-US" sz="2000" b="1" dirty="0">
                <a:latin typeface="Courier New" pitchFamily="49" charset="0"/>
                <a:cs typeface="+mn-cs"/>
              </a:rPr>
              <a:t>&gt;</a:t>
            </a:r>
            <a:r>
              <a:rPr lang="en-US" sz="2000" b="1" dirty="0" err="1">
                <a:latin typeface="Courier New" pitchFamily="49" charset="0"/>
                <a:cs typeface="+mn-cs"/>
              </a:rPr>
              <a:t>по</a:t>
            </a:r>
            <a:r>
              <a:rPr lang="en-US" sz="2000" b="1" dirty="0">
                <a:latin typeface="Courier New" pitchFamily="49" charset="0"/>
                <a:cs typeface="+mn-cs"/>
              </a:rPr>
              <a:t> </a:t>
            </a:r>
            <a:r>
              <a:rPr lang="en-US" sz="2000" b="1" dirty="0" err="1">
                <a:latin typeface="Courier New" pitchFamily="49" charset="0"/>
                <a:cs typeface="+mn-cs"/>
              </a:rPr>
              <a:t>правой</a:t>
            </a:r>
            <a:r>
              <a:rPr lang="en-US" sz="2000" b="1" dirty="0">
                <a:latin typeface="Courier New" pitchFamily="49" charset="0"/>
                <a:cs typeface="+mn-cs"/>
              </a:rPr>
              <a:t> </a:t>
            </a:r>
            <a:r>
              <a:rPr lang="en-US" sz="2000" b="1" dirty="0" err="1">
                <a:latin typeface="Courier New" pitchFamily="49" charset="0"/>
                <a:cs typeface="+mn-cs"/>
              </a:rPr>
              <a:t>границе</a:t>
            </a:r>
            <a:r>
              <a:rPr lang="en-US" sz="2000" b="1" dirty="0">
                <a:latin typeface="Courier New" pitchFamily="49" charset="0"/>
                <a:cs typeface="+mn-cs"/>
              </a:rPr>
              <a:t>,</a:t>
            </a:r>
          </a:p>
          <a:p>
            <a:pPr eaLnBrk="1" hangingPunct="1">
              <a:spcBef>
                <a:spcPct val="10000"/>
              </a:spcBef>
              <a:defRPr/>
            </a:pPr>
            <a:r>
              <a:rPr lang="en-US" sz="2000" b="1" dirty="0">
                <a:latin typeface="Courier New" pitchFamily="49" charset="0"/>
                <a:cs typeface="+mn-cs"/>
              </a:rPr>
              <a:t>       </a:t>
            </a:r>
            <a:r>
              <a:rPr lang="en-US" sz="2000" b="1" dirty="0" err="1">
                <a:latin typeface="Courier New" pitchFamily="49" charset="0"/>
                <a:cs typeface="+mn-cs"/>
              </a:rPr>
              <a:t>по</a:t>
            </a:r>
            <a:r>
              <a:rPr lang="en-US" sz="2000" b="1" dirty="0">
                <a:latin typeface="Courier New" pitchFamily="49" charset="0"/>
                <a:cs typeface="+mn-cs"/>
              </a:rPr>
              <a:t> </a:t>
            </a:r>
            <a:r>
              <a:rPr lang="en-US" sz="2000" b="1" dirty="0" err="1">
                <a:latin typeface="Courier New" pitchFamily="49" charset="0"/>
                <a:cs typeface="+mn-cs"/>
              </a:rPr>
              <a:t>середине</a:t>
            </a:r>
            <a:r>
              <a:rPr lang="en-US" sz="2000" b="1" dirty="0">
                <a:latin typeface="Courier New" pitchFamily="49" charset="0"/>
                <a:cs typeface="+mn-cs"/>
              </a:rPr>
              <a:t>&lt;/td&gt;</a:t>
            </a:r>
          </a:p>
          <a:p>
            <a:pPr eaLnBrk="1" hangingPunct="1">
              <a:spcBef>
                <a:spcPct val="10000"/>
              </a:spcBef>
              <a:defRPr/>
            </a:pPr>
            <a:r>
              <a:rPr lang="en-US" sz="2000" b="1" dirty="0">
                <a:latin typeface="Courier New" pitchFamily="49" charset="0"/>
                <a:cs typeface="+mn-cs"/>
              </a:rPr>
              <a:t>&lt;/</a:t>
            </a:r>
            <a:r>
              <a:rPr lang="en-US" sz="2000" b="1" dirty="0" err="1">
                <a:latin typeface="Courier New" pitchFamily="49" charset="0"/>
                <a:cs typeface="+mn-cs"/>
              </a:rPr>
              <a:t>tr</a:t>
            </a:r>
            <a:r>
              <a:rPr lang="en-US" sz="2000" b="1" dirty="0">
                <a:latin typeface="Courier New" pitchFamily="49" charset="0"/>
                <a:cs typeface="+mn-cs"/>
              </a:rPr>
              <a:t>&gt;</a:t>
            </a:r>
          </a:p>
          <a:p>
            <a:pPr eaLnBrk="1" hangingPunct="1">
              <a:spcBef>
                <a:spcPct val="10000"/>
              </a:spcBef>
              <a:defRPr/>
            </a:pPr>
            <a:r>
              <a:rPr lang="en-US" sz="2000" b="1" dirty="0">
                <a:latin typeface="Courier New" pitchFamily="49" charset="0"/>
                <a:cs typeface="+mn-cs"/>
              </a:rPr>
              <a:t>&lt;/table&gt;</a:t>
            </a:r>
          </a:p>
        </p:txBody>
      </p:sp>
      <p:sp>
        <p:nvSpPr>
          <p:cNvPr id="5" name="Rectangle 5"/>
          <p:cNvSpPr>
            <a:spLocks noChangeArrowheads="1"/>
          </p:cNvSpPr>
          <p:nvPr/>
        </p:nvSpPr>
        <p:spPr bwMode="auto">
          <a:xfrm>
            <a:off x="903288" y="1254125"/>
            <a:ext cx="5757862" cy="1054100"/>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000" b="1" dirty="0">
                <a:latin typeface="Courier New" pitchFamily="49" charset="0"/>
                <a:cs typeface="+mn-cs"/>
              </a:rPr>
              <a:t>&lt;table </a:t>
            </a:r>
            <a:r>
              <a:rPr lang="en-US" sz="2000" b="1" dirty="0">
                <a:solidFill>
                  <a:srgbClr val="FF0000"/>
                </a:solidFill>
                <a:latin typeface="Courier New" pitchFamily="49" charset="0"/>
                <a:cs typeface="+mn-cs"/>
              </a:rPr>
              <a:t>align</a:t>
            </a:r>
            <a:r>
              <a:rPr lang="en-US" sz="2000" b="1" dirty="0">
                <a:latin typeface="Courier New" pitchFamily="49" charset="0"/>
                <a:cs typeface="+mn-cs"/>
              </a:rPr>
              <a:t>="center"&gt;</a:t>
            </a:r>
          </a:p>
          <a:p>
            <a:pPr eaLnBrk="1" hangingPunct="1">
              <a:spcBef>
                <a:spcPct val="10000"/>
              </a:spcBef>
              <a:defRPr/>
            </a:pPr>
            <a:r>
              <a:rPr lang="en-US" sz="2000" b="1" dirty="0">
                <a:latin typeface="Courier New" pitchFamily="49" charset="0"/>
                <a:cs typeface="+mn-cs"/>
              </a:rPr>
              <a:t>...</a:t>
            </a:r>
          </a:p>
          <a:p>
            <a:pPr eaLnBrk="1" hangingPunct="1">
              <a:spcBef>
                <a:spcPct val="10000"/>
              </a:spcBef>
              <a:defRPr/>
            </a:pPr>
            <a:r>
              <a:rPr lang="en-US" sz="2000" b="1" dirty="0">
                <a:latin typeface="Courier New" pitchFamily="49" charset="0"/>
                <a:cs typeface="+mn-cs"/>
              </a:rPr>
              <a:t>&lt;/table&gt;</a:t>
            </a:r>
          </a:p>
        </p:txBody>
      </p:sp>
      <p:sp>
        <p:nvSpPr>
          <p:cNvPr id="6" name="Rectangle 6"/>
          <p:cNvSpPr>
            <a:spLocks noChangeArrowheads="1"/>
          </p:cNvSpPr>
          <p:nvPr/>
        </p:nvSpPr>
        <p:spPr bwMode="auto">
          <a:xfrm>
            <a:off x="361950" y="776288"/>
            <a:ext cx="26082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всей таблицы:</a:t>
            </a:r>
            <a:endParaRPr lang="en-US" altLang="ru-RU" sz="2600" b="1"/>
          </a:p>
        </p:txBody>
      </p:sp>
      <p:sp>
        <p:nvSpPr>
          <p:cNvPr id="7" name="Rectangle 7"/>
          <p:cNvSpPr>
            <a:spLocks noChangeArrowheads="1"/>
          </p:cNvSpPr>
          <p:nvPr/>
        </p:nvSpPr>
        <p:spPr bwMode="auto">
          <a:xfrm>
            <a:off x="420688" y="2413000"/>
            <a:ext cx="41195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информации в ячейках:</a:t>
            </a:r>
            <a:endParaRPr lang="en-US" altLang="ru-RU" sz="2600" b="1"/>
          </a:p>
        </p:txBody>
      </p:sp>
      <p:pic>
        <p:nvPicPr>
          <p:cNvPr id="8" name="Picture 8"/>
          <p:cNvPicPr>
            <a:picLocks noChangeAspect="1" noChangeArrowheads="1"/>
          </p:cNvPicPr>
          <p:nvPr/>
        </p:nvPicPr>
        <p:blipFill>
          <a:blip r:embed="rId2" cstate="print"/>
          <a:srcRect/>
          <a:stretch>
            <a:fillRect/>
          </a:stretch>
        </p:blipFill>
        <p:spPr bwMode="auto">
          <a:xfrm>
            <a:off x="5414963" y="5364163"/>
            <a:ext cx="3490912" cy="1122362"/>
          </a:xfrm>
          <a:prstGeom prst="rect">
            <a:avLst/>
          </a:prstGeom>
          <a:noFill/>
          <a:ln w="12700">
            <a:noFill/>
            <a:miter lim="800000"/>
            <a:headEnd/>
            <a:tailEnd type="none" w="lg" len="lg"/>
          </a:ln>
          <a:effectLst>
            <a:outerShdw blurRad="50800" dist="38100" dir="2700000" algn="tl" rotWithShape="0">
              <a:prstClr val="black">
                <a:alpha val="40000"/>
              </a:prstClr>
            </a:outerShdw>
          </a:effectLst>
        </p:spPr>
      </p:pic>
      <p:sp>
        <p:nvSpPr>
          <p:cNvPr id="9" name="AutoShape 9"/>
          <p:cNvSpPr>
            <a:spLocks noChangeArrowheads="1"/>
          </p:cNvSpPr>
          <p:nvPr/>
        </p:nvSpPr>
        <p:spPr bwMode="auto">
          <a:xfrm>
            <a:off x="5776913" y="985838"/>
            <a:ext cx="1555750" cy="1103312"/>
          </a:xfrm>
          <a:prstGeom prst="wedgeRoundRectCallout">
            <a:avLst>
              <a:gd name="adj1" fmla="val -137551"/>
              <a:gd name="adj2" fmla="val -8273"/>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eaLnBrk="1" hangingPunct="1">
              <a:defRPr/>
            </a:pPr>
            <a:r>
              <a:rPr lang="en-US" sz="2000">
                <a:latin typeface="Arial" charset="0"/>
                <a:cs typeface="+mn-cs"/>
              </a:rPr>
              <a:t>left,</a:t>
            </a:r>
          </a:p>
          <a:p>
            <a:pPr algn="ctr" eaLnBrk="1" hangingPunct="1">
              <a:defRPr/>
            </a:pPr>
            <a:r>
              <a:rPr lang="en-US" sz="2000">
                <a:latin typeface="Arial" charset="0"/>
                <a:cs typeface="+mn-cs"/>
              </a:rPr>
              <a:t>center,</a:t>
            </a:r>
          </a:p>
          <a:p>
            <a:pPr algn="r" eaLnBrk="1" hangingPunct="1">
              <a:defRPr/>
            </a:pPr>
            <a:r>
              <a:rPr lang="en-US" sz="2000">
                <a:latin typeface="Arial" charset="0"/>
                <a:cs typeface="+mn-cs"/>
              </a:rPr>
              <a:t>right</a:t>
            </a:r>
            <a:endParaRPr lang="ru-RU" sz="2000">
              <a:latin typeface="Arial" charset="0"/>
              <a:cs typeface="+mn-cs"/>
            </a:endParaRPr>
          </a:p>
        </p:txBody>
      </p:sp>
      <p:sp>
        <p:nvSpPr>
          <p:cNvPr id="10" name="AutoShape 10"/>
          <p:cNvSpPr>
            <a:spLocks noChangeArrowheads="1"/>
          </p:cNvSpPr>
          <p:nvPr/>
        </p:nvSpPr>
        <p:spPr bwMode="auto">
          <a:xfrm>
            <a:off x="4881563" y="2170113"/>
            <a:ext cx="1555750" cy="1103312"/>
          </a:xfrm>
          <a:prstGeom prst="wedgeRoundRectCallout">
            <a:avLst>
              <a:gd name="adj1" fmla="val -137551"/>
              <a:gd name="adj2" fmla="val 66690"/>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eaLnBrk="1" hangingPunct="1">
              <a:defRPr/>
            </a:pPr>
            <a:r>
              <a:rPr lang="en-US" sz="2000">
                <a:latin typeface="Arial" charset="0"/>
                <a:cs typeface="+mn-cs"/>
              </a:rPr>
              <a:t>left,</a:t>
            </a:r>
          </a:p>
          <a:p>
            <a:pPr algn="ctr" eaLnBrk="1" hangingPunct="1">
              <a:defRPr/>
            </a:pPr>
            <a:r>
              <a:rPr lang="en-US" sz="2000">
                <a:latin typeface="Arial" charset="0"/>
                <a:cs typeface="+mn-cs"/>
              </a:rPr>
              <a:t>center,</a:t>
            </a:r>
          </a:p>
          <a:p>
            <a:pPr algn="r" eaLnBrk="1" hangingPunct="1">
              <a:defRPr/>
            </a:pPr>
            <a:r>
              <a:rPr lang="en-US" sz="2000">
                <a:latin typeface="Arial" charset="0"/>
                <a:cs typeface="+mn-cs"/>
              </a:rPr>
              <a:t>right</a:t>
            </a:r>
            <a:endParaRPr lang="ru-RU" sz="2000">
              <a:latin typeface="Arial" charset="0"/>
              <a:cs typeface="+mn-cs"/>
            </a:endParaRPr>
          </a:p>
        </p:txBody>
      </p:sp>
      <p:sp>
        <p:nvSpPr>
          <p:cNvPr id="11" name="AutoShape 11"/>
          <p:cNvSpPr>
            <a:spLocks noChangeArrowheads="1"/>
          </p:cNvSpPr>
          <p:nvPr/>
        </p:nvSpPr>
        <p:spPr bwMode="auto">
          <a:xfrm>
            <a:off x="6634163" y="2941638"/>
            <a:ext cx="1265237" cy="1103312"/>
          </a:xfrm>
          <a:prstGeom prst="wedgeRoundRectCallout">
            <a:avLst>
              <a:gd name="adj1" fmla="val -307593"/>
              <a:gd name="adj2" fmla="val 33454"/>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en-US" sz="2000" dirty="0">
                <a:latin typeface="Arial" charset="0"/>
                <a:cs typeface="+mn-cs"/>
              </a:rPr>
              <a:t>top,</a:t>
            </a:r>
          </a:p>
          <a:p>
            <a:pPr algn="ctr" eaLnBrk="1" hangingPunct="1">
              <a:defRPr/>
            </a:pPr>
            <a:r>
              <a:rPr lang="en-US" sz="2000" dirty="0">
                <a:latin typeface="Arial" charset="0"/>
                <a:cs typeface="+mn-cs"/>
              </a:rPr>
              <a:t>middle,</a:t>
            </a:r>
          </a:p>
          <a:p>
            <a:pPr algn="ctr" eaLnBrk="1" hangingPunct="1">
              <a:defRPr/>
            </a:pPr>
            <a:r>
              <a:rPr lang="en-US" sz="2000" dirty="0">
                <a:latin typeface="Arial" charset="0"/>
                <a:cs typeface="+mn-cs"/>
              </a:rPr>
              <a:t>bottom</a:t>
            </a:r>
            <a:endParaRPr lang="ru-RU" sz="2000" dirty="0">
              <a:latin typeface="Arial"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
                                            <p:bg/>
                                          </p:spTgt>
                                        </p:tgtEl>
                                        <p:attrNameLst>
                                          <p:attrName>style.visibility</p:attrName>
                                        </p:attrNameLst>
                                      </p:cBhvr>
                                      <p:to>
                                        <p:strVal val="visible"/>
                                      </p:to>
                                    </p:set>
                                    <p:animEffect transition="in" filter="dissolve">
                                      <p:cBhvr>
                                        <p:cTn id="21" dur="500"/>
                                        <p:tgtEl>
                                          <p:spTgt spid="4">
                                            <p:bg/>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dissolve">
                                      <p:cBhvr>
                                        <p:cTn id="24" dur="500"/>
                                        <p:tgtEl>
                                          <p:spTgt spid="4">
                                            <p:txEl>
                                              <p:pRg st="0" end="0"/>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dissolve">
                                      <p:cBhvr>
                                        <p:cTn id="27" dur="500"/>
                                        <p:tgtEl>
                                          <p:spTgt spid="4">
                                            <p:txEl>
                                              <p:pRg st="1" end="1"/>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dissolve">
                                      <p:cBhvr>
                                        <p:cTn id="30" dur="500"/>
                                        <p:tgtEl>
                                          <p:spTgt spid="4">
                                            <p:txEl>
                                              <p:pRg st="2" end="2"/>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dissolve">
                                      <p:cBhvr>
                                        <p:cTn id="33" dur="500"/>
                                        <p:tgtEl>
                                          <p:spTgt spid="4">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dissolve">
                                      <p:cBhvr>
                                        <p:cTn id="36" dur="500"/>
                                        <p:tgtEl>
                                          <p:spTgt spid="4">
                                            <p:txEl>
                                              <p:pRg st="9" end="9"/>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5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Effect transition="in" filter="dissolve">
                                      <p:cBhvr>
                                        <p:cTn id="47" dur="500"/>
                                        <p:tgtEl>
                                          <p:spTgt spid="4">
                                            <p:txEl>
                                              <p:pRg st="3" end="3"/>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4">
                                            <p:txEl>
                                              <p:pRg st="4" end="4"/>
                                            </p:txEl>
                                          </p:spTgt>
                                        </p:tgtEl>
                                        <p:attrNameLst>
                                          <p:attrName>style.visibility</p:attrName>
                                        </p:attrNameLst>
                                      </p:cBhvr>
                                      <p:to>
                                        <p:strVal val="visible"/>
                                      </p:to>
                                    </p:set>
                                    <p:animEffect transition="in" filter="dissolve">
                                      <p:cBhvr>
                                        <p:cTn id="50" dur="500"/>
                                        <p:tgtEl>
                                          <p:spTgt spid="4">
                                            <p:txEl>
                                              <p:pRg st="4" end="4"/>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4">
                                            <p:txEl>
                                              <p:pRg st="5" end="5"/>
                                            </p:txEl>
                                          </p:spTgt>
                                        </p:tgtEl>
                                        <p:attrNameLst>
                                          <p:attrName>style.visibility</p:attrName>
                                        </p:attrNameLst>
                                      </p:cBhvr>
                                      <p:to>
                                        <p:strVal val="visible"/>
                                      </p:to>
                                    </p:set>
                                    <p:animEffect transition="in" filter="dissolve">
                                      <p:cBhvr>
                                        <p:cTn id="55" dur="500"/>
                                        <p:tgtEl>
                                          <p:spTgt spid="4">
                                            <p:txEl>
                                              <p:pRg st="5" end="5"/>
                                            </p:txEl>
                                          </p:spTgt>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4">
                                            <p:txEl>
                                              <p:pRg st="6" end="6"/>
                                            </p:txEl>
                                          </p:spTgt>
                                        </p:tgtEl>
                                        <p:attrNameLst>
                                          <p:attrName>style.visibility</p:attrName>
                                        </p:attrNameLst>
                                      </p:cBhvr>
                                      <p:to>
                                        <p:strVal val="visible"/>
                                      </p:to>
                                    </p:set>
                                    <p:animEffect transition="in" filter="dissolve">
                                      <p:cBhvr>
                                        <p:cTn id="58" dur="500"/>
                                        <p:tgtEl>
                                          <p:spTgt spid="4">
                                            <p:txEl>
                                              <p:pRg st="6" end="6"/>
                                            </p:txEl>
                                          </p:spTgt>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4">
                                            <p:txEl>
                                              <p:pRg st="7" end="7"/>
                                            </p:txEl>
                                          </p:spTgt>
                                        </p:tgtEl>
                                        <p:attrNameLst>
                                          <p:attrName>style.visibility</p:attrName>
                                        </p:attrNameLst>
                                      </p:cBhvr>
                                      <p:to>
                                        <p:strVal val="visible"/>
                                      </p:to>
                                    </p:set>
                                    <p:animEffect transition="in" filter="dissolve">
                                      <p:cBhvr>
                                        <p:cTn id="61" dur="500"/>
                                        <p:tgtEl>
                                          <p:spTgt spid="4">
                                            <p:txEl>
                                              <p:pRg st="7" end="7"/>
                                            </p:txEl>
                                          </p:spTgt>
                                        </p:tgtEl>
                                      </p:cBhvr>
                                    </p:animEffect>
                                  </p:childTnLst>
                                </p:cTn>
                              </p:par>
                              <p:par>
                                <p:cTn id="62" presetID="9" presetClass="entr" presetSubtype="0" fill="hold" nodeType="with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dissolve">
                                      <p:cBhvr>
                                        <p:cTn id="6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p:bldP spid="7" grpId="0"/>
      <p:bldP spid="9" grpId="0" animBg="1"/>
      <p:bldP spid="10" grpId="0" animBg="1"/>
      <p:bldP spid="11"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Заголовок 1"/>
          <p:cNvSpPr>
            <a:spLocks noGrp="1"/>
          </p:cNvSpPr>
          <p:nvPr>
            <p:ph type="title"/>
          </p:nvPr>
        </p:nvSpPr>
        <p:spPr>
          <a:xfrm>
            <a:off x="311150" y="301625"/>
            <a:ext cx="8375650" cy="471488"/>
          </a:xfrm>
        </p:spPr>
        <p:txBody>
          <a:bodyPr/>
          <a:lstStyle/>
          <a:p>
            <a:r>
              <a:rPr lang="ru-RU" altLang="ru-RU" smtClean="0"/>
              <a:t>Выравнивание (через </a:t>
            </a:r>
            <a:r>
              <a:rPr lang="en-US" altLang="ru-RU" smtClean="0"/>
              <a:t>CSS)</a:t>
            </a:r>
            <a:endParaRPr lang="ru-RU" altLang="ru-RU" smtClean="0"/>
          </a:p>
        </p:txBody>
      </p:sp>
      <p:sp>
        <p:nvSpPr>
          <p:cNvPr id="94211"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74D5F20-480D-49DE-9F8E-DA200E733044}" type="slidenum">
              <a:rPr lang="ru-RU" altLang="ru-RU" sz="1400" smtClean="0"/>
              <a:pPr>
                <a:spcBef>
                  <a:spcPct val="0"/>
                </a:spcBef>
                <a:buFontTx/>
                <a:buNone/>
              </a:pPr>
              <a:t>141</a:t>
            </a:fld>
            <a:endParaRPr lang="ru-RU" altLang="ru-RU" sz="1400" smtClean="0"/>
          </a:p>
        </p:txBody>
      </p:sp>
      <p:sp>
        <p:nvSpPr>
          <p:cNvPr id="4" name="Rectangle 4"/>
          <p:cNvSpPr>
            <a:spLocks noChangeArrowheads="1"/>
          </p:cNvSpPr>
          <p:nvPr/>
        </p:nvSpPr>
        <p:spPr bwMode="auto">
          <a:xfrm>
            <a:off x="393700" y="908050"/>
            <a:ext cx="5168900" cy="2771775"/>
          </a:xfrm>
          <a:prstGeom prst="rect">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000" b="1" dirty="0">
                <a:latin typeface="Courier New" pitchFamily="49" charset="0"/>
                <a:cs typeface="+mn-cs"/>
              </a:rPr>
              <a:t>&lt;table </a:t>
            </a:r>
            <a:r>
              <a:rPr lang="en-US" sz="2000" b="1" dirty="0">
                <a:solidFill>
                  <a:srgbClr val="0000CC"/>
                </a:solidFill>
                <a:latin typeface="Courier New" pitchFamily="49" charset="0"/>
                <a:cs typeface="+mn-cs"/>
              </a:rPr>
              <a:t>class="ex"</a:t>
            </a:r>
            <a:r>
              <a:rPr lang="en-US" sz="2000" b="1" dirty="0">
                <a:latin typeface="Courier New" pitchFamily="49" charset="0"/>
                <a:cs typeface="+mn-cs"/>
              </a:rPr>
              <a:t> border="1"&gt;</a:t>
            </a:r>
          </a:p>
          <a:p>
            <a:pPr eaLnBrk="1" hangingPunct="1">
              <a:spcBef>
                <a:spcPct val="10000"/>
              </a:spcBef>
              <a:defRPr/>
            </a:pPr>
            <a:r>
              <a:rPr lang="en-US" sz="2000" b="1" dirty="0">
                <a:latin typeface="Courier New" pitchFamily="49" charset="0"/>
                <a:cs typeface="+mn-cs"/>
              </a:rPr>
              <a:t>&lt;</a:t>
            </a:r>
            <a:r>
              <a:rPr lang="en-US" sz="2000" b="1" dirty="0" err="1">
                <a:latin typeface="Courier New" pitchFamily="49" charset="0"/>
                <a:cs typeface="+mn-cs"/>
              </a:rPr>
              <a:t>tr</a:t>
            </a:r>
            <a:r>
              <a:rPr lang="en-US" sz="2000" b="1" dirty="0">
                <a:latin typeface="Courier New" pitchFamily="49" charset="0"/>
                <a:cs typeface="+mn-cs"/>
              </a:rPr>
              <a:t> </a:t>
            </a:r>
            <a:r>
              <a:rPr lang="en-US" sz="2000" b="1" dirty="0">
                <a:solidFill>
                  <a:srgbClr val="0000CC"/>
                </a:solidFill>
                <a:latin typeface="Courier New" pitchFamily="49" charset="0"/>
                <a:cs typeface="+mn-cs"/>
              </a:rPr>
              <a:t>class="</a:t>
            </a:r>
            <a:r>
              <a:rPr lang="en-US" sz="2000" b="1" dirty="0" err="1">
                <a:solidFill>
                  <a:srgbClr val="0000CC"/>
                </a:solidFill>
                <a:latin typeface="Courier New" pitchFamily="49" charset="0"/>
                <a:cs typeface="+mn-cs"/>
              </a:rPr>
              <a:t>centop</a:t>
            </a:r>
            <a:r>
              <a:rPr lang="en-US" sz="2000" b="1" dirty="0">
                <a:solidFill>
                  <a:srgbClr val="0000CC"/>
                </a:solidFill>
                <a:latin typeface="Courier New" pitchFamily="49" charset="0"/>
                <a:cs typeface="+mn-cs"/>
              </a:rPr>
              <a:t>"</a:t>
            </a:r>
            <a:r>
              <a:rPr lang="en-US" sz="2000" b="1" dirty="0">
                <a:latin typeface="Courier New" pitchFamily="49" charset="0"/>
                <a:cs typeface="+mn-cs"/>
              </a:rPr>
              <a:t>&gt;</a:t>
            </a:r>
          </a:p>
          <a:p>
            <a:pPr eaLnBrk="1" hangingPunct="1">
              <a:spcBef>
                <a:spcPct val="10000"/>
              </a:spcBef>
              <a:defRPr/>
            </a:pPr>
            <a:r>
              <a:rPr lang="en-US" sz="2000" b="1" dirty="0">
                <a:latin typeface="Courier New" pitchFamily="49" charset="0"/>
                <a:cs typeface="+mn-cs"/>
              </a:rPr>
              <a:t>   &lt;td&gt;</a:t>
            </a:r>
            <a:r>
              <a:rPr lang="en-US" sz="2000" b="1" dirty="0" err="1">
                <a:latin typeface="Courier New" pitchFamily="49" charset="0"/>
                <a:cs typeface="+mn-cs"/>
              </a:rPr>
              <a:t>По</a:t>
            </a:r>
            <a:r>
              <a:rPr lang="en-US" sz="2000" b="1" dirty="0">
                <a:latin typeface="Courier New" pitchFamily="49" charset="0"/>
                <a:cs typeface="+mn-cs"/>
              </a:rPr>
              <a:t> </a:t>
            </a:r>
            <a:r>
              <a:rPr lang="en-US" sz="2000" b="1" dirty="0" err="1">
                <a:latin typeface="Courier New" pitchFamily="49" charset="0"/>
                <a:cs typeface="+mn-cs"/>
              </a:rPr>
              <a:t>центру</a:t>
            </a:r>
            <a:r>
              <a:rPr lang="en-US" sz="2000" b="1" dirty="0">
                <a:latin typeface="Courier New" pitchFamily="49" charset="0"/>
                <a:cs typeface="+mn-cs"/>
              </a:rPr>
              <a:t>, </a:t>
            </a:r>
          </a:p>
          <a:p>
            <a:pPr eaLnBrk="1" hangingPunct="1">
              <a:spcBef>
                <a:spcPct val="10000"/>
              </a:spcBef>
              <a:defRPr/>
            </a:pPr>
            <a:r>
              <a:rPr lang="en-US" sz="2000" b="1" dirty="0">
                <a:latin typeface="Courier New" pitchFamily="49" charset="0"/>
                <a:cs typeface="+mn-cs"/>
              </a:rPr>
              <a:t>       </a:t>
            </a:r>
            <a:r>
              <a:rPr lang="en-US" sz="2000" b="1" dirty="0" err="1">
                <a:latin typeface="Courier New" pitchFamily="49" charset="0"/>
                <a:cs typeface="+mn-cs"/>
              </a:rPr>
              <a:t>по</a:t>
            </a:r>
            <a:r>
              <a:rPr lang="en-US" sz="2000" b="1" dirty="0">
                <a:latin typeface="Courier New" pitchFamily="49" charset="0"/>
                <a:cs typeface="+mn-cs"/>
              </a:rPr>
              <a:t> </a:t>
            </a:r>
            <a:r>
              <a:rPr lang="en-US" sz="2000" b="1" dirty="0" err="1">
                <a:latin typeface="Courier New" pitchFamily="49" charset="0"/>
                <a:cs typeface="+mn-cs"/>
              </a:rPr>
              <a:t>верхней</a:t>
            </a:r>
            <a:r>
              <a:rPr lang="en-US" sz="2000" b="1" dirty="0">
                <a:latin typeface="Courier New" pitchFamily="49" charset="0"/>
                <a:cs typeface="+mn-cs"/>
              </a:rPr>
              <a:t> </a:t>
            </a:r>
            <a:r>
              <a:rPr lang="en-US" sz="2000" b="1" dirty="0" err="1">
                <a:latin typeface="Courier New" pitchFamily="49" charset="0"/>
                <a:cs typeface="+mn-cs"/>
              </a:rPr>
              <a:t>границе</a:t>
            </a:r>
            <a:r>
              <a:rPr lang="en-US" sz="2000" b="1" dirty="0">
                <a:latin typeface="Courier New" pitchFamily="49" charset="0"/>
                <a:cs typeface="+mn-cs"/>
              </a:rPr>
              <a:t>&lt;/td&gt;</a:t>
            </a:r>
          </a:p>
          <a:p>
            <a:pPr eaLnBrk="1" hangingPunct="1">
              <a:spcBef>
                <a:spcPct val="10000"/>
              </a:spcBef>
              <a:defRPr/>
            </a:pPr>
            <a:r>
              <a:rPr lang="en-US" sz="2000" b="1" dirty="0">
                <a:latin typeface="Courier New" pitchFamily="49" charset="0"/>
                <a:cs typeface="+mn-cs"/>
              </a:rPr>
              <a:t>   &lt;td </a:t>
            </a:r>
            <a:r>
              <a:rPr lang="en-US" sz="2000" b="1" dirty="0">
                <a:solidFill>
                  <a:srgbClr val="0000CC"/>
                </a:solidFill>
                <a:latin typeface="Courier New" pitchFamily="49" charset="0"/>
                <a:cs typeface="+mn-cs"/>
              </a:rPr>
              <a:t>class="</a:t>
            </a:r>
            <a:r>
              <a:rPr lang="en-US" sz="2000" b="1" dirty="0" err="1">
                <a:solidFill>
                  <a:srgbClr val="0000CC"/>
                </a:solidFill>
                <a:latin typeface="Courier New" pitchFamily="49" charset="0"/>
                <a:cs typeface="+mn-cs"/>
              </a:rPr>
              <a:t>rmid</a:t>
            </a:r>
            <a:r>
              <a:rPr lang="en-US" sz="2000" b="1" dirty="0">
                <a:solidFill>
                  <a:srgbClr val="0000CC"/>
                </a:solidFill>
                <a:latin typeface="Courier New" pitchFamily="49" charset="0"/>
                <a:cs typeface="+mn-cs"/>
              </a:rPr>
              <a:t>"</a:t>
            </a:r>
            <a:r>
              <a:rPr lang="en-US" sz="2000" b="1" dirty="0">
                <a:latin typeface="Courier New" pitchFamily="49" charset="0"/>
                <a:cs typeface="+mn-cs"/>
              </a:rPr>
              <a:t>&gt;</a:t>
            </a:r>
            <a:r>
              <a:rPr lang="en-US" sz="2000" b="1" dirty="0" err="1">
                <a:latin typeface="Courier New" pitchFamily="49" charset="0"/>
                <a:cs typeface="+mn-cs"/>
              </a:rPr>
              <a:t>По</a:t>
            </a:r>
            <a:r>
              <a:rPr lang="en-US" sz="2000" b="1" dirty="0">
                <a:latin typeface="Courier New" pitchFamily="49" charset="0"/>
                <a:cs typeface="+mn-cs"/>
              </a:rPr>
              <a:t> </a:t>
            </a:r>
            <a:r>
              <a:rPr lang="en-US" sz="2000" b="1" dirty="0" err="1">
                <a:latin typeface="Courier New" pitchFamily="49" charset="0"/>
                <a:cs typeface="+mn-cs"/>
              </a:rPr>
              <a:t>правой</a:t>
            </a:r>
            <a:r>
              <a:rPr lang="en-US" sz="2000" b="1" dirty="0">
                <a:latin typeface="Courier New" pitchFamily="49" charset="0"/>
                <a:cs typeface="+mn-cs"/>
              </a:rPr>
              <a:t> </a:t>
            </a:r>
          </a:p>
          <a:p>
            <a:pPr eaLnBrk="1" hangingPunct="1">
              <a:spcBef>
                <a:spcPct val="10000"/>
              </a:spcBef>
              <a:defRPr/>
            </a:pPr>
            <a:r>
              <a:rPr lang="en-US" sz="2000" b="1" dirty="0">
                <a:latin typeface="Courier New" pitchFamily="49" charset="0"/>
                <a:cs typeface="+mn-cs"/>
              </a:rPr>
              <a:t>	 </a:t>
            </a:r>
            <a:r>
              <a:rPr lang="en-US" sz="2000" b="1" dirty="0" err="1">
                <a:latin typeface="Courier New" pitchFamily="49" charset="0"/>
                <a:cs typeface="+mn-cs"/>
              </a:rPr>
              <a:t>границе</a:t>
            </a:r>
            <a:r>
              <a:rPr lang="en-US" sz="2000" b="1" dirty="0">
                <a:latin typeface="Courier New" pitchFamily="49" charset="0"/>
                <a:cs typeface="+mn-cs"/>
              </a:rPr>
              <a:t>, </a:t>
            </a:r>
            <a:r>
              <a:rPr lang="en-US" sz="2000" b="1" dirty="0" err="1">
                <a:latin typeface="Courier New" pitchFamily="49" charset="0"/>
                <a:cs typeface="+mn-cs"/>
              </a:rPr>
              <a:t>по</a:t>
            </a:r>
            <a:r>
              <a:rPr lang="en-US" sz="2000" b="1" dirty="0">
                <a:latin typeface="Courier New" pitchFamily="49" charset="0"/>
                <a:cs typeface="+mn-cs"/>
              </a:rPr>
              <a:t> </a:t>
            </a:r>
            <a:r>
              <a:rPr lang="en-US" sz="2000" b="1" dirty="0" err="1">
                <a:latin typeface="Courier New" pitchFamily="49" charset="0"/>
                <a:cs typeface="+mn-cs"/>
              </a:rPr>
              <a:t>середине</a:t>
            </a:r>
            <a:r>
              <a:rPr lang="en-US" sz="2000" b="1" dirty="0">
                <a:latin typeface="Courier New" pitchFamily="49" charset="0"/>
                <a:cs typeface="+mn-cs"/>
              </a:rPr>
              <a:t>&lt;/td&gt;</a:t>
            </a:r>
          </a:p>
          <a:p>
            <a:pPr eaLnBrk="1" hangingPunct="1">
              <a:spcBef>
                <a:spcPct val="10000"/>
              </a:spcBef>
              <a:defRPr/>
            </a:pPr>
            <a:r>
              <a:rPr lang="en-US" sz="2000" b="1" dirty="0">
                <a:latin typeface="Courier New" pitchFamily="49" charset="0"/>
                <a:cs typeface="+mn-cs"/>
              </a:rPr>
              <a:t>&lt;/</a:t>
            </a:r>
            <a:r>
              <a:rPr lang="en-US" sz="2000" b="1" dirty="0" err="1">
                <a:latin typeface="Courier New" pitchFamily="49" charset="0"/>
                <a:cs typeface="+mn-cs"/>
              </a:rPr>
              <a:t>tr</a:t>
            </a:r>
            <a:r>
              <a:rPr lang="en-US" sz="2000" b="1" dirty="0">
                <a:latin typeface="Courier New" pitchFamily="49" charset="0"/>
                <a:cs typeface="+mn-cs"/>
              </a:rPr>
              <a:t>&gt;</a:t>
            </a:r>
          </a:p>
          <a:p>
            <a:pPr eaLnBrk="1" hangingPunct="1">
              <a:spcBef>
                <a:spcPct val="10000"/>
              </a:spcBef>
              <a:defRPr/>
            </a:pPr>
            <a:r>
              <a:rPr lang="en-US" sz="2000" b="1" dirty="0">
                <a:latin typeface="Courier New" pitchFamily="49" charset="0"/>
                <a:cs typeface="+mn-cs"/>
              </a:rPr>
              <a:t>&lt;/table&gt;</a:t>
            </a:r>
          </a:p>
        </p:txBody>
      </p:sp>
      <p:pic>
        <p:nvPicPr>
          <p:cNvPr id="5" name="Picture 8"/>
          <p:cNvPicPr>
            <a:picLocks noChangeAspect="1" noChangeArrowheads="1"/>
          </p:cNvPicPr>
          <p:nvPr/>
        </p:nvPicPr>
        <p:blipFill>
          <a:blip r:embed="rId2" cstate="print"/>
          <a:srcRect/>
          <a:stretch>
            <a:fillRect/>
          </a:stretch>
        </p:blipFill>
        <p:spPr bwMode="auto">
          <a:xfrm>
            <a:off x="5800725" y="936625"/>
            <a:ext cx="3006725" cy="965200"/>
          </a:xfrm>
          <a:prstGeom prst="rect">
            <a:avLst/>
          </a:prstGeom>
          <a:noFill/>
          <a:ln w="12700">
            <a:noFill/>
            <a:miter lim="800000"/>
            <a:headEnd/>
            <a:tailEnd type="none" w="lg" len="lg"/>
          </a:ln>
          <a:effectLst>
            <a:outerShdw blurRad="50800" dist="38100" dir="2700000" algn="tl" rotWithShape="0">
              <a:prstClr val="black">
                <a:alpha val="40000"/>
              </a:prstClr>
            </a:outerShdw>
          </a:effectLst>
        </p:spPr>
      </p:pic>
      <p:sp>
        <p:nvSpPr>
          <p:cNvPr id="6" name="Rectangle 4"/>
          <p:cNvSpPr>
            <a:spLocks noChangeArrowheads="1"/>
          </p:cNvSpPr>
          <p:nvPr/>
        </p:nvSpPr>
        <p:spPr bwMode="auto">
          <a:xfrm>
            <a:off x="2201863" y="3238500"/>
            <a:ext cx="5189537" cy="3151188"/>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defRPr/>
            </a:pPr>
            <a:r>
              <a:rPr lang="de-DE" sz="2000" b="1">
                <a:solidFill>
                  <a:srgbClr val="000000"/>
                </a:solidFill>
                <a:latin typeface="Courier New" pitchFamily="49" charset="0"/>
                <a:cs typeface="Courier New" pitchFamily="49" charset="0"/>
              </a:rPr>
              <a:t>table.ex tr.centop {</a:t>
            </a:r>
          </a:p>
          <a:p>
            <a:pPr eaLnBrk="1" hangingPunct="1">
              <a:defRPr/>
            </a:pPr>
            <a:r>
              <a:rPr lang="de-DE" sz="2000" b="1">
                <a:solidFill>
                  <a:srgbClr val="000000"/>
                </a:solidFill>
                <a:latin typeface="Courier New" pitchFamily="49" charset="0"/>
                <a:cs typeface="Courier New" pitchFamily="49" charset="0"/>
              </a:rPr>
              <a:t>  </a:t>
            </a:r>
            <a:r>
              <a:rPr lang="de-DE" sz="2000" b="1">
                <a:solidFill>
                  <a:srgbClr val="FF0000"/>
                </a:solidFill>
                <a:latin typeface="Courier New" pitchFamily="49" charset="0"/>
                <a:cs typeface="Courier New" pitchFamily="49" charset="0"/>
              </a:rPr>
              <a:t>text-align</a:t>
            </a:r>
            <a:r>
              <a:rPr lang="de-DE" sz="2000" b="1">
                <a:solidFill>
                  <a:srgbClr val="000000"/>
                </a:solidFill>
                <a:latin typeface="Courier New" pitchFamily="49" charset="0"/>
                <a:cs typeface="Courier New" pitchFamily="49" charset="0"/>
              </a:rPr>
              <a:t>: center;</a:t>
            </a:r>
          </a:p>
          <a:p>
            <a:pPr eaLnBrk="1" hangingPunct="1">
              <a:defRPr/>
            </a:pPr>
            <a:r>
              <a:rPr lang="de-DE" sz="2000" b="1">
                <a:solidFill>
                  <a:srgbClr val="000000"/>
                </a:solidFill>
                <a:latin typeface="Courier New" pitchFamily="49" charset="0"/>
                <a:cs typeface="Courier New" pitchFamily="49" charset="0"/>
              </a:rPr>
              <a:t>  </a:t>
            </a:r>
            <a:r>
              <a:rPr lang="de-DE" sz="2000" b="1">
                <a:solidFill>
                  <a:srgbClr val="FF0000"/>
                </a:solidFill>
                <a:latin typeface="Courier New" pitchFamily="49" charset="0"/>
                <a:cs typeface="Courier New" pitchFamily="49" charset="0"/>
              </a:rPr>
              <a:t>vertical-align</a:t>
            </a:r>
            <a:r>
              <a:rPr lang="de-DE" sz="2000" b="1">
                <a:solidFill>
                  <a:srgbClr val="000000"/>
                </a:solidFill>
                <a:latin typeface="Courier New" pitchFamily="49" charset="0"/>
                <a:cs typeface="Courier New" pitchFamily="49" charset="0"/>
              </a:rPr>
              <a:t>: top;</a:t>
            </a:r>
          </a:p>
          <a:p>
            <a:pPr eaLnBrk="1" hangingPunct="1">
              <a:defRPr/>
            </a:pPr>
            <a:r>
              <a:rPr lang="de-DE" sz="2000" b="1">
                <a:solidFill>
                  <a:srgbClr val="000000"/>
                </a:solidFill>
                <a:latin typeface="Courier New" pitchFamily="49" charset="0"/>
                <a:cs typeface="Courier New" pitchFamily="49" charset="0"/>
              </a:rPr>
              <a:t>  height:100px;</a:t>
            </a:r>
          </a:p>
          <a:p>
            <a:pPr eaLnBrk="1" hangingPunct="1">
              <a:defRPr/>
            </a:pPr>
            <a:r>
              <a:rPr lang="de-DE" sz="2000" b="1">
                <a:solidFill>
                  <a:srgbClr val="000000"/>
                </a:solidFill>
                <a:latin typeface="Courier New" pitchFamily="49" charset="0"/>
                <a:cs typeface="Courier New" pitchFamily="49" charset="0"/>
              </a:rPr>
              <a:t>}</a:t>
            </a:r>
          </a:p>
          <a:p>
            <a:pPr eaLnBrk="1" hangingPunct="1">
              <a:defRPr/>
            </a:pPr>
            <a:r>
              <a:rPr lang="de-DE" sz="2000" b="1">
                <a:solidFill>
                  <a:srgbClr val="000000"/>
                </a:solidFill>
                <a:latin typeface="Courier New" pitchFamily="49" charset="0"/>
                <a:cs typeface="Courier New" pitchFamily="49" charset="0"/>
              </a:rPr>
              <a:t>table.ex td.rmid {</a:t>
            </a:r>
          </a:p>
          <a:p>
            <a:pPr eaLnBrk="1" hangingPunct="1">
              <a:defRPr/>
            </a:pPr>
            <a:r>
              <a:rPr lang="de-DE" sz="2000" b="1">
                <a:solidFill>
                  <a:srgbClr val="000000"/>
                </a:solidFill>
                <a:latin typeface="Courier New" pitchFamily="49" charset="0"/>
                <a:cs typeface="Courier New" pitchFamily="49" charset="0"/>
              </a:rPr>
              <a:t>  </a:t>
            </a:r>
            <a:r>
              <a:rPr lang="de-DE" sz="2000" b="1">
                <a:solidFill>
                  <a:srgbClr val="FF0000"/>
                </a:solidFill>
                <a:latin typeface="Courier New" pitchFamily="49" charset="0"/>
                <a:cs typeface="Courier New" pitchFamily="49" charset="0"/>
              </a:rPr>
              <a:t>text-align</a:t>
            </a:r>
            <a:r>
              <a:rPr lang="de-DE" sz="2000" b="1">
                <a:solidFill>
                  <a:srgbClr val="000000"/>
                </a:solidFill>
                <a:latin typeface="Courier New" pitchFamily="49" charset="0"/>
                <a:cs typeface="Courier New" pitchFamily="49" charset="0"/>
              </a:rPr>
              <a:t>: right;</a:t>
            </a:r>
          </a:p>
          <a:p>
            <a:pPr eaLnBrk="1" hangingPunct="1">
              <a:defRPr/>
            </a:pPr>
            <a:r>
              <a:rPr lang="de-DE" sz="2000" b="1">
                <a:solidFill>
                  <a:srgbClr val="000000"/>
                </a:solidFill>
                <a:latin typeface="Courier New" pitchFamily="49" charset="0"/>
                <a:cs typeface="Courier New" pitchFamily="49" charset="0"/>
              </a:rPr>
              <a:t>  </a:t>
            </a:r>
            <a:r>
              <a:rPr lang="de-DE" sz="2000" b="1">
                <a:solidFill>
                  <a:srgbClr val="FF0000"/>
                </a:solidFill>
                <a:latin typeface="Courier New" pitchFamily="49" charset="0"/>
                <a:cs typeface="Courier New" pitchFamily="49" charset="0"/>
              </a:rPr>
              <a:t>vertical-align</a:t>
            </a:r>
            <a:r>
              <a:rPr lang="de-DE" sz="2000" b="1">
                <a:solidFill>
                  <a:srgbClr val="000000"/>
                </a:solidFill>
                <a:latin typeface="Courier New" pitchFamily="49" charset="0"/>
                <a:cs typeface="Courier New" pitchFamily="49" charset="0"/>
              </a:rPr>
              <a:t>: middle;</a:t>
            </a:r>
          </a:p>
          <a:p>
            <a:pPr eaLnBrk="1" hangingPunct="1">
              <a:defRPr/>
            </a:pPr>
            <a:r>
              <a:rPr lang="de-DE" sz="2000" b="1">
                <a:solidFill>
                  <a:srgbClr val="000000"/>
                </a:solidFill>
                <a:latin typeface="Courier New" pitchFamily="49" charset="0"/>
                <a:cs typeface="Courier New" pitchFamily="49" charset="0"/>
              </a:rPr>
              <a:t>  width:200px;</a:t>
            </a:r>
          </a:p>
          <a:p>
            <a:pPr eaLnBrk="1" hangingPunct="1">
              <a:defRPr/>
            </a:pPr>
            <a:r>
              <a:rPr lang="de-DE" sz="2000" b="1">
                <a:solidFill>
                  <a:srgbClr val="000000"/>
                </a:solidFill>
                <a:latin typeface="Courier New" pitchFamily="49" charset="0"/>
                <a:cs typeface="Courier New" pitchFamily="49" charset="0"/>
              </a:rPr>
              <a:t>}</a:t>
            </a:r>
            <a:endParaRPr lang="ru-RU" sz="2000" b="1">
              <a:solidFill>
                <a:srgbClr val="000000"/>
              </a:solidFill>
              <a:latin typeface="Courier New" pitchFamily="49" charset="0"/>
              <a:cs typeface="Courier New" pitchFamily="49" charset="0"/>
            </a:endParaRPr>
          </a:p>
        </p:txBody>
      </p:sp>
      <p:sp>
        <p:nvSpPr>
          <p:cNvPr id="7" name="AutoShape 10"/>
          <p:cNvSpPr>
            <a:spLocks noChangeArrowheads="1"/>
          </p:cNvSpPr>
          <p:nvPr/>
        </p:nvSpPr>
        <p:spPr bwMode="auto">
          <a:xfrm>
            <a:off x="6127750" y="2378075"/>
            <a:ext cx="2009775" cy="1319213"/>
          </a:xfrm>
          <a:prstGeom prst="wedgeRoundRectCallout">
            <a:avLst>
              <a:gd name="adj1" fmla="val -90901"/>
              <a:gd name="adj2" fmla="val 43898"/>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eaLnBrk="1" hangingPunct="1">
              <a:defRPr/>
            </a:pPr>
            <a:r>
              <a:rPr lang="en-US" sz="2400">
                <a:latin typeface="Arial" charset="0"/>
                <a:cs typeface="+mn-cs"/>
              </a:rPr>
              <a:t>left,</a:t>
            </a:r>
          </a:p>
          <a:p>
            <a:pPr algn="ctr" eaLnBrk="1" hangingPunct="1">
              <a:defRPr/>
            </a:pPr>
            <a:r>
              <a:rPr lang="en-US" sz="2400">
                <a:latin typeface="Arial" charset="0"/>
                <a:cs typeface="+mn-cs"/>
              </a:rPr>
              <a:t>center,</a:t>
            </a:r>
          </a:p>
          <a:p>
            <a:pPr algn="r" eaLnBrk="1" hangingPunct="1">
              <a:defRPr/>
            </a:pPr>
            <a:r>
              <a:rPr lang="en-US" sz="2400">
                <a:latin typeface="Arial" charset="0"/>
                <a:cs typeface="+mn-cs"/>
              </a:rPr>
              <a:t>right</a:t>
            </a:r>
            <a:endParaRPr lang="ru-RU" sz="2400">
              <a:latin typeface="Arial" charset="0"/>
              <a:cs typeface="+mn-cs"/>
            </a:endParaRPr>
          </a:p>
        </p:txBody>
      </p:sp>
      <p:sp>
        <p:nvSpPr>
          <p:cNvPr id="8" name="AutoShape 11"/>
          <p:cNvSpPr>
            <a:spLocks noChangeArrowheads="1"/>
          </p:cNvSpPr>
          <p:nvPr/>
        </p:nvSpPr>
        <p:spPr bwMode="auto">
          <a:xfrm>
            <a:off x="6370638" y="3824288"/>
            <a:ext cx="1635125" cy="1319212"/>
          </a:xfrm>
          <a:prstGeom prst="wedgeRoundRectCallout">
            <a:avLst>
              <a:gd name="adj1" fmla="val -107025"/>
              <a:gd name="adj2" fmla="val -27161"/>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en-US" sz="2400" dirty="0">
                <a:latin typeface="Arial" charset="0"/>
                <a:cs typeface="+mn-cs"/>
              </a:rPr>
              <a:t>top,</a:t>
            </a:r>
          </a:p>
          <a:p>
            <a:pPr algn="ctr" eaLnBrk="1" hangingPunct="1">
              <a:defRPr/>
            </a:pPr>
            <a:r>
              <a:rPr lang="en-US" sz="2400" dirty="0">
                <a:latin typeface="Arial" charset="0"/>
                <a:cs typeface="+mn-cs"/>
              </a:rPr>
              <a:t>middle,</a:t>
            </a:r>
          </a:p>
          <a:p>
            <a:pPr algn="ctr" eaLnBrk="1" hangingPunct="1">
              <a:defRPr/>
            </a:pPr>
            <a:r>
              <a:rPr lang="en-US" sz="2400" dirty="0">
                <a:latin typeface="Arial" charset="0"/>
                <a:cs typeface="+mn-cs"/>
              </a:rPr>
              <a:t>bottom</a:t>
            </a:r>
            <a:endParaRPr lang="ru-RU" sz="2400" dirty="0">
              <a:latin typeface="Arial"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dissolve">
                                      <p:cBhvr>
                                        <p:cTn id="7" dur="500"/>
                                        <p:tgtEl>
                                          <p:spTgt spid="4">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dissolve">
                                      <p:cBhvr>
                                        <p:cTn id="10" dur="500"/>
                                        <p:tgtEl>
                                          <p:spTgt spid="4">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animEffect transition="in" filter="dissolve">
                                      <p:cBhvr>
                                        <p:cTn id="13" dur="500"/>
                                        <p:tgtEl>
                                          <p:spTgt spid="4">
                                            <p:txEl>
                                              <p:pRg st="7" end="7"/>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dissolve">
                                      <p:cBhvr>
                                        <p:cTn id="18" dur="500"/>
                                        <p:tgtEl>
                                          <p:spTgt spid="4">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dissolve">
                                      <p:cBhvr>
                                        <p:cTn id="21" dur="500"/>
                                        <p:tgtEl>
                                          <p:spTgt spid="4">
                                            <p:txEl>
                                              <p:pRg st="6" end="6"/>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6">
                                            <p:bg/>
                                          </p:spTgt>
                                        </p:tgtEl>
                                        <p:attrNameLst>
                                          <p:attrName>style.visibility</p:attrName>
                                        </p:attrNameLst>
                                      </p:cBhvr>
                                      <p:to>
                                        <p:strVal val="visible"/>
                                      </p:to>
                                    </p:set>
                                    <p:animEffect transition="in" filter="dissolve">
                                      <p:cBhvr>
                                        <p:cTn id="26" dur="500"/>
                                        <p:tgtEl>
                                          <p:spTgt spid="6">
                                            <p:bg/>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dissolve">
                                      <p:cBhvr>
                                        <p:cTn id="29" dur="500"/>
                                        <p:tgtEl>
                                          <p:spTgt spid="6">
                                            <p:txEl>
                                              <p:pRg st="0" end="0"/>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dissolve">
                                      <p:cBhvr>
                                        <p:cTn id="32" dur="500"/>
                                        <p:tgtEl>
                                          <p:spTgt spid="6">
                                            <p:txEl>
                                              <p:pRg st="1" end="1"/>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animEffect transition="in" filter="dissolve">
                                      <p:cBhvr>
                                        <p:cTn id="35" dur="500"/>
                                        <p:tgtEl>
                                          <p:spTgt spid="6">
                                            <p:txEl>
                                              <p:pRg st="2" end="2"/>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6">
                                            <p:txEl>
                                              <p:pRg st="3" end="3"/>
                                            </p:txEl>
                                          </p:spTgt>
                                        </p:tgtEl>
                                        <p:attrNameLst>
                                          <p:attrName>style.visibility</p:attrName>
                                        </p:attrNameLst>
                                      </p:cBhvr>
                                      <p:to>
                                        <p:strVal val="visible"/>
                                      </p:to>
                                    </p:set>
                                    <p:animEffect transition="in" filter="dissolve">
                                      <p:cBhvr>
                                        <p:cTn id="38" dur="500"/>
                                        <p:tgtEl>
                                          <p:spTgt spid="6">
                                            <p:txEl>
                                              <p:pRg st="3" end="3"/>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6">
                                            <p:txEl>
                                              <p:pRg st="4" end="4"/>
                                            </p:txEl>
                                          </p:spTgt>
                                        </p:tgtEl>
                                        <p:attrNameLst>
                                          <p:attrName>style.visibility</p:attrName>
                                        </p:attrNameLst>
                                      </p:cBhvr>
                                      <p:to>
                                        <p:strVal val="visible"/>
                                      </p:to>
                                    </p:set>
                                    <p:animEffect transition="in" filter="dissolve">
                                      <p:cBhvr>
                                        <p:cTn id="41" dur="500"/>
                                        <p:tgtEl>
                                          <p:spTgt spid="6">
                                            <p:txEl>
                                              <p:pRg st="4" end="4"/>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dissolve">
                                      <p:cBhvr>
                                        <p:cTn id="46" dur="500"/>
                                        <p:tgtEl>
                                          <p:spTgt spid="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dissolve">
                                      <p:cBhvr>
                                        <p:cTn id="49" dur="500"/>
                                        <p:tgtEl>
                                          <p:spTgt spid="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4">
                                            <p:txEl>
                                              <p:pRg st="2" end="2"/>
                                            </p:txEl>
                                          </p:spTgt>
                                        </p:tgtEl>
                                        <p:attrNameLst>
                                          <p:attrName>style.visibility</p:attrName>
                                        </p:attrNameLst>
                                      </p:cBhvr>
                                      <p:to>
                                        <p:strVal val="visible"/>
                                      </p:to>
                                    </p:set>
                                    <p:animEffect transition="in" filter="dissolve">
                                      <p:cBhvr>
                                        <p:cTn id="54" dur="500"/>
                                        <p:tgtEl>
                                          <p:spTgt spid="4">
                                            <p:txEl>
                                              <p:pRg st="2" end="2"/>
                                            </p:txEl>
                                          </p:spTgt>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4">
                                            <p:txEl>
                                              <p:pRg st="3" end="3"/>
                                            </p:txEl>
                                          </p:spTgt>
                                        </p:tgtEl>
                                        <p:attrNameLst>
                                          <p:attrName>style.visibility</p:attrName>
                                        </p:attrNameLst>
                                      </p:cBhvr>
                                      <p:to>
                                        <p:strVal val="visible"/>
                                      </p:to>
                                    </p:set>
                                    <p:animEffect transition="in" filter="dissolve">
                                      <p:cBhvr>
                                        <p:cTn id="57" dur="500"/>
                                        <p:tgtEl>
                                          <p:spTgt spid="4">
                                            <p:txEl>
                                              <p:pRg st="3" end="3"/>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
                                            <p:txEl>
                                              <p:pRg st="4" end="4"/>
                                            </p:txEl>
                                          </p:spTgt>
                                        </p:tgtEl>
                                        <p:attrNameLst>
                                          <p:attrName>style.visibility</p:attrName>
                                        </p:attrNameLst>
                                      </p:cBhvr>
                                      <p:to>
                                        <p:strVal val="visible"/>
                                      </p:to>
                                    </p:set>
                                    <p:animEffect transition="in" filter="dissolve">
                                      <p:cBhvr>
                                        <p:cTn id="62" dur="500"/>
                                        <p:tgtEl>
                                          <p:spTgt spid="4">
                                            <p:txEl>
                                              <p:pRg st="4" end="4"/>
                                            </p:txEl>
                                          </p:spTgt>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4">
                                            <p:txEl>
                                              <p:pRg st="5" end="5"/>
                                            </p:txEl>
                                          </p:spTgt>
                                        </p:tgtEl>
                                        <p:attrNameLst>
                                          <p:attrName>style.visibility</p:attrName>
                                        </p:attrNameLst>
                                      </p:cBhvr>
                                      <p:to>
                                        <p:strVal val="visible"/>
                                      </p:to>
                                    </p:set>
                                    <p:animEffect transition="in" filter="dissolve">
                                      <p:cBhvr>
                                        <p:cTn id="65" dur="500"/>
                                        <p:tgtEl>
                                          <p:spTgt spid="4">
                                            <p:txEl>
                                              <p:pRg st="5" end="5"/>
                                            </p:txEl>
                                          </p:spTgt>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6">
                                            <p:txEl>
                                              <p:pRg st="5" end="5"/>
                                            </p:txEl>
                                          </p:spTgt>
                                        </p:tgtEl>
                                        <p:attrNameLst>
                                          <p:attrName>style.visibility</p:attrName>
                                        </p:attrNameLst>
                                      </p:cBhvr>
                                      <p:to>
                                        <p:strVal val="visible"/>
                                      </p:to>
                                    </p:set>
                                    <p:animEffect transition="in" filter="dissolve">
                                      <p:cBhvr>
                                        <p:cTn id="70" dur="500"/>
                                        <p:tgtEl>
                                          <p:spTgt spid="6">
                                            <p:txEl>
                                              <p:pRg st="5" end="5"/>
                                            </p:txEl>
                                          </p:spTgt>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6">
                                            <p:txEl>
                                              <p:pRg st="6" end="6"/>
                                            </p:txEl>
                                          </p:spTgt>
                                        </p:tgtEl>
                                        <p:attrNameLst>
                                          <p:attrName>style.visibility</p:attrName>
                                        </p:attrNameLst>
                                      </p:cBhvr>
                                      <p:to>
                                        <p:strVal val="visible"/>
                                      </p:to>
                                    </p:set>
                                    <p:animEffect transition="in" filter="dissolve">
                                      <p:cBhvr>
                                        <p:cTn id="73" dur="500"/>
                                        <p:tgtEl>
                                          <p:spTgt spid="6">
                                            <p:txEl>
                                              <p:pRg st="6" end="6"/>
                                            </p:txEl>
                                          </p:spTgt>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6">
                                            <p:txEl>
                                              <p:pRg st="7" end="7"/>
                                            </p:txEl>
                                          </p:spTgt>
                                        </p:tgtEl>
                                        <p:attrNameLst>
                                          <p:attrName>style.visibility</p:attrName>
                                        </p:attrNameLst>
                                      </p:cBhvr>
                                      <p:to>
                                        <p:strVal val="visible"/>
                                      </p:to>
                                    </p:set>
                                    <p:animEffect transition="in" filter="dissolve">
                                      <p:cBhvr>
                                        <p:cTn id="76" dur="500"/>
                                        <p:tgtEl>
                                          <p:spTgt spid="6">
                                            <p:txEl>
                                              <p:pRg st="7" end="7"/>
                                            </p:txEl>
                                          </p:spTgt>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6">
                                            <p:txEl>
                                              <p:pRg st="8" end="8"/>
                                            </p:txEl>
                                          </p:spTgt>
                                        </p:tgtEl>
                                        <p:attrNameLst>
                                          <p:attrName>style.visibility</p:attrName>
                                        </p:attrNameLst>
                                      </p:cBhvr>
                                      <p:to>
                                        <p:strVal val="visible"/>
                                      </p:to>
                                    </p:set>
                                    <p:animEffect transition="in" filter="dissolve">
                                      <p:cBhvr>
                                        <p:cTn id="79" dur="500"/>
                                        <p:tgtEl>
                                          <p:spTgt spid="6">
                                            <p:txEl>
                                              <p:pRg st="8" end="8"/>
                                            </p:txEl>
                                          </p:spTgt>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6">
                                            <p:txEl>
                                              <p:pRg st="9" end="9"/>
                                            </p:txEl>
                                          </p:spTgt>
                                        </p:tgtEl>
                                        <p:attrNameLst>
                                          <p:attrName>style.visibility</p:attrName>
                                        </p:attrNameLst>
                                      </p:cBhvr>
                                      <p:to>
                                        <p:strVal val="visible"/>
                                      </p:to>
                                    </p:set>
                                    <p:animEffect transition="in" filter="dissolve">
                                      <p:cBhvr>
                                        <p:cTn id="8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build="p" animBg="1"/>
      <p:bldP spid="7" grpId="0" animBg="1"/>
      <p:bldP spid="8"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Заголовок 1"/>
          <p:cNvSpPr>
            <a:spLocks noGrp="1"/>
          </p:cNvSpPr>
          <p:nvPr>
            <p:ph type="title"/>
          </p:nvPr>
        </p:nvSpPr>
        <p:spPr>
          <a:xfrm>
            <a:off x="311150" y="301625"/>
            <a:ext cx="8375650" cy="471488"/>
          </a:xfrm>
        </p:spPr>
        <p:txBody>
          <a:bodyPr/>
          <a:lstStyle/>
          <a:p>
            <a:r>
              <a:rPr lang="ru-RU" altLang="ru-RU" smtClean="0"/>
              <a:t>Фон и цвет текста (через </a:t>
            </a:r>
            <a:r>
              <a:rPr lang="en-US" altLang="ru-RU" smtClean="0"/>
              <a:t>CSS</a:t>
            </a:r>
            <a:r>
              <a:rPr lang="ru-RU" altLang="ru-RU" smtClean="0"/>
              <a:t>)</a:t>
            </a:r>
          </a:p>
        </p:txBody>
      </p:sp>
      <p:sp>
        <p:nvSpPr>
          <p:cNvPr id="95235"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818F758-1477-4BC1-869F-9F62009E97B7}" type="slidenum">
              <a:rPr lang="ru-RU" altLang="ru-RU" sz="1400" smtClean="0"/>
              <a:pPr>
                <a:spcBef>
                  <a:spcPct val="0"/>
                </a:spcBef>
                <a:buFontTx/>
                <a:buNone/>
              </a:pPr>
              <a:t>142</a:t>
            </a:fld>
            <a:endParaRPr lang="ru-RU" altLang="ru-RU" sz="1400" smtClean="0"/>
          </a:p>
        </p:txBody>
      </p:sp>
      <p:sp>
        <p:nvSpPr>
          <p:cNvPr id="4" name="Rectangle 4"/>
          <p:cNvSpPr>
            <a:spLocks noChangeArrowheads="1"/>
          </p:cNvSpPr>
          <p:nvPr/>
        </p:nvSpPr>
        <p:spPr bwMode="auto">
          <a:xfrm>
            <a:off x="184150" y="884238"/>
            <a:ext cx="4681538" cy="4003675"/>
          </a:xfrm>
          <a:prstGeom prst="rect">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000" b="1">
                <a:latin typeface="Courier New" pitchFamily="49" charset="0"/>
                <a:cs typeface="+mn-cs"/>
              </a:rPr>
              <a:t>&lt;table border="1" </a:t>
            </a:r>
            <a:r>
              <a:rPr lang="en-US" sz="2000" b="1">
                <a:solidFill>
                  <a:srgbClr val="0000CC"/>
                </a:solidFill>
                <a:latin typeface="Courier New" pitchFamily="49" charset="0"/>
                <a:cs typeface="+mn-cs"/>
              </a:rPr>
              <a:t>class=</a:t>
            </a:r>
            <a:r>
              <a:rPr lang="ru-RU" sz="2000" b="1">
                <a:solidFill>
                  <a:srgbClr val="0000CC"/>
                </a:solidFill>
                <a:latin typeface="Courier New" pitchFamily="49" charset="0"/>
                <a:cs typeface="+mn-cs"/>
              </a:rPr>
              <a:t>"</a:t>
            </a:r>
            <a:r>
              <a:rPr lang="en-US" sz="2000" b="1">
                <a:solidFill>
                  <a:srgbClr val="0000CC"/>
                </a:solidFill>
                <a:latin typeface="Courier New" pitchFamily="49" charset="0"/>
                <a:cs typeface="+mn-cs"/>
              </a:rPr>
              <a:t>qq</a:t>
            </a:r>
            <a:r>
              <a:rPr lang="ru-RU" sz="2000" b="1">
                <a:solidFill>
                  <a:srgbClr val="0000CC"/>
                </a:solidFill>
                <a:latin typeface="Courier New" pitchFamily="49" charset="0"/>
                <a:cs typeface="+mn-cs"/>
              </a:rPr>
              <a:t>"</a:t>
            </a:r>
            <a:r>
              <a:rPr lang="en-US" sz="2000" b="1">
                <a:latin typeface="Courier New" pitchFamily="49" charset="0"/>
                <a:cs typeface="+mn-cs"/>
              </a:rPr>
              <a:t>&gt;</a:t>
            </a:r>
          </a:p>
          <a:p>
            <a:pPr eaLnBrk="1" hangingPunct="1">
              <a:spcBef>
                <a:spcPct val="10000"/>
              </a:spcBef>
              <a:defRPr/>
            </a:pPr>
            <a:r>
              <a:rPr lang="en-US" sz="2000" b="1">
                <a:latin typeface="Courier New" pitchFamily="49" charset="0"/>
                <a:cs typeface="+mn-cs"/>
              </a:rPr>
              <a:t>&lt;tr </a:t>
            </a:r>
            <a:r>
              <a:rPr lang="en-US" sz="2000" b="1">
                <a:solidFill>
                  <a:srgbClr val="0000CC"/>
                </a:solidFill>
                <a:latin typeface="Courier New" pitchFamily="49" charset="0"/>
                <a:cs typeface="+mn-cs"/>
              </a:rPr>
              <a:t>class="spec"</a:t>
            </a:r>
            <a:r>
              <a:rPr lang="en-US" sz="2000" b="1">
                <a:latin typeface="Courier New" pitchFamily="49" charset="0"/>
                <a:cs typeface="+mn-cs"/>
              </a:rPr>
              <a:t>&gt;</a:t>
            </a:r>
          </a:p>
          <a:p>
            <a:pPr eaLnBrk="1" hangingPunct="1">
              <a:spcBef>
                <a:spcPct val="10000"/>
              </a:spcBef>
              <a:defRPr/>
            </a:pPr>
            <a:r>
              <a:rPr lang="en-US" sz="2000" b="1">
                <a:latin typeface="Courier New" pitchFamily="49" charset="0"/>
                <a:cs typeface="+mn-cs"/>
              </a:rPr>
              <a:t>  &lt;td&gt;</a:t>
            </a:r>
            <a:r>
              <a:rPr lang="ru-RU" sz="2000" b="1">
                <a:latin typeface="Courier New" pitchFamily="49" charset="0"/>
                <a:cs typeface="+mn-cs"/>
              </a:rPr>
              <a:t>Привет!&lt;/</a:t>
            </a:r>
            <a:r>
              <a:rPr lang="en-US" sz="2000" b="1">
                <a:latin typeface="Courier New" pitchFamily="49" charset="0"/>
                <a:cs typeface="+mn-cs"/>
              </a:rPr>
              <a:t>td&gt;</a:t>
            </a:r>
          </a:p>
          <a:p>
            <a:pPr eaLnBrk="1" hangingPunct="1">
              <a:spcBef>
                <a:spcPct val="10000"/>
              </a:spcBef>
              <a:defRPr/>
            </a:pPr>
            <a:r>
              <a:rPr lang="en-US" sz="2000" b="1">
                <a:latin typeface="Courier New" pitchFamily="49" charset="0"/>
                <a:cs typeface="+mn-cs"/>
              </a:rPr>
              <a:t>  &lt;td </a:t>
            </a:r>
            <a:r>
              <a:rPr lang="en-US" sz="2000" b="1">
                <a:solidFill>
                  <a:srgbClr val="0000CC"/>
                </a:solidFill>
                <a:latin typeface="Courier New" pitchFamily="49" charset="0"/>
                <a:cs typeface="+mn-cs"/>
              </a:rPr>
              <a:t>class="r"</a:t>
            </a:r>
            <a:r>
              <a:rPr lang="en-US" sz="2000" b="1">
                <a:latin typeface="Courier New" pitchFamily="49" charset="0"/>
                <a:cs typeface="+mn-cs"/>
              </a:rPr>
              <a:t>&gt;&lt;/td&gt;</a:t>
            </a:r>
          </a:p>
          <a:p>
            <a:pPr eaLnBrk="1" hangingPunct="1">
              <a:spcBef>
                <a:spcPct val="10000"/>
              </a:spcBef>
              <a:defRPr/>
            </a:pPr>
            <a:r>
              <a:rPr lang="en-US" sz="2000" b="1">
                <a:latin typeface="Courier New" pitchFamily="49" charset="0"/>
                <a:cs typeface="+mn-cs"/>
              </a:rPr>
              <a:t>&lt;/tr&gt;</a:t>
            </a:r>
          </a:p>
          <a:p>
            <a:pPr eaLnBrk="1" hangingPunct="1">
              <a:spcBef>
                <a:spcPct val="10000"/>
              </a:spcBef>
              <a:defRPr/>
            </a:pPr>
            <a:r>
              <a:rPr lang="en-US" sz="2000" b="1">
                <a:latin typeface="Courier New" pitchFamily="49" charset="0"/>
                <a:cs typeface="+mn-cs"/>
              </a:rPr>
              <a:t>&lt;tr&gt;</a:t>
            </a:r>
          </a:p>
          <a:p>
            <a:pPr eaLnBrk="1" hangingPunct="1">
              <a:spcBef>
                <a:spcPct val="10000"/>
              </a:spcBef>
              <a:defRPr/>
            </a:pPr>
            <a:r>
              <a:rPr lang="en-US" sz="2000" b="1">
                <a:latin typeface="Courier New" pitchFamily="49" charset="0"/>
                <a:cs typeface="+mn-cs"/>
              </a:rPr>
              <a:t> &lt;td </a:t>
            </a:r>
            <a:r>
              <a:rPr lang="en-US" sz="2000" b="1">
                <a:solidFill>
                  <a:srgbClr val="0000CC"/>
                </a:solidFill>
                <a:latin typeface="Courier New" pitchFamily="49" charset="0"/>
                <a:cs typeface="+mn-cs"/>
              </a:rPr>
              <a:t>class="pic"</a:t>
            </a:r>
            <a:r>
              <a:rPr lang="en-US" sz="2000" b="1">
                <a:latin typeface="Courier New" pitchFamily="49" charset="0"/>
                <a:cs typeface="+mn-cs"/>
              </a:rPr>
              <a:t>&gt;</a:t>
            </a:r>
            <a:endParaRPr lang="ru-RU" sz="2000" b="1">
              <a:latin typeface="Courier New" pitchFamily="49" charset="0"/>
              <a:cs typeface="+mn-cs"/>
            </a:endParaRPr>
          </a:p>
          <a:p>
            <a:pPr eaLnBrk="1" hangingPunct="1">
              <a:spcBef>
                <a:spcPct val="10000"/>
              </a:spcBef>
              <a:defRPr/>
            </a:pPr>
            <a:r>
              <a:rPr lang="ru-RU" sz="2000" b="1">
                <a:latin typeface="Courier New" pitchFamily="49" charset="0"/>
                <a:cs typeface="+mn-cs"/>
              </a:rPr>
              <a:t> Таблица </a:t>
            </a:r>
            <a:endParaRPr lang="en-US" sz="2000" b="1">
              <a:latin typeface="Courier New" pitchFamily="49" charset="0"/>
              <a:cs typeface="+mn-cs"/>
            </a:endParaRPr>
          </a:p>
          <a:p>
            <a:pPr eaLnBrk="1" hangingPunct="1">
              <a:spcBef>
                <a:spcPct val="10000"/>
              </a:spcBef>
              <a:defRPr/>
            </a:pPr>
            <a:r>
              <a:rPr lang="en-US" sz="2000" b="1">
                <a:latin typeface="Courier New" pitchFamily="49" charset="0"/>
                <a:cs typeface="+mn-cs"/>
              </a:rPr>
              <a:t> </a:t>
            </a:r>
            <a:r>
              <a:rPr lang="ru-RU" sz="2000" b="1">
                <a:latin typeface="Courier New" pitchFamily="49" charset="0"/>
                <a:cs typeface="+mn-cs"/>
              </a:rPr>
              <a:t>из двух строк&lt;/</a:t>
            </a:r>
            <a:r>
              <a:rPr lang="en-US" sz="2000" b="1">
                <a:latin typeface="Courier New" pitchFamily="49" charset="0"/>
                <a:cs typeface="+mn-cs"/>
              </a:rPr>
              <a:t>td&gt;</a:t>
            </a:r>
          </a:p>
          <a:p>
            <a:pPr eaLnBrk="1" hangingPunct="1">
              <a:spcBef>
                <a:spcPct val="10000"/>
              </a:spcBef>
              <a:defRPr/>
            </a:pPr>
            <a:r>
              <a:rPr lang="en-US" sz="2000" b="1">
                <a:latin typeface="Courier New" pitchFamily="49" charset="0"/>
                <a:cs typeface="+mn-cs"/>
              </a:rPr>
              <a:t> &lt;td&gt;</a:t>
            </a:r>
            <a:r>
              <a:rPr lang="ru-RU" sz="2000" b="1">
                <a:latin typeface="Courier New" pitchFamily="49" charset="0"/>
                <a:cs typeface="+mn-cs"/>
              </a:rPr>
              <a:t>и двух столбцов&lt;/</a:t>
            </a:r>
            <a:r>
              <a:rPr lang="en-US" sz="2000" b="1">
                <a:latin typeface="Courier New" pitchFamily="49" charset="0"/>
                <a:cs typeface="+mn-cs"/>
              </a:rPr>
              <a:t>td&gt;</a:t>
            </a:r>
          </a:p>
          <a:p>
            <a:pPr eaLnBrk="1" hangingPunct="1">
              <a:spcBef>
                <a:spcPct val="10000"/>
              </a:spcBef>
              <a:defRPr/>
            </a:pPr>
            <a:r>
              <a:rPr lang="en-US" sz="2000" b="1">
                <a:latin typeface="Courier New" pitchFamily="49" charset="0"/>
                <a:cs typeface="+mn-cs"/>
              </a:rPr>
              <a:t>&lt;/tr&gt;</a:t>
            </a:r>
          </a:p>
          <a:p>
            <a:pPr eaLnBrk="1" hangingPunct="1">
              <a:spcBef>
                <a:spcPct val="10000"/>
              </a:spcBef>
              <a:defRPr/>
            </a:pPr>
            <a:r>
              <a:rPr lang="en-US" sz="2000" b="1">
                <a:latin typeface="Courier New" pitchFamily="49" charset="0"/>
                <a:cs typeface="+mn-cs"/>
              </a:rPr>
              <a:t>&lt;/table&gt;</a:t>
            </a:r>
          </a:p>
        </p:txBody>
      </p:sp>
      <p:sp>
        <p:nvSpPr>
          <p:cNvPr id="5" name="Rectangle 4"/>
          <p:cNvSpPr>
            <a:spLocks noChangeArrowheads="1"/>
          </p:cNvSpPr>
          <p:nvPr/>
        </p:nvSpPr>
        <p:spPr bwMode="auto">
          <a:xfrm>
            <a:off x="4189413" y="2100263"/>
            <a:ext cx="4672012" cy="4410075"/>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000" b="1">
                <a:latin typeface="Courier New" pitchFamily="49" charset="0"/>
                <a:cs typeface="+mn-cs"/>
              </a:rPr>
              <a:t>table.qq td {</a:t>
            </a:r>
          </a:p>
          <a:p>
            <a:pPr eaLnBrk="1" hangingPunct="1">
              <a:spcBef>
                <a:spcPct val="10000"/>
              </a:spcBef>
              <a:defRPr/>
            </a:pPr>
            <a:r>
              <a:rPr lang="en-US" sz="2000" b="1">
                <a:latin typeface="Courier New" pitchFamily="49" charset="0"/>
                <a:cs typeface="+mn-cs"/>
              </a:rPr>
              <a:t>  background: green;</a:t>
            </a:r>
          </a:p>
          <a:p>
            <a:pPr eaLnBrk="1" hangingPunct="1">
              <a:spcBef>
                <a:spcPct val="10000"/>
              </a:spcBef>
              <a:defRPr/>
            </a:pPr>
            <a:r>
              <a:rPr lang="en-US" sz="2000" b="1">
                <a:latin typeface="Courier New" pitchFamily="49" charset="0"/>
                <a:cs typeface="+mn-cs"/>
              </a:rPr>
              <a:t>}</a:t>
            </a:r>
          </a:p>
          <a:p>
            <a:pPr eaLnBrk="1" hangingPunct="1">
              <a:spcBef>
                <a:spcPct val="10000"/>
              </a:spcBef>
              <a:defRPr/>
            </a:pPr>
            <a:r>
              <a:rPr lang="en-US" sz="2000" b="1">
                <a:latin typeface="Courier New" pitchFamily="49" charset="0"/>
                <a:cs typeface="+mn-cs"/>
              </a:rPr>
              <a:t>table.qq tr.spec td {</a:t>
            </a:r>
          </a:p>
          <a:p>
            <a:pPr eaLnBrk="1" hangingPunct="1">
              <a:spcBef>
                <a:spcPct val="10000"/>
              </a:spcBef>
              <a:defRPr/>
            </a:pPr>
            <a:r>
              <a:rPr lang="en-US" sz="2000" b="1">
                <a:latin typeface="Courier New" pitchFamily="49" charset="0"/>
                <a:cs typeface="+mn-cs"/>
              </a:rPr>
              <a:t>  </a:t>
            </a:r>
            <a:r>
              <a:rPr lang="en-US" sz="2000" b="1">
                <a:solidFill>
                  <a:srgbClr val="FF0000"/>
                </a:solidFill>
                <a:latin typeface="Courier New" pitchFamily="49" charset="0"/>
                <a:cs typeface="+mn-cs"/>
              </a:rPr>
              <a:t>background</a:t>
            </a:r>
            <a:r>
              <a:rPr lang="en-US" sz="2000" b="1">
                <a:latin typeface="Courier New" pitchFamily="49" charset="0"/>
                <a:cs typeface="+mn-cs"/>
              </a:rPr>
              <a:t>: blue;</a:t>
            </a:r>
            <a:endParaRPr lang="ru-RU" sz="2000" b="1">
              <a:latin typeface="Courier New" pitchFamily="49" charset="0"/>
              <a:cs typeface="+mn-cs"/>
            </a:endParaRPr>
          </a:p>
          <a:p>
            <a:pPr eaLnBrk="1" hangingPunct="1">
              <a:spcBef>
                <a:spcPct val="10000"/>
              </a:spcBef>
              <a:defRPr/>
            </a:pPr>
            <a:r>
              <a:rPr lang="ru-RU" sz="2000" b="1">
                <a:latin typeface="Courier New" pitchFamily="49" charset="0"/>
                <a:cs typeface="+mn-cs"/>
              </a:rPr>
              <a:t>  </a:t>
            </a:r>
            <a:r>
              <a:rPr lang="en-US" sz="2000" b="1">
                <a:solidFill>
                  <a:srgbClr val="FF0000"/>
                </a:solidFill>
                <a:latin typeface="Courier New" pitchFamily="49" charset="0"/>
                <a:cs typeface="+mn-cs"/>
              </a:rPr>
              <a:t>color</a:t>
            </a:r>
            <a:r>
              <a:rPr lang="en-US" sz="2000" b="1">
                <a:latin typeface="Courier New" pitchFamily="49" charset="0"/>
                <a:cs typeface="+mn-cs"/>
              </a:rPr>
              <a:t>: white;</a:t>
            </a:r>
          </a:p>
          <a:p>
            <a:pPr eaLnBrk="1" hangingPunct="1">
              <a:spcBef>
                <a:spcPct val="10000"/>
              </a:spcBef>
              <a:defRPr/>
            </a:pPr>
            <a:r>
              <a:rPr lang="en-US" sz="2000" b="1">
                <a:latin typeface="Courier New" pitchFamily="49" charset="0"/>
                <a:cs typeface="+mn-cs"/>
              </a:rPr>
              <a:t>}</a:t>
            </a:r>
          </a:p>
          <a:p>
            <a:pPr eaLnBrk="1" hangingPunct="1">
              <a:spcBef>
                <a:spcPct val="10000"/>
              </a:spcBef>
              <a:defRPr/>
            </a:pPr>
            <a:r>
              <a:rPr lang="en-US" sz="2000" b="1">
                <a:latin typeface="Courier New" pitchFamily="49" charset="0"/>
                <a:cs typeface="+mn-cs"/>
              </a:rPr>
              <a:t>table.qq tr.spec td.r {</a:t>
            </a:r>
          </a:p>
          <a:p>
            <a:pPr eaLnBrk="1" hangingPunct="1">
              <a:spcBef>
                <a:spcPct val="10000"/>
              </a:spcBef>
              <a:defRPr/>
            </a:pPr>
            <a:r>
              <a:rPr lang="en-US" sz="2000" b="1">
                <a:latin typeface="Courier New" pitchFamily="49" charset="0"/>
                <a:cs typeface="+mn-cs"/>
              </a:rPr>
              <a:t>  background: red;</a:t>
            </a:r>
          </a:p>
          <a:p>
            <a:pPr eaLnBrk="1" hangingPunct="1">
              <a:spcBef>
                <a:spcPct val="10000"/>
              </a:spcBef>
              <a:defRPr/>
            </a:pPr>
            <a:r>
              <a:rPr lang="en-US" sz="2000" b="1">
                <a:latin typeface="Courier New" pitchFamily="49" charset="0"/>
                <a:cs typeface="+mn-cs"/>
              </a:rPr>
              <a:t>}</a:t>
            </a:r>
          </a:p>
          <a:p>
            <a:pPr eaLnBrk="1" hangingPunct="1">
              <a:spcBef>
                <a:spcPct val="10000"/>
              </a:spcBef>
              <a:defRPr/>
            </a:pPr>
            <a:r>
              <a:rPr lang="en-US" sz="2000" b="1">
                <a:latin typeface="Courier New" pitchFamily="49" charset="0"/>
                <a:cs typeface="+mn-cs"/>
              </a:rPr>
              <a:t>table.qq td.pic {</a:t>
            </a:r>
          </a:p>
          <a:p>
            <a:pPr eaLnBrk="1" hangingPunct="1">
              <a:spcBef>
                <a:spcPct val="10000"/>
              </a:spcBef>
              <a:defRPr/>
            </a:pPr>
            <a:r>
              <a:rPr lang="en-US" sz="2000" b="1">
                <a:latin typeface="Courier New" pitchFamily="49" charset="0"/>
                <a:cs typeface="+mn-cs"/>
              </a:rPr>
              <a:t>  </a:t>
            </a:r>
            <a:r>
              <a:rPr lang="en-US" sz="2000" b="1">
                <a:solidFill>
                  <a:srgbClr val="FF0000"/>
                </a:solidFill>
                <a:latin typeface="Courier New" pitchFamily="49" charset="0"/>
                <a:cs typeface="+mn-cs"/>
              </a:rPr>
              <a:t>background</a:t>
            </a:r>
            <a:r>
              <a:rPr lang="en-US" sz="2000" b="1">
                <a:latin typeface="Courier New" pitchFamily="49" charset="0"/>
                <a:cs typeface="+mn-cs"/>
              </a:rPr>
              <a:t>: </a:t>
            </a:r>
            <a:r>
              <a:rPr lang="en-US" sz="2000" b="1">
                <a:solidFill>
                  <a:srgbClr val="FF0000"/>
                </a:solidFill>
                <a:latin typeface="Courier New" pitchFamily="49" charset="0"/>
                <a:cs typeface="+mn-cs"/>
              </a:rPr>
              <a:t>url</a:t>
            </a:r>
            <a:r>
              <a:rPr lang="en-US" sz="2000" b="1">
                <a:latin typeface="Courier New" pitchFamily="49" charset="0"/>
                <a:cs typeface="+mn-cs"/>
              </a:rPr>
              <a:t>("web.jpg");</a:t>
            </a:r>
          </a:p>
          <a:p>
            <a:pPr eaLnBrk="1" hangingPunct="1">
              <a:spcBef>
                <a:spcPct val="10000"/>
              </a:spcBef>
              <a:defRPr/>
            </a:pPr>
            <a:r>
              <a:rPr lang="en-US" sz="2000" b="1">
                <a:latin typeface="Courier New" pitchFamily="49" charset="0"/>
                <a:cs typeface="+mn-cs"/>
              </a:rPr>
              <a:t>}</a:t>
            </a:r>
          </a:p>
        </p:txBody>
      </p:sp>
      <p:sp>
        <p:nvSpPr>
          <p:cNvPr id="6" name="AutoShape 6"/>
          <p:cNvSpPr>
            <a:spLocks noChangeArrowheads="1"/>
          </p:cNvSpPr>
          <p:nvPr/>
        </p:nvSpPr>
        <p:spPr bwMode="auto">
          <a:xfrm>
            <a:off x="7500938" y="2752725"/>
            <a:ext cx="1482725" cy="525463"/>
          </a:xfrm>
          <a:prstGeom prst="wedgeRoundRectCallout">
            <a:avLst>
              <a:gd name="adj1" fmla="val -73105"/>
              <a:gd name="adj2" fmla="val -51076"/>
              <a:gd name="adj3" fmla="val 16667"/>
            </a:avLst>
          </a:prstGeom>
          <a:solidFill>
            <a:srgbClr val="E6E6FF"/>
          </a:solidFill>
          <a:ln w="12700">
            <a:noFill/>
            <a:miter lim="800000"/>
            <a:headEnd/>
            <a:tailEnd type="none" w="lg" len="lg"/>
          </a:ln>
          <a:effectLst>
            <a:outerShdw dist="35921" dir="2700000" algn="ctr" rotWithShape="0">
              <a:schemeClr val="tx1"/>
            </a:outerShdw>
          </a:effectLst>
        </p:spPr>
        <p:txBody>
          <a:bodyPr tIns="82800"/>
          <a:lstStyle/>
          <a:p>
            <a:pPr algn="ctr" eaLnBrk="1" hangingPunct="1">
              <a:defRPr/>
            </a:pPr>
            <a:r>
              <a:rPr lang="ru-RU" sz="2000">
                <a:latin typeface="Arial" charset="0"/>
                <a:cs typeface="+mn-cs"/>
              </a:rPr>
              <a:t>цвет фона</a:t>
            </a:r>
          </a:p>
        </p:txBody>
      </p:sp>
      <p:sp>
        <p:nvSpPr>
          <p:cNvPr id="7" name="AutoShape 7"/>
          <p:cNvSpPr>
            <a:spLocks noChangeArrowheads="1"/>
          </p:cNvSpPr>
          <p:nvPr/>
        </p:nvSpPr>
        <p:spPr bwMode="auto">
          <a:xfrm>
            <a:off x="7583488" y="4876800"/>
            <a:ext cx="1212850" cy="466725"/>
          </a:xfrm>
          <a:prstGeom prst="wedgeRoundRectCallout">
            <a:avLst>
              <a:gd name="adj1" fmla="val -48735"/>
              <a:gd name="adj2" fmla="val 153433"/>
              <a:gd name="adj3" fmla="val 16667"/>
            </a:avLst>
          </a:prstGeom>
          <a:solidFill>
            <a:srgbClr val="E6E6FF"/>
          </a:solidFill>
          <a:ln w="12700">
            <a:noFill/>
            <a:miter lim="800000"/>
            <a:headEnd/>
            <a:tailEnd type="none" w="lg" len="lg"/>
          </a:ln>
          <a:effectLst>
            <a:outerShdw dist="35921" dir="2700000" algn="ctr" rotWithShape="0">
              <a:schemeClr val="tx1"/>
            </a:outerShdw>
          </a:effectLst>
        </p:spPr>
        <p:txBody>
          <a:bodyPr tIns="64800"/>
          <a:lstStyle/>
          <a:p>
            <a:pPr algn="ctr" eaLnBrk="1" hangingPunct="1">
              <a:defRPr/>
            </a:pPr>
            <a:r>
              <a:rPr lang="ru-RU" sz="2000">
                <a:latin typeface="Arial" charset="0"/>
                <a:cs typeface="+mn-cs"/>
              </a:rPr>
              <a:t>рисунок</a:t>
            </a:r>
          </a:p>
        </p:txBody>
      </p:sp>
      <p:pic>
        <p:nvPicPr>
          <p:cNvPr id="8"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t="26927"/>
          <a:stretch>
            <a:fillRect/>
          </a:stretch>
        </p:blipFill>
        <p:spPr bwMode="auto">
          <a:xfrm>
            <a:off x="6300788" y="874713"/>
            <a:ext cx="26543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dissolve">
                                      <p:cBhvr>
                                        <p:cTn id="12" dur="500"/>
                                        <p:tgtEl>
                                          <p:spTgt spid="4">
                                            <p:bg/>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dissolve">
                                      <p:cBhvr>
                                        <p:cTn id="15" dur="500"/>
                                        <p:tgtEl>
                                          <p:spTgt spid="4">
                                            <p:txEl>
                                              <p:pRg st="0" end="0"/>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
                                            <p:txEl>
                                              <p:pRg st="11" end="11"/>
                                            </p:txEl>
                                          </p:spTgt>
                                        </p:tgtEl>
                                        <p:attrNameLst>
                                          <p:attrName>style.visibility</p:attrName>
                                        </p:attrNameLst>
                                      </p:cBhvr>
                                      <p:to>
                                        <p:strVal val="visible"/>
                                      </p:to>
                                    </p:set>
                                    <p:animEffect transition="in" filter="dissolve">
                                      <p:cBhvr>
                                        <p:cTn id="18" dur="500"/>
                                        <p:tgtEl>
                                          <p:spTgt spid="4">
                                            <p:txEl>
                                              <p:pRg st="11" end="1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
                                            <p:bg/>
                                          </p:spTgt>
                                        </p:tgtEl>
                                        <p:attrNameLst>
                                          <p:attrName>style.visibility</p:attrName>
                                        </p:attrNameLst>
                                      </p:cBhvr>
                                      <p:to>
                                        <p:strVal val="visible"/>
                                      </p:to>
                                    </p:set>
                                    <p:animEffect transition="in" filter="dissolve">
                                      <p:cBhvr>
                                        <p:cTn id="23" dur="500"/>
                                        <p:tgtEl>
                                          <p:spTgt spid="5">
                                            <p:bg/>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dissolve">
                                      <p:cBhvr>
                                        <p:cTn id="26" dur="500"/>
                                        <p:tgtEl>
                                          <p:spTgt spid="5">
                                            <p:txEl>
                                              <p:pRg st="0" end="0"/>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Effect transition="in" filter="dissolve">
                                      <p:cBhvr>
                                        <p:cTn id="29" dur="500"/>
                                        <p:tgtEl>
                                          <p:spTgt spid="5">
                                            <p:txEl>
                                              <p:pRg st="1" end="1"/>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dissolve">
                                      <p:cBhvr>
                                        <p:cTn id="32" dur="500"/>
                                        <p:tgtEl>
                                          <p:spTgt spid="5">
                                            <p:txEl>
                                              <p:pRg st="2" end="2"/>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animEffect transition="in" filter="dissolve">
                                      <p:cBhvr>
                                        <p:cTn id="40" dur="500"/>
                                        <p:tgtEl>
                                          <p:spTgt spid="4">
                                            <p:txEl>
                                              <p:pRg st="1" end="1"/>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Effect transition="in" filter="dissolve">
                                      <p:cBhvr>
                                        <p:cTn id="43" dur="500"/>
                                        <p:tgtEl>
                                          <p:spTgt spid="4">
                                            <p:txEl>
                                              <p:pRg st="4" end="4"/>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5">
                                            <p:txEl>
                                              <p:pRg st="3" end="3"/>
                                            </p:txEl>
                                          </p:spTgt>
                                        </p:tgtEl>
                                        <p:attrNameLst>
                                          <p:attrName>style.visibility</p:attrName>
                                        </p:attrNameLst>
                                      </p:cBhvr>
                                      <p:to>
                                        <p:strVal val="visible"/>
                                      </p:to>
                                    </p:set>
                                    <p:animEffect transition="in" filter="dissolve">
                                      <p:cBhvr>
                                        <p:cTn id="48" dur="500"/>
                                        <p:tgtEl>
                                          <p:spTgt spid="5">
                                            <p:txEl>
                                              <p:pRg st="3" end="3"/>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animEffect transition="in" filter="dissolve">
                                      <p:cBhvr>
                                        <p:cTn id="51" dur="500"/>
                                        <p:tgtEl>
                                          <p:spTgt spid="5">
                                            <p:txEl>
                                              <p:pRg st="4" end="4"/>
                                            </p:txEl>
                                          </p:spTgt>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5">
                                            <p:txEl>
                                              <p:pRg st="5" end="5"/>
                                            </p:txEl>
                                          </p:spTgt>
                                        </p:tgtEl>
                                        <p:attrNameLst>
                                          <p:attrName>style.visibility</p:attrName>
                                        </p:attrNameLst>
                                      </p:cBhvr>
                                      <p:to>
                                        <p:strVal val="visible"/>
                                      </p:to>
                                    </p:set>
                                    <p:animEffect transition="in" filter="dissolve">
                                      <p:cBhvr>
                                        <p:cTn id="54" dur="500"/>
                                        <p:tgtEl>
                                          <p:spTgt spid="5">
                                            <p:txEl>
                                              <p:pRg st="5" end="5"/>
                                            </p:txEl>
                                          </p:spTgt>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5">
                                            <p:txEl>
                                              <p:pRg st="6" end="6"/>
                                            </p:txEl>
                                          </p:spTgt>
                                        </p:tgtEl>
                                        <p:attrNameLst>
                                          <p:attrName>style.visibility</p:attrName>
                                        </p:attrNameLst>
                                      </p:cBhvr>
                                      <p:to>
                                        <p:strVal val="visible"/>
                                      </p:to>
                                    </p:set>
                                    <p:animEffect transition="in" filter="dissolve">
                                      <p:cBhvr>
                                        <p:cTn id="57" dur="500"/>
                                        <p:tgtEl>
                                          <p:spTgt spid="5">
                                            <p:txEl>
                                              <p:pRg st="6" end="6"/>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
                                            <p:txEl>
                                              <p:pRg st="2" end="2"/>
                                            </p:txEl>
                                          </p:spTgt>
                                        </p:tgtEl>
                                        <p:attrNameLst>
                                          <p:attrName>style.visibility</p:attrName>
                                        </p:attrNameLst>
                                      </p:cBhvr>
                                      <p:to>
                                        <p:strVal val="visible"/>
                                      </p:to>
                                    </p:set>
                                    <p:animEffect transition="in" filter="dissolve">
                                      <p:cBhvr>
                                        <p:cTn id="62" dur="500"/>
                                        <p:tgtEl>
                                          <p:spTgt spid="4">
                                            <p:txEl>
                                              <p:pRg st="2" end="2"/>
                                            </p:txEl>
                                          </p:spTgt>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4">
                                            <p:txEl>
                                              <p:pRg st="3" end="3"/>
                                            </p:txEl>
                                          </p:spTgt>
                                        </p:tgtEl>
                                        <p:attrNameLst>
                                          <p:attrName>style.visibility</p:attrName>
                                        </p:attrNameLst>
                                      </p:cBhvr>
                                      <p:to>
                                        <p:strVal val="visible"/>
                                      </p:to>
                                    </p:set>
                                    <p:animEffect transition="in" filter="dissolve">
                                      <p:cBhvr>
                                        <p:cTn id="65" dur="500"/>
                                        <p:tgtEl>
                                          <p:spTgt spid="4">
                                            <p:txEl>
                                              <p:pRg st="3" end="3"/>
                                            </p:txEl>
                                          </p:spTgt>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5">
                                            <p:txEl>
                                              <p:pRg st="7" end="7"/>
                                            </p:txEl>
                                          </p:spTgt>
                                        </p:tgtEl>
                                        <p:attrNameLst>
                                          <p:attrName>style.visibility</p:attrName>
                                        </p:attrNameLst>
                                      </p:cBhvr>
                                      <p:to>
                                        <p:strVal val="visible"/>
                                      </p:to>
                                    </p:set>
                                    <p:animEffect transition="in" filter="dissolve">
                                      <p:cBhvr>
                                        <p:cTn id="70" dur="500"/>
                                        <p:tgtEl>
                                          <p:spTgt spid="5">
                                            <p:txEl>
                                              <p:pRg st="7" end="7"/>
                                            </p:txEl>
                                          </p:spTgt>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5">
                                            <p:txEl>
                                              <p:pRg st="8" end="8"/>
                                            </p:txEl>
                                          </p:spTgt>
                                        </p:tgtEl>
                                        <p:attrNameLst>
                                          <p:attrName>style.visibility</p:attrName>
                                        </p:attrNameLst>
                                      </p:cBhvr>
                                      <p:to>
                                        <p:strVal val="visible"/>
                                      </p:to>
                                    </p:set>
                                    <p:animEffect transition="in" filter="dissolve">
                                      <p:cBhvr>
                                        <p:cTn id="73" dur="500"/>
                                        <p:tgtEl>
                                          <p:spTgt spid="5">
                                            <p:txEl>
                                              <p:pRg st="8" end="8"/>
                                            </p:txEl>
                                          </p:spTgt>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
                                            <p:txEl>
                                              <p:pRg st="9" end="9"/>
                                            </p:txEl>
                                          </p:spTgt>
                                        </p:tgtEl>
                                        <p:attrNameLst>
                                          <p:attrName>style.visibility</p:attrName>
                                        </p:attrNameLst>
                                      </p:cBhvr>
                                      <p:to>
                                        <p:strVal val="visible"/>
                                      </p:to>
                                    </p:set>
                                    <p:animEffect transition="in" filter="dissolve">
                                      <p:cBhvr>
                                        <p:cTn id="76" dur="500"/>
                                        <p:tgtEl>
                                          <p:spTgt spid="5">
                                            <p:txEl>
                                              <p:pRg st="9" end="9"/>
                                            </p:txEl>
                                          </p:spTgt>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4">
                                            <p:txEl>
                                              <p:pRg st="5" end="5"/>
                                            </p:txEl>
                                          </p:spTgt>
                                        </p:tgtEl>
                                        <p:attrNameLst>
                                          <p:attrName>style.visibility</p:attrName>
                                        </p:attrNameLst>
                                      </p:cBhvr>
                                      <p:to>
                                        <p:strVal val="visible"/>
                                      </p:to>
                                    </p:set>
                                    <p:animEffect transition="in" filter="dissolve">
                                      <p:cBhvr>
                                        <p:cTn id="81" dur="500"/>
                                        <p:tgtEl>
                                          <p:spTgt spid="4">
                                            <p:txEl>
                                              <p:pRg st="5" end="5"/>
                                            </p:txEl>
                                          </p:spTgt>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4">
                                            <p:txEl>
                                              <p:pRg st="10" end="10"/>
                                            </p:txEl>
                                          </p:spTgt>
                                        </p:tgtEl>
                                        <p:attrNameLst>
                                          <p:attrName>style.visibility</p:attrName>
                                        </p:attrNameLst>
                                      </p:cBhvr>
                                      <p:to>
                                        <p:strVal val="visible"/>
                                      </p:to>
                                    </p:set>
                                    <p:animEffect transition="in" filter="dissolve">
                                      <p:cBhvr>
                                        <p:cTn id="84" dur="500"/>
                                        <p:tgtEl>
                                          <p:spTgt spid="4">
                                            <p:txEl>
                                              <p:pRg st="10" end="10"/>
                                            </p:txEl>
                                          </p:spTgt>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4">
                                            <p:txEl>
                                              <p:pRg st="6" end="6"/>
                                            </p:txEl>
                                          </p:spTgt>
                                        </p:tgtEl>
                                        <p:attrNameLst>
                                          <p:attrName>style.visibility</p:attrName>
                                        </p:attrNameLst>
                                      </p:cBhvr>
                                      <p:to>
                                        <p:strVal val="visible"/>
                                      </p:to>
                                    </p:set>
                                    <p:animEffect transition="in" filter="dissolve">
                                      <p:cBhvr>
                                        <p:cTn id="89" dur="500"/>
                                        <p:tgtEl>
                                          <p:spTgt spid="4">
                                            <p:txEl>
                                              <p:pRg st="6" end="6"/>
                                            </p:txEl>
                                          </p:spTgt>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4">
                                            <p:txEl>
                                              <p:pRg st="7" end="7"/>
                                            </p:txEl>
                                          </p:spTgt>
                                        </p:tgtEl>
                                        <p:attrNameLst>
                                          <p:attrName>style.visibility</p:attrName>
                                        </p:attrNameLst>
                                      </p:cBhvr>
                                      <p:to>
                                        <p:strVal val="visible"/>
                                      </p:to>
                                    </p:set>
                                    <p:animEffect transition="in" filter="dissolve">
                                      <p:cBhvr>
                                        <p:cTn id="92" dur="500"/>
                                        <p:tgtEl>
                                          <p:spTgt spid="4">
                                            <p:txEl>
                                              <p:pRg st="7" end="7"/>
                                            </p:txEl>
                                          </p:spTgt>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4">
                                            <p:txEl>
                                              <p:pRg st="8" end="8"/>
                                            </p:txEl>
                                          </p:spTgt>
                                        </p:tgtEl>
                                        <p:attrNameLst>
                                          <p:attrName>style.visibility</p:attrName>
                                        </p:attrNameLst>
                                      </p:cBhvr>
                                      <p:to>
                                        <p:strVal val="visible"/>
                                      </p:to>
                                    </p:set>
                                    <p:animEffect transition="in" filter="dissolve">
                                      <p:cBhvr>
                                        <p:cTn id="95" dur="500"/>
                                        <p:tgtEl>
                                          <p:spTgt spid="4">
                                            <p:txEl>
                                              <p:pRg st="8" end="8"/>
                                            </p:txEl>
                                          </p:spTgt>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4">
                                            <p:txEl>
                                              <p:pRg st="9" end="9"/>
                                            </p:txEl>
                                          </p:spTgt>
                                        </p:tgtEl>
                                        <p:attrNameLst>
                                          <p:attrName>style.visibility</p:attrName>
                                        </p:attrNameLst>
                                      </p:cBhvr>
                                      <p:to>
                                        <p:strVal val="visible"/>
                                      </p:to>
                                    </p:set>
                                    <p:animEffect transition="in" filter="dissolve">
                                      <p:cBhvr>
                                        <p:cTn id="98" dur="500"/>
                                        <p:tgtEl>
                                          <p:spTgt spid="4">
                                            <p:txEl>
                                              <p:pRg st="9" end="9"/>
                                            </p:txEl>
                                          </p:spTgt>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9" presetClass="entr" presetSubtype="0" fill="hold" grpId="0" nodeType="clickEffect">
                                  <p:stCondLst>
                                    <p:cond delay="0"/>
                                  </p:stCondLst>
                                  <p:childTnLst>
                                    <p:set>
                                      <p:cBhvr>
                                        <p:cTn id="102" dur="1" fill="hold">
                                          <p:stCondLst>
                                            <p:cond delay="0"/>
                                          </p:stCondLst>
                                        </p:cTn>
                                        <p:tgtEl>
                                          <p:spTgt spid="5">
                                            <p:txEl>
                                              <p:pRg st="10" end="10"/>
                                            </p:txEl>
                                          </p:spTgt>
                                        </p:tgtEl>
                                        <p:attrNameLst>
                                          <p:attrName>style.visibility</p:attrName>
                                        </p:attrNameLst>
                                      </p:cBhvr>
                                      <p:to>
                                        <p:strVal val="visible"/>
                                      </p:to>
                                    </p:set>
                                    <p:animEffect transition="in" filter="dissolve">
                                      <p:cBhvr>
                                        <p:cTn id="103" dur="500"/>
                                        <p:tgtEl>
                                          <p:spTgt spid="5">
                                            <p:txEl>
                                              <p:pRg st="10" end="10"/>
                                            </p:txEl>
                                          </p:spTgt>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5">
                                            <p:txEl>
                                              <p:pRg st="11" end="11"/>
                                            </p:txEl>
                                          </p:spTgt>
                                        </p:tgtEl>
                                        <p:attrNameLst>
                                          <p:attrName>style.visibility</p:attrName>
                                        </p:attrNameLst>
                                      </p:cBhvr>
                                      <p:to>
                                        <p:strVal val="visible"/>
                                      </p:to>
                                    </p:set>
                                    <p:animEffect transition="in" filter="dissolve">
                                      <p:cBhvr>
                                        <p:cTn id="106" dur="500"/>
                                        <p:tgtEl>
                                          <p:spTgt spid="5">
                                            <p:txEl>
                                              <p:pRg st="11" end="11"/>
                                            </p:txEl>
                                          </p:spTgt>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5">
                                            <p:txEl>
                                              <p:pRg st="12" end="12"/>
                                            </p:txEl>
                                          </p:spTgt>
                                        </p:tgtEl>
                                        <p:attrNameLst>
                                          <p:attrName>style.visibility</p:attrName>
                                        </p:attrNameLst>
                                      </p:cBhvr>
                                      <p:to>
                                        <p:strVal val="visible"/>
                                      </p:to>
                                    </p:set>
                                    <p:animEffect transition="in" filter="dissolve">
                                      <p:cBhvr>
                                        <p:cTn id="109" dur="500"/>
                                        <p:tgtEl>
                                          <p:spTgt spid="5">
                                            <p:txEl>
                                              <p:pRg st="12" end="12"/>
                                            </p:txEl>
                                          </p:spTgt>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7"/>
                                        </p:tgtEl>
                                        <p:attrNameLst>
                                          <p:attrName>style.visibility</p:attrName>
                                        </p:attrNameLst>
                                      </p:cBhvr>
                                      <p:to>
                                        <p:strVal val="visible"/>
                                      </p:to>
                                    </p:set>
                                    <p:animEffect transition="in" filter="dissolve">
                                      <p:cBhvr>
                                        <p:cTn id="1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P spid="6" grpId="0" animBg="1"/>
      <p:bldP spid="7"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Заголовок 37"/>
          <p:cNvSpPr>
            <a:spLocks noGrp="1"/>
          </p:cNvSpPr>
          <p:nvPr>
            <p:ph type="title"/>
          </p:nvPr>
        </p:nvSpPr>
        <p:spPr>
          <a:xfrm>
            <a:off x="311150" y="301625"/>
            <a:ext cx="8375650" cy="471488"/>
          </a:xfrm>
        </p:spPr>
        <p:txBody>
          <a:bodyPr/>
          <a:lstStyle/>
          <a:p>
            <a:r>
              <a:rPr lang="ru-RU" altLang="ru-RU" smtClean="0"/>
              <a:t>Отступы</a:t>
            </a:r>
          </a:p>
        </p:txBody>
      </p:sp>
      <p:sp>
        <p:nvSpPr>
          <p:cNvPr id="96259" name="Номер слайда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670ADA6-7CA3-41A2-855D-ACEBB48D4424}" type="slidenum">
              <a:rPr lang="ru-RU" altLang="ru-RU" sz="1400" smtClean="0"/>
              <a:pPr>
                <a:spcBef>
                  <a:spcPct val="0"/>
                </a:spcBef>
                <a:buFontTx/>
                <a:buNone/>
              </a:pPr>
              <a:t>143</a:t>
            </a:fld>
            <a:endParaRPr lang="ru-RU" altLang="ru-RU" sz="1400" smtClean="0"/>
          </a:p>
        </p:txBody>
      </p:sp>
      <p:sp>
        <p:nvSpPr>
          <p:cNvPr id="512004" name="Rectangle 4"/>
          <p:cNvSpPr>
            <a:spLocks noChangeArrowheads="1"/>
          </p:cNvSpPr>
          <p:nvPr/>
        </p:nvSpPr>
        <p:spPr bwMode="auto">
          <a:xfrm>
            <a:off x="558800" y="1839913"/>
            <a:ext cx="6678613" cy="2462212"/>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000" b="1" dirty="0">
                <a:latin typeface="Courier New" pitchFamily="49" charset="0"/>
                <a:cs typeface="+mn-cs"/>
              </a:rPr>
              <a:t>&lt;table </a:t>
            </a:r>
            <a:r>
              <a:rPr lang="en-US" sz="2000" b="1" dirty="0" err="1">
                <a:solidFill>
                  <a:schemeClr val="hlink"/>
                </a:solidFill>
                <a:latin typeface="Courier New" pitchFamily="49" charset="0"/>
                <a:cs typeface="+mn-cs"/>
              </a:rPr>
              <a:t>cellspacing</a:t>
            </a:r>
            <a:r>
              <a:rPr lang="en-US" b="1" dirty="0">
                <a:latin typeface="Arial" charset="0"/>
                <a:cs typeface="+mn-cs"/>
              </a:rPr>
              <a:t> </a:t>
            </a:r>
            <a:r>
              <a:rPr lang="en-US" sz="2000" b="1" dirty="0">
                <a:latin typeface="Courier New" pitchFamily="49" charset="0"/>
                <a:cs typeface="+mn-cs"/>
              </a:rPr>
              <a:t>=</a:t>
            </a:r>
            <a:r>
              <a:rPr lang="en-US" b="1" dirty="0">
                <a:latin typeface="Arial" charset="0"/>
                <a:cs typeface="+mn-cs"/>
              </a:rPr>
              <a:t> </a:t>
            </a:r>
            <a:r>
              <a:rPr lang="ru-RU" b="1" dirty="0">
                <a:latin typeface="Arial" charset="0"/>
                <a:cs typeface="+mn-cs"/>
              </a:rPr>
              <a:t>"</a:t>
            </a:r>
            <a:r>
              <a:rPr lang="en-US" sz="2000" b="1" dirty="0">
                <a:latin typeface="Courier New" pitchFamily="49" charset="0"/>
                <a:cs typeface="+mn-cs"/>
              </a:rPr>
              <a:t>10</a:t>
            </a:r>
            <a:r>
              <a:rPr lang="ru-RU" sz="2000" b="1" dirty="0">
                <a:latin typeface="Courier New" pitchFamily="49" charset="0"/>
                <a:cs typeface="+mn-cs"/>
              </a:rPr>
              <a:t>"</a:t>
            </a:r>
            <a:r>
              <a:rPr lang="en-US" sz="2000" b="1" dirty="0">
                <a:latin typeface="Courier New" pitchFamily="49" charset="0"/>
                <a:cs typeface="+mn-cs"/>
              </a:rPr>
              <a:t> </a:t>
            </a:r>
            <a:r>
              <a:rPr lang="en-US" sz="2000" b="1" dirty="0" err="1">
                <a:solidFill>
                  <a:srgbClr val="FF0000"/>
                </a:solidFill>
                <a:latin typeface="Courier New" pitchFamily="49" charset="0"/>
                <a:cs typeface="+mn-cs"/>
              </a:rPr>
              <a:t>cellpadding</a:t>
            </a:r>
            <a:r>
              <a:rPr lang="en-US" b="1" dirty="0">
                <a:latin typeface="Arial" charset="0"/>
                <a:cs typeface="+mn-cs"/>
              </a:rPr>
              <a:t> </a:t>
            </a:r>
            <a:r>
              <a:rPr lang="en-US" sz="2000" b="1" dirty="0">
                <a:latin typeface="Courier New" pitchFamily="49" charset="0"/>
                <a:cs typeface="+mn-cs"/>
              </a:rPr>
              <a:t>=</a:t>
            </a:r>
            <a:r>
              <a:rPr lang="en-US" b="1" dirty="0">
                <a:latin typeface="Arial" charset="0"/>
                <a:cs typeface="+mn-cs"/>
              </a:rPr>
              <a:t> "</a:t>
            </a:r>
            <a:r>
              <a:rPr lang="en-US" sz="2000" b="1" dirty="0">
                <a:latin typeface="Courier New" pitchFamily="49" charset="0"/>
                <a:cs typeface="+mn-cs"/>
              </a:rPr>
              <a:t>10" </a:t>
            </a:r>
          </a:p>
          <a:p>
            <a:pPr eaLnBrk="1" hangingPunct="1">
              <a:spcBef>
                <a:spcPct val="10000"/>
              </a:spcBef>
              <a:defRPr/>
            </a:pPr>
            <a:r>
              <a:rPr lang="en-US" sz="2000" b="1" dirty="0">
                <a:latin typeface="Courier New" pitchFamily="49" charset="0"/>
                <a:cs typeface="+mn-cs"/>
              </a:rPr>
              <a:t>       </a:t>
            </a:r>
            <a:r>
              <a:rPr lang="en-US" sz="2000" b="1" dirty="0" err="1">
                <a:latin typeface="Courier New" pitchFamily="49" charset="0"/>
                <a:cs typeface="+mn-cs"/>
              </a:rPr>
              <a:t>bgcolor</a:t>
            </a:r>
            <a:r>
              <a:rPr lang="en-US" sz="2000" b="1" dirty="0">
                <a:latin typeface="Arial" charset="0"/>
                <a:cs typeface="+mn-cs"/>
              </a:rPr>
              <a:t> </a:t>
            </a:r>
            <a:r>
              <a:rPr lang="en-US" sz="2000" b="1" dirty="0">
                <a:latin typeface="Courier New" pitchFamily="49" charset="0"/>
                <a:cs typeface="+mn-cs"/>
              </a:rPr>
              <a:t>=</a:t>
            </a:r>
            <a:r>
              <a:rPr lang="en-US" b="1" dirty="0">
                <a:latin typeface="Arial" charset="0"/>
                <a:cs typeface="+mn-cs"/>
              </a:rPr>
              <a:t> </a:t>
            </a:r>
            <a:r>
              <a:rPr lang="en-US" sz="2000" b="1" dirty="0">
                <a:latin typeface="Courier New" pitchFamily="49" charset="0"/>
                <a:cs typeface="+mn-cs"/>
              </a:rPr>
              <a:t>blue&gt;</a:t>
            </a:r>
          </a:p>
          <a:p>
            <a:pPr eaLnBrk="1" hangingPunct="1">
              <a:spcBef>
                <a:spcPct val="10000"/>
              </a:spcBef>
              <a:defRPr/>
            </a:pPr>
            <a:r>
              <a:rPr lang="en-US" sz="2000" b="1" dirty="0">
                <a:latin typeface="Courier New" pitchFamily="49" charset="0"/>
                <a:cs typeface="+mn-cs"/>
              </a:rPr>
              <a:t>&lt;</a:t>
            </a:r>
            <a:r>
              <a:rPr lang="en-US" sz="2000" b="1" dirty="0" err="1">
                <a:latin typeface="Courier New" pitchFamily="49" charset="0"/>
                <a:cs typeface="+mn-cs"/>
              </a:rPr>
              <a:t>tr</a:t>
            </a:r>
            <a:r>
              <a:rPr lang="en-US" sz="2000" b="1" dirty="0">
                <a:latin typeface="Courier New" pitchFamily="49" charset="0"/>
                <a:cs typeface="+mn-cs"/>
              </a:rPr>
              <a:t> </a:t>
            </a:r>
            <a:r>
              <a:rPr lang="en-US" sz="2000" b="1" dirty="0" err="1">
                <a:latin typeface="Courier New" pitchFamily="49" charset="0"/>
                <a:cs typeface="+mn-cs"/>
              </a:rPr>
              <a:t>bgcolor</a:t>
            </a:r>
            <a:r>
              <a:rPr lang="en-US" b="1" dirty="0">
                <a:latin typeface="Arial" charset="0"/>
                <a:cs typeface="+mn-cs"/>
              </a:rPr>
              <a:t> </a:t>
            </a:r>
            <a:r>
              <a:rPr lang="en-US" sz="2000" b="1" dirty="0">
                <a:latin typeface="Courier New" pitchFamily="49" charset="0"/>
                <a:cs typeface="+mn-cs"/>
              </a:rPr>
              <a:t>=</a:t>
            </a:r>
            <a:r>
              <a:rPr lang="en-US" b="1" dirty="0">
                <a:latin typeface="Arial" charset="0"/>
                <a:cs typeface="+mn-cs"/>
              </a:rPr>
              <a:t> </a:t>
            </a:r>
            <a:r>
              <a:rPr lang="en-US" sz="2000" b="1" dirty="0">
                <a:latin typeface="Courier New" pitchFamily="49" charset="0"/>
                <a:cs typeface="+mn-cs"/>
              </a:rPr>
              <a:t>white&gt;</a:t>
            </a:r>
          </a:p>
          <a:p>
            <a:pPr eaLnBrk="1" hangingPunct="1">
              <a:spcBef>
                <a:spcPct val="10000"/>
              </a:spcBef>
              <a:defRPr/>
            </a:pPr>
            <a:r>
              <a:rPr lang="en-US" sz="2000" b="1" dirty="0">
                <a:latin typeface="Courier New" pitchFamily="49" charset="0"/>
                <a:cs typeface="+mn-cs"/>
              </a:rPr>
              <a:t>   &lt;td width</a:t>
            </a:r>
            <a:r>
              <a:rPr lang="en-US" b="1" dirty="0">
                <a:latin typeface="Arial" charset="0"/>
                <a:cs typeface="+mn-cs"/>
              </a:rPr>
              <a:t> </a:t>
            </a:r>
            <a:r>
              <a:rPr lang="en-US" sz="2000" b="1" dirty="0">
                <a:latin typeface="Courier New" pitchFamily="49" charset="0"/>
                <a:cs typeface="+mn-cs"/>
              </a:rPr>
              <a:t>=</a:t>
            </a:r>
            <a:r>
              <a:rPr lang="en-US" b="1" dirty="0">
                <a:latin typeface="Arial" charset="0"/>
                <a:cs typeface="+mn-cs"/>
              </a:rPr>
              <a:t> "</a:t>
            </a:r>
            <a:r>
              <a:rPr lang="en-US" sz="2000" b="1" dirty="0">
                <a:latin typeface="Courier New" pitchFamily="49" charset="0"/>
                <a:cs typeface="+mn-cs"/>
              </a:rPr>
              <a:t>100"&gt;1&lt;/td&gt;</a:t>
            </a:r>
          </a:p>
          <a:p>
            <a:pPr eaLnBrk="1" hangingPunct="1">
              <a:spcBef>
                <a:spcPct val="10000"/>
              </a:spcBef>
              <a:defRPr/>
            </a:pPr>
            <a:r>
              <a:rPr lang="en-US" sz="2000" b="1" dirty="0">
                <a:latin typeface="Courier New" pitchFamily="49" charset="0"/>
                <a:cs typeface="+mn-cs"/>
              </a:rPr>
              <a:t>   &lt;td width</a:t>
            </a:r>
            <a:r>
              <a:rPr lang="en-US" b="1" dirty="0">
                <a:latin typeface="Arial" charset="0"/>
                <a:cs typeface="+mn-cs"/>
              </a:rPr>
              <a:t> </a:t>
            </a:r>
            <a:r>
              <a:rPr lang="en-US" sz="2000" b="1" dirty="0">
                <a:latin typeface="Courier New" pitchFamily="49" charset="0"/>
                <a:cs typeface="+mn-cs"/>
              </a:rPr>
              <a:t>=</a:t>
            </a:r>
            <a:r>
              <a:rPr lang="en-US" b="1" dirty="0">
                <a:latin typeface="Arial" charset="0"/>
                <a:cs typeface="+mn-cs"/>
              </a:rPr>
              <a:t> </a:t>
            </a:r>
            <a:r>
              <a:rPr lang="en-US" sz="2000" b="1" dirty="0">
                <a:latin typeface="Arial" charset="0"/>
                <a:cs typeface="Arial" charset="0"/>
              </a:rPr>
              <a:t>"</a:t>
            </a:r>
            <a:r>
              <a:rPr lang="en-US" sz="2000" b="1" dirty="0">
                <a:latin typeface="Courier New" pitchFamily="49" charset="0"/>
                <a:cs typeface="+mn-cs"/>
              </a:rPr>
              <a:t>100</a:t>
            </a:r>
            <a:r>
              <a:rPr lang="en-US" sz="2000" b="1" dirty="0">
                <a:latin typeface="Arial" charset="0"/>
                <a:cs typeface="Arial" charset="0"/>
              </a:rPr>
              <a:t>"</a:t>
            </a:r>
            <a:r>
              <a:rPr lang="en-US" sz="2000" b="1" dirty="0">
                <a:latin typeface="Courier New" pitchFamily="49" charset="0"/>
                <a:cs typeface="+mn-cs"/>
              </a:rPr>
              <a:t>&gt;2&lt;/td&gt;</a:t>
            </a:r>
          </a:p>
          <a:p>
            <a:pPr eaLnBrk="1" hangingPunct="1">
              <a:spcBef>
                <a:spcPct val="10000"/>
              </a:spcBef>
              <a:defRPr/>
            </a:pPr>
            <a:r>
              <a:rPr lang="en-US" sz="2000" b="1" dirty="0">
                <a:latin typeface="Courier New" pitchFamily="49" charset="0"/>
                <a:cs typeface="+mn-cs"/>
              </a:rPr>
              <a:t>&lt;/</a:t>
            </a:r>
            <a:r>
              <a:rPr lang="en-US" sz="2000" b="1" dirty="0" err="1">
                <a:latin typeface="Courier New" pitchFamily="49" charset="0"/>
                <a:cs typeface="+mn-cs"/>
              </a:rPr>
              <a:t>tr</a:t>
            </a:r>
            <a:r>
              <a:rPr lang="en-US" sz="2000" b="1" dirty="0">
                <a:latin typeface="Courier New" pitchFamily="49" charset="0"/>
                <a:cs typeface="+mn-cs"/>
              </a:rPr>
              <a:t>&gt;</a:t>
            </a:r>
          </a:p>
          <a:p>
            <a:pPr eaLnBrk="1" hangingPunct="1">
              <a:spcBef>
                <a:spcPct val="10000"/>
              </a:spcBef>
              <a:defRPr/>
            </a:pPr>
            <a:r>
              <a:rPr lang="en-US" sz="2000" b="1" dirty="0">
                <a:latin typeface="Courier New" pitchFamily="49" charset="0"/>
                <a:cs typeface="+mn-cs"/>
              </a:rPr>
              <a:t>&lt;/table&gt;</a:t>
            </a:r>
          </a:p>
        </p:txBody>
      </p:sp>
      <p:sp>
        <p:nvSpPr>
          <p:cNvPr id="512005" name="AutoShape 5"/>
          <p:cNvSpPr>
            <a:spLocks noChangeArrowheads="1"/>
          </p:cNvSpPr>
          <p:nvPr/>
        </p:nvSpPr>
        <p:spPr bwMode="auto">
          <a:xfrm>
            <a:off x="1731963" y="971550"/>
            <a:ext cx="2478087" cy="688975"/>
          </a:xfrm>
          <a:prstGeom prst="wedgeRoundRectCallout">
            <a:avLst>
              <a:gd name="adj1" fmla="val -16282"/>
              <a:gd name="adj2" fmla="val 8360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000" dirty="0">
                <a:latin typeface="Arial" charset="0"/>
                <a:cs typeface="+mn-cs"/>
              </a:rPr>
              <a:t>интервал между ячейками</a:t>
            </a:r>
          </a:p>
        </p:txBody>
      </p:sp>
      <p:sp>
        <p:nvSpPr>
          <p:cNvPr id="512006" name="AutoShape 6"/>
          <p:cNvSpPr>
            <a:spLocks noChangeArrowheads="1"/>
          </p:cNvSpPr>
          <p:nvPr/>
        </p:nvSpPr>
        <p:spPr bwMode="auto">
          <a:xfrm>
            <a:off x="4927600" y="1047750"/>
            <a:ext cx="1978025" cy="669925"/>
          </a:xfrm>
          <a:prstGeom prst="wedgeRoundRectCallout">
            <a:avLst>
              <a:gd name="adj1" fmla="val -29537"/>
              <a:gd name="adj2" fmla="val 79958"/>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000">
                <a:latin typeface="Arial" charset="0"/>
                <a:cs typeface="+mn-cs"/>
              </a:rPr>
              <a:t>отступ внутри ячеек</a:t>
            </a:r>
          </a:p>
        </p:txBody>
      </p:sp>
      <p:grpSp>
        <p:nvGrpSpPr>
          <p:cNvPr id="2" name="Group 37"/>
          <p:cNvGrpSpPr>
            <a:grpSpLocks/>
          </p:cNvGrpSpPr>
          <p:nvPr/>
        </p:nvGrpSpPr>
        <p:grpSpPr bwMode="auto">
          <a:xfrm>
            <a:off x="2066925" y="4356100"/>
            <a:ext cx="5859463" cy="2035175"/>
            <a:chOff x="1156" y="2760"/>
            <a:chExt cx="4043" cy="1478"/>
          </a:xfrm>
        </p:grpSpPr>
        <p:pic>
          <p:nvPicPr>
            <p:cNvPr id="96268"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9" y="3086"/>
              <a:ext cx="2908" cy="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grpSp>
          <p:nvGrpSpPr>
            <p:cNvPr id="96269" name="Group 16"/>
            <p:cNvGrpSpPr>
              <a:grpSpLocks/>
            </p:cNvGrpSpPr>
            <p:nvPr/>
          </p:nvGrpSpPr>
          <p:grpSpPr bwMode="auto">
            <a:xfrm>
              <a:off x="2765" y="3341"/>
              <a:ext cx="939" cy="897"/>
              <a:chOff x="2765" y="3341"/>
              <a:chExt cx="939" cy="897"/>
            </a:xfrm>
          </p:grpSpPr>
          <p:grpSp>
            <p:nvGrpSpPr>
              <p:cNvPr id="96288" name="Group 10"/>
              <p:cNvGrpSpPr>
                <a:grpSpLocks/>
              </p:cNvGrpSpPr>
              <p:nvPr/>
            </p:nvGrpSpPr>
            <p:grpSpPr bwMode="auto">
              <a:xfrm>
                <a:off x="3189" y="3341"/>
                <a:ext cx="91" cy="897"/>
                <a:chOff x="4026" y="2892"/>
                <a:chExt cx="67" cy="897"/>
              </a:xfrm>
            </p:grpSpPr>
            <p:sp>
              <p:nvSpPr>
                <p:cNvPr id="96291" name="Line 11"/>
                <p:cNvSpPr>
                  <a:spLocks noChangeShapeType="1"/>
                </p:cNvSpPr>
                <p:nvPr/>
              </p:nvSpPr>
              <p:spPr bwMode="auto">
                <a:xfrm>
                  <a:off x="4026"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sp>
              <p:nvSpPr>
                <p:cNvPr id="96292" name="Line 12"/>
                <p:cNvSpPr>
                  <a:spLocks noChangeShapeType="1"/>
                </p:cNvSpPr>
                <p:nvPr/>
              </p:nvSpPr>
              <p:spPr bwMode="auto">
                <a:xfrm>
                  <a:off x="4093"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grpSp>
          <p:sp>
            <p:nvSpPr>
              <p:cNvPr id="96289" name="Line 14"/>
              <p:cNvSpPr>
                <a:spLocks noChangeShapeType="1"/>
              </p:cNvSpPr>
              <p:nvPr/>
            </p:nvSpPr>
            <p:spPr bwMode="auto">
              <a:xfrm flipH="1">
                <a:off x="3274" y="4099"/>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96290" name="Line 15"/>
              <p:cNvSpPr>
                <a:spLocks noChangeShapeType="1"/>
              </p:cNvSpPr>
              <p:nvPr/>
            </p:nvSpPr>
            <p:spPr bwMode="auto">
              <a:xfrm>
                <a:off x="2765" y="4099"/>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grpSp>
        <p:grpSp>
          <p:nvGrpSpPr>
            <p:cNvPr id="96270" name="Group 17"/>
            <p:cNvGrpSpPr>
              <a:grpSpLocks/>
            </p:cNvGrpSpPr>
            <p:nvPr/>
          </p:nvGrpSpPr>
          <p:grpSpPr bwMode="auto">
            <a:xfrm rot="5400000">
              <a:off x="1135" y="2781"/>
              <a:ext cx="939" cy="898"/>
              <a:chOff x="2750" y="3342"/>
              <a:chExt cx="939" cy="898"/>
            </a:xfrm>
          </p:grpSpPr>
          <p:grpSp>
            <p:nvGrpSpPr>
              <p:cNvPr id="96283" name="Group 18"/>
              <p:cNvGrpSpPr>
                <a:grpSpLocks/>
              </p:cNvGrpSpPr>
              <p:nvPr/>
            </p:nvGrpSpPr>
            <p:grpSpPr bwMode="auto">
              <a:xfrm>
                <a:off x="3195" y="3342"/>
                <a:ext cx="113" cy="898"/>
                <a:chOff x="4021" y="2893"/>
                <a:chExt cx="83" cy="898"/>
              </a:xfrm>
            </p:grpSpPr>
            <p:sp>
              <p:nvSpPr>
                <p:cNvPr id="96286" name="Line 19"/>
                <p:cNvSpPr>
                  <a:spLocks noChangeShapeType="1"/>
                </p:cNvSpPr>
                <p:nvPr/>
              </p:nvSpPr>
              <p:spPr bwMode="auto">
                <a:xfrm>
                  <a:off x="4021" y="2894"/>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sp>
              <p:nvSpPr>
                <p:cNvPr id="96287" name="Line 20"/>
                <p:cNvSpPr>
                  <a:spLocks noChangeShapeType="1"/>
                </p:cNvSpPr>
                <p:nvPr/>
              </p:nvSpPr>
              <p:spPr bwMode="auto">
                <a:xfrm>
                  <a:off x="4104" y="2893"/>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grpSp>
          <p:sp>
            <p:nvSpPr>
              <p:cNvPr id="96284" name="Line 21"/>
              <p:cNvSpPr>
                <a:spLocks noChangeShapeType="1"/>
              </p:cNvSpPr>
              <p:nvPr/>
            </p:nvSpPr>
            <p:spPr bwMode="auto">
              <a:xfrm flipH="1">
                <a:off x="3259" y="4100"/>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96285" name="Line 22"/>
              <p:cNvSpPr>
                <a:spLocks noChangeShapeType="1"/>
              </p:cNvSpPr>
              <p:nvPr/>
            </p:nvSpPr>
            <p:spPr bwMode="auto">
              <a:xfrm>
                <a:off x="2750" y="4100"/>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grpSp>
        <p:grpSp>
          <p:nvGrpSpPr>
            <p:cNvPr id="96271" name="Group 23"/>
            <p:cNvGrpSpPr>
              <a:grpSpLocks/>
            </p:cNvGrpSpPr>
            <p:nvPr/>
          </p:nvGrpSpPr>
          <p:grpSpPr bwMode="auto">
            <a:xfrm rot="16200000" flipH="1">
              <a:off x="4281" y="3232"/>
              <a:ext cx="939" cy="897"/>
              <a:chOff x="2765" y="3341"/>
              <a:chExt cx="939" cy="897"/>
            </a:xfrm>
          </p:grpSpPr>
          <p:grpSp>
            <p:nvGrpSpPr>
              <p:cNvPr id="96278" name="Group 24"/>
              <p:cNvGrpSpPr>
                <a:grpSpLocks/>
              </p:cNvGrpSpPr>
              <p:nvPr/>
            </p:nvGrpSpPr>
            <p:grpSpPr bwMode="auto">
              <a:xfrm>
                <a:off x="3189" y="3341"/>
                <a:ext cx="91" cy="897"/>
                <a:chOff x="4026" y="2892"/>
                <a:chExt cx="67" cy="897"/>
              </a:xfrm>
            </p:grpSpPr>
            <p:sp>
              <p:nvSpPr>
                <p:cNvPr id="96281" name="Line 25"/>
                <p:cNvSpPr>
                  <a:spLocks noChangeShapeType="1"/>
                </p:cNvSpPr>
                <p:nvPr/>
              </p:nvSpPr>
              <p:spPr bwMode="auto">
                <a:xfrm>
                  <a:off x="4026"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sp>
              <p:nvSpPr>
                <p:cNvPr id="96282" name="Line 26"/>
                <p:cNvSpPr>
                  <a:spLocks noChangeShapeType="1"/>
                </p:cNvSpPr>
                <p:nvPr/>
              </p:nvSpPr>
              <p:spPr bwMode="auto">
                <a:xfrm>
                  <a:off x="4093"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grpSp>
          <p:sp>
            <p:nvSpPr>
              <p:cNvPr id="96279" name="Line 27"/>
              <p:cNvSpPr>
                <a:spLocks noChangeShapeType="1"/>
              </p:cNvSpPr>
              <p:nvPr/>
            </p:nvSpPr>
            <p:spPr bwMode="auto">
              <a:xfrm flipH="1">
                <a:off x="3274" y="4099"/>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96280" name="Line 28"/>
              <p:cNvSpPr>
                <a:spLocks noChangeShapeType="1"/>
              </p:cNvSpPr>
              <p:nvPr/>
            </p:nvSpPr>
            <p:spPr bwMode="auto">
              <a:xfrm>
                <a:off x="2765" y="4099"/>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grpSp>
        <p:grpSp>
          <p:nvGrpSpPr>
            <p:cNvPr id="96272" name="Group 29"/>
            <p:cNvGrpSpPr>
              <a:grpSpLocks/>
            </p:cNvGrpSpPr>
            <p:nvPr/>
          </p:nvGrpSpPr>
          <p:grpSpPr bwMode="auto">
            <a:xfrm>
              <a:off x="1462" y="3338"/>
              <a:ext cx="939" cy="897"/>
              <a:chOff x="2765" y="3341"/>
              <a:chExt cx="939" cy="897"/>
            </a:xfrm>
          </p:grpSpPr>
          <p:grpSp>
            <p:nvGrpSpPr>
              <p:cNvPr id="96273" name="Group 30"/>
              <p:cNvGrpSpPr>
                <a:grpSpLocks/>
              </p:cNvGrpSpPr>
              <p:nvPr/>
            </p:nvGrpSpPr>
            <p:grpSpPr bwMode="auto">
              <a:xfrm>
                <a:off x="3189" y="3341"/>
                <a:ext cx="91" cy="897"/>
                <a:chOff x="4026" y="2892"/>
                <a:chExt cx="67" cy="897"/>
              </a:xfrm>
            </p:grpSpPr>
            <p:sp>
              <p:nvSpPr>
                <p:cNvPr id="96276" name="Line 31"/>
                <p:cNvSpPr>
                  <a:spLocks noChangeShapeType="1"/>
                </p:cNvSpPr>
                <p:nvPr/>
              </p:nvSpPr>
              <p:spPr bwMode="auto">
                <a:xfrm>
                  <a:off x="4026"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sp>
              <p:nvSpPr>
                <p:cNvPr id="96277" name="Line 32"/>
                <p:cNvSpPr>
                  <a:spLocks noChangeShapeType="1"/>
                </p:cNvSpPr>
                <p:nvPr/>
              </p:nvSpPr>
              <p:spPr bwMode="auto">
                <a:xfrm>
                  <a:off x="4093"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grpSp>
          <p:sp>
            <p:nvSpPr>
              <p:cNvPr id="96274" name="Line 33"/>
              <p:cNvSpPr>
                <a:spLocks noChangeShapeType="1"/>
              </p:cNvSpPr>
              <p:nvPr/>
            </p:nvSpPr>
            <p:spPr bwMode="auto">
              <a:xfrm flipH="1">
                <a:off x="3274" y="4099"/>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96275" name="Line 34"/>
              <p:cNvSpPr>
                <a:spLocks noChangeShapeType="1"/>
              </p:cNvSpPr>
              <p:nvPr/>
            </p:nvSpPr>
            <p:spPr bwMode="auto">
              <a:xfrm>
                <a:off x="2765" y="4099"/>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grpSp>
      </p:grpSp>
      <p:sp>
        <p:nvSpPr>
          <p:cNvPr id="512036" name="Rectangle 36"/>
          <p:cNvSpPr>
            <a:spLocks noChangeArrowheads="1"/>
          </p:cNvSpPr>
          <p:nvPr/>
        </p:nvSpPr>
        <p:spPr bwMode="auto">
          <a:xfrm>
            <a:off x="7164388" y="4443413"/>
            <a:ext cx="1860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000" b="1">
                <a:solidFill>
                  <a:schemeClr val="hlink"/>
                </a:solidFill>
                <a:latin typeface="Courier New" panose="02070309020205020404" pitchFamily="49" charset="0"/>
              </a:rPr>
              <a:t>cellspacing</a:t>
            </a:r>
            <a:endParaRPr lang="ru-RU" altLang="ru-RU" sz="2000" b="1">
              <a:solidFill>
                <a:schemeClr val="hlink"/>
              </a:solidFill>
              <a:latin typeface="Courier New" panose="02070309020205020404" pitchFamily="49" charset="0"/>
            </a:endParaRPr>
          </a:p>
        </p:txBody>
      </p:sp>
      <p:sp>
        <p:nvSpPr>
          <p:cNvPr id="512038" name="Rectangle 38"/>
          <p:cNvSpPr>
            <a:spLocks noChangeArrowheads="1"/>
          </p:cNvSpPr>
          <p:nvPr/>
        </p:nvSpPr>
        <p:spPr bwMode="auto">
          <a:xfrm>
            <a:off x="5770563" y="6021388"/>
            <a:ext cx="1860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000" b="1">
                <a:solidFill>
                  <a:schemeClr val="hlink"/>
                </a:solidFill>
                <a:latin typeface="Courier New" panose="02070309020205020404" pitchFamily="49" charset="0"/>
              </a:rPr>
              <a:t>cellspacing</a:t>
            </a:r>
            <a:endParaRPr lang="ru-RU" altLang="ru-RU" sz="2000" b="1">
              <a:solidFill>
                <a:schemeClr val="hlink"/>
              </a:solidFill>
              <a:latin typeface="Courier New" panose="02070309020205020404" pitchFamily="49" charset="0"/>
            </a:endParaRPr>
          </a:p>
        </p:txBody>
      </p:sp>
      <p:sp>
        <p:nvSpPr>
          <p:cNvPr id="512039" name="Rectangle 39"/>
          <p:cNvSpPr>
            <a:spLocks noChangeArrowheads="1"/>
          </p:cNvSpPr>
          <p:nvPr/>
        </p:nvSpPr>
        <p:spPr bwMode="auto">
          <a:xfrm>
            <a:off x="646113" y="5973763"/>
            <a:ext cx="1860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000" b="1">
                <a:solidFill>
                  <a:srgbClr val="FF0000"/>
                </a:solidFill>
                <a:latin typeface="Courier New" panose="02070309020205020404" pitchFamily="49" charset="0"/>
              </a:rPr>
              <a:t>cellpadding</a:t>
            </a:r>
            <a:endParaRPr lang="ru-RU" altLang="ru-RU" sz="2000" b="1">
              <a:solidFill>
                <a:srgbClr val="FF0000"/>
              </a:solidFill>
              <a:latin typeface="Courier New" panose="02070309020205020404" pitchFamily="49" charset="0"/>
            </a:endParaRPr>
          </a:p>
        </p:txBody>
      </p:sp>
      <p:sp>
        <p:nvSpPr>
          <p:cNvPr id="512040" name="Rectangle 40"/>
          <p:cNvSpPr>
            <a:spLocks noChangeArrowheads="1"/>
          </p:cNvSpPr>
          <p:nvPr/>
        </p:nvSpPr>
        <p:spPr bwMode="auto">
          <a:xfrm>
            <a:off x="288925" y="4395788"/>
            <a:ext cx="1860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000" b="1">
                <a:solidFill>
                  <a:srgbClr val="FF0000"/>
                </a:solidFill>
                <a:latin typeface="Courier New" panose="02070309020205020404" pitchFamily="49" charset="0"/>
              </a:rPr>
              <a:t>cellpadding</a:t>
            </a:r>
            <a:endParaRPr lang="ru-RU" altLang="ru-RU" sz="2000" b="1">
              <a:solidFill>
                <a:srgbClr val="FF0000"/>
              </a:solidFill>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2004"/>
                                        </p:tgtEl>
                                        <p:attrNameLst>
                                          <p:attrName>style.visibility</p:attrName>
                                        </p:attrNameLst>
                                      </p:cBhvr>
                                      <p:to>
                                        <p:strVal val="visible"/>
                                      </p:to>
                                    </p:set>
                                    <p:animEffect transition="in" filter="dissolve">
                                      <p:cBhvr>
                                        <p:cTn id="7" dur="500"/>
                                        <p:tgtEl>
                                          <p:spTgt spid="51200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12005"/>
                                        </p:tgtEl>
                                        <p:attrNameLst>
                                          <p:attrName>style.visibility</p:attrName>
                                        </p:attrNameLst>
                                      </p:cBhvr>
                                      <p:to>
                                        <p:strVal val="visible"/>
                                      </p:to>
                                    </p:set>
                                    <p:animEffect transition="in" filter="dissolve">
                                      <p:cBhvr>
                                        <p:cTn id="10" dur="500"/>
                                        <p:tgtEl>
                                          <p:spTgt spid="51200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2006"/>
                                        </p:tgtEl>
                                        <p:attrNameLst>
                                          <p:attrName>style.visibility</p:attrName>
                                        </p:attrNameLst>
                                      </p:cBhvr>
                                      <p:to>
                                        <p:strVal val="visible"/>
                                      </p:to>
                                    </p:set>
                                    <p:animEffect transition="in" filter="dissolve">
                                      <p:cBhvr>
                                        <p:cTn id="13" dur="500"/>
                                        <p:tgtEl>
                                          <p:spTgt spid="51200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12040"/>
                                        </p:tgtEl>
                                        <p:attrNameLst>
                                          <p:attrName>style.visibility</p:attrName>
                                        </p:attrNameLst>
                                      </p:cBhvr>
                                      <p:to>
                                        <p:strVal val="visible"/>
                                      </p:to>
                                    </p:set>
                                    <p:animEffect transition="in" filter="dissolve">
                                      <p:cBhvr>
                                        <p:cTn id="21" dur="500"/>
                                        <p:tgtEl>
                                          <p:spTgt spid="51204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12039"/>
                                        </p:tgtEl>
                                        <p:attrNameLst>
                                          <p:attrName>style.visibility</p:attrName>
                                        </p:attrNameLst>
                                      </p:cBhvr>
                                      <p:to>
                                        <p:strVal val="visible"/>
                                      </p:to>
                                    </p:set>
                                    <p:animEffect transition="in" filter="dissolve">
                                      <p:cBhvr>
                                        <p:cTn id="24" dur="500"/>
                                        <p:tgtEl>
                                          <p:spTgt spid="51203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512038"/>
                                        </p:tgtEl>
                                        <p:attrNameLst>
                                          <p:attrName>style.visibility</p:attrName>
                                        </p:attrNameLst>
                                      </p:cBhvr>
                                      <p:to>
                                        <p:strVal val="visible"/>
                                      </p:to>
                                    </p:set>
                                    <p:animEffect transition="in" filter="dissolve">
                                      <p:cBhvr>
                                        <p:cTn id="27" dur="500"/>
                                        <p:tgtEl>
                                          <p:spTgt spid="51203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512036"/>
                                        </p:tgtEl>
                                        <p:attrNameLst>
                                          <p:attrName>style.visibility</p:attrName>
                                        </p:attrNameLst>
                                      </p:cBhvr>
                                      <p:to>
                                        <p:strVal val="visible"/>
                                      </p:to>
                                    </p:set>
                                    <p:animEffect transition="in" filter="dissolve">
                                      <p:cBhvr>
                                        <p:cTn id="30" dur="500"/>
                                        <p:tgtEl>
                                          <p:spTgt spid="512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4" grpId="0" animBg="1"/>
      <p:bldP spid="512005" grpId="0" animBg="1"/>
      <p:bldP spid="512006" grpId="0" animBg="1"/>
      <p:bldP spid="512036" grpId="0"/>
      <p:bldP spid="512038" grpId="0"/>
      <p:bldP spid="512039" grpId="0"/>
      <p:bldP spid="512040"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Номер слайда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2E8B289-5710-420E-91E9-F4B6B341FD10}" type="slidenum">
              <a:rPr lang="ru-RU" altLang="ru-RU" sz="1400" smtClean="0"/>
              <a:pPr>
                <a:spcBef>
                  <a:spcPct val="0"/>
                </a:spcBef>
                <a:buFontTx/>
                <a:buNone/>
              </a:pPr>
              <a:t>144</a:t>
            </a:fld>
            <a:endParaRPr lang="ru-RU" altLang="ru-RU" sz="1400" smtClean="0"/>
          </a:p>
        </p:txBody>
      </p:sp>
      <p:sp>
        <p:nvSpPr>
          <p:cNvPr id="98307" name="Заголовок 37"/>
          <p:cNvSpPr>
            <a:spLocks noGrp="1"/>
          </p:cNvSpPr>
          <p:nvPr>
            <p:ph type="title"/>
          </p:nvPr>
        </p:nvSpPr>
        <p:spPr>
          <a:xfrm>
            <a:off x="457200" y="274638"/>
            <a:ext cx="8229600" cy="509587"/>
          </a:xfrm>
        </p:spPr>
        <p:txBody>
          <a:bodyPr/>
          <a:lstStyle/>
          <a:p>
            <a:r>
              <a:rPr lang="ru-RU" altLang="ru-RU" smtClean="0"/>
              <a:t>Отступы</a:t>
            </a:r>
            <a:r>
              <a:rPr lang="en-US" altLang="ru-RU" smtClean="0"/>
              <a:t> (</a:t>
            </a:r>
            <a:r>
              <a:rPr lang="ru-RU" altLang="ru-RU" smtClean="0"/>
              <a:t>через </a:t>
            </a:r>
            <a:r>
              <a:rPr lang="en-US" altLang="ru-RU" smtClean="0"/>
              <a:t>CSS)</a:t>
            </a:r>
            <a:endParaRPr lang="ru-RU" altLang="ru-RU" smtClean="0"/>
          </a:p>
        </p:txBody>
      </p:sp>
      <p:sp>
        <p:nvSpPr>
          <p:cNvPr id="512004" name="Rectangle 4"/>
          <p:cNvSpPr>
            <a:spLocks noChangeArrowheads="1"/>
          </p:cNvSpPr>
          <p:nvPr/>
        </p:nvSpPr>
        <p:spPr bwMode="auto">
          <a:xfrm>
            <a:off x="406400" y="1489075"/>
            <a:ext cx="2936875" cy="2111375"/>
          </a:xfrm>
          <a:prstGeom prst="rect">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000" b="1" dirty="0">
                <a:latin typeface="Courier New" pitchFamily="49" charset="0"/>
                <a:cs typeface="+mn-cs"/>
              </a:rPr>
              <a:t>&lt;table </a:t>
            </a:r>
            <a:r>
              <a:rPr lang="en-US" sz="2000" b="1" dirty="0">
                <a:solidFill>
                  <a:srgbClr val="FF0000"/>
                </a:solidFill>
                <a:latin typeface="Courier New" pitchFamily="49" charset="0"/>
                <a:cs typeface="+mn-cs"/>
              </a:rPr>
              <a:t>id</a:t>
            </a:r>
            <a:r>
              <a:rPr lang="en-US" sz="2000" b="1" dirty="0">
                <a:latin typeface="Courier New" pitchFamily="49" charset="0"/>
                <a:cs typeface="+mn-cs"/>
              </a:rPr>
              <a:t>="</a:t>
            </a:r>
            <a:r>
              <a:rPr lang="en-US" sz="2000" b="1" dirty="0" err="1">
                <a:solidFill>
                  <a:srgbClr val="FF0000"/>
                </a:solidFill>
                <a:latin typeface="Courier New" pitchFamily="49" charset="0"/>
                <a:cs typeface="+mn-cs"/>
              </a:rPr>
              <a:t>qq</a:t>
            </a:r>
            <a:r>
              <a:rPr lang="en-US" sz="2000" b="1" dirty="0">
                <a:latin typeface="Courier New" pitchFamily="49" charset="0"/>
                <a:cs typeface="+mn-cs"/>
              </a:rPr>
              <a:t>"&gt;</a:t>
            </a:r>
          </a:p>
          <a:p>
            <a:pPr eaLnBrk="1" hangingPunct="1">
              <a:spcBef>
                <a:spcPct val="10000"/>
              </a:spcBef>
              <a:defRPr/>
            </a:pPr>
            <a:r>
              <a:rPr lang="en-US" sz="2000" b="1" dirty="0">
                <a:latin typeface="Courier New" pitchFamily="49" charset="0"/>
                <a:cs typeface="+mn-cs"/>
              </a:rPr>
              <a:t>&lt;</a:t>
            </a:r>
            <a:r>
              <a:rPr lang="en-US" sz="2000" b="1" dirty="0" err="1">
                <a:latin typeface="Courier New" pitchFamily="49" charset="0"/>
                <a:cs typeface="+mn-cs"/>
              </a:rPr>
              <a:t>tr</a:t>
            </a:r>
            <a:r>
              <a:rPr lang="en-US" sz="2000" b="1" dirty="0">
                <a:latin typeface="Courier New" pitchFamily="49" charset="0"/>
                <a:cs typeface="+mn-cs"/>
              </a:rPr>
              <a:t>&gt;</a:t>
            </a:r>
          </a:p>
          <a:p>
            <a:pPr eaLnBrk="1" hangingPunct="1">
              <a:spcBef>
                <a:spcPct val="10000"/>
              </a:spcBef>
              <a:defRPr/>
            </a:pPr>
            <a:r>
              <a:rPr lang="en-US" sz="2000" b="1" dirty="0">
                <a:latin typeface="Courier New" pitchFamily="49" charset="0"/>
                <a:cs typeface="+mn-cs"/>
              </a:rPr>
              <a:t>   &lt;td&gt; 1 &lt;/td&gt;</a:t>
            </a:r>
          </a:p>
          <a:p>
            <a:pPr eaLnBrk="1" hangingPunct="1">
              <a:spcBef>
                <a:spcPct val="10000"/>
              </a:spcBef>
              <a:defRPr/>
            </a:pPr>
            <a:r>
              <a:rPr lang="en-US" sz="2000" b="1" dirty="0">
                <a:latin typeface="Courier New" pitchFamily="49" charset="0"/>
                <a:cs typeface="+mn-cs"/>
              </a:rPr>
              <a:t>   &lt;td&gt; 2 &lt;/td&gt;</a:t>
            </a:r>
          </a:p>
          <a:p>
            <a:pPr eaLnBrk="1" hangingPunct="1">
              <a:spcBef>
                <a:spcPct val="10000"/>
              </a:spcBef>
              <a:defRPr/>
            </a:pPr>
            <a:r>
              <a:rPr lang="en-US" sz="2000" b="1" dirty="0">
                <a:latin typeface="Courier New" pitchFamily="49" charset="0"/>
                <a:cs typeface="+mn-cs"/>
              </a:rPr>
              <a:t>&lt;/</a:t>
            </a:r>
            <a:r>
              <a:rPr lang="en-US" sz="2000" b="1" dirty="0" err="1">
                <a:latin typeface="Courier New" pitchFamily="49" charset="0"/>
                <a:cs typeface="+mn-cs"/>
              </a:rPr>
              <a:t>tr</a:t>
            </a:r>
            <a:r>
              <a:rPr lang="en-US" sz="2000" b="1" dirty="0">
                <a:latin typeface="Courier New" pitchFamily="49" charset="0"/>
                <a:cs typeface="+mn-cs"/>
              </a:rPr>
              <a:t>&gt;</a:t>
            </a:r>
          </a:p>
          <a:p>
            <a:pPr eaLnBrk="1" hangingPunct="1">
              <a:spcBef>
                <a:spcPct val="10000"/>
              </a:spcBef>
              <a:defRPr/>
            </a:pPr>
            <a:r>
              <a:rPr lang="en-US" sz="2000" b="1" dirty="0">
                <a:latin typeface="Courier New" pitchFamily="49" charset="0"/>
                <a:cs typeface="+mn-cs"/>
              </a:rPr>
              <a:t>&lt;/table&gt;</a:t>
            </a:r>
          </a:p>
        </p:txBody>
      </p:sp>
      <p:grpSp>
        <p:nvGrpSpPr>
          <p:cNvPr id="2" name="Group 37"/>
          <p:cNvGrpSpPr>
            <a:grpSpLocks/>
          </p:cNvGrpSpPr>
          <p:nvPr/>
        </p:nvGrpSpPr>
        <p:grpSpPr bwMode="auto">
          <a:xfrm>
            <a:off x="1547813" y="4475163"/>
            <a:ext cx="5857875" cy="2024062"/>
            <a:chOff x="1157" y="2768"/>
            <a:chExt cx="4042" cy="1470"/>
          </a:xfrm>
        </p:grpSpPr>
        <p:pic>
          <p:nvPicPr>
            <p:cNvPr id="9831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9" y="3086"/>
              <a:ext cx="2908" cy="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grpSp>
          <p:nvGrpSpPr>
            <p:cNvPr id="98318" name="Group 16"/>
            <p:cNvGrpSpPr>
              <a:grpSpLocks/>
            </p:cNvGrpSpPr>
            <p:nvPr/>
          </p:nvGrpSpPr>
          <p:grpSpPr bwMode="auto">
            <a:xfrm>
              <a:off x="2765" y="3341"/>
              <a:ext cx="939" cy="897"/>
              <a:chOff x="2765" y="3341"/>
              <a:chExt cx="939" cy="897"/>
            </a:xfrm>
          </p:grpSpPr>
          <p:grpSp>
            <p:nvGrpSpPr>
              <p:cNvPr id="98337" name="Group 10"/>
              <p:cNvGrpSpPr>
                <a:grpSpLocks/>
              </p:cNvGrpSpPr>
              <p:nvPr/>
            </p:nvGrpSpPr>
            <p:grpSpPr bwMode="auto">
              <a:xfrm>
                <a:off x="3189" y="3341"/>
                <a:ext cx="91" cy="897"/>
                <a:chOff x="4026" y="2892"/>
                <a:chExt cx="67" cy="897"/>
              </a:xfrm>
            </p:grpSpPr>
            <p:sp>
              <p:nvSpPr>
                <p:cNvPr id="98340" name="Line 11"/>
                <p:cNvSpPr>
                  <a:spLocks noChangeShapeType="1"/>
                </p:cNvSpPr>
                <p:nvPr/>
              </p:nvSpPr>
              <p:spPr bwMode="auto">
                <a:xfrm>
                  <a:off x="4026"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sp>
              <p:nvSpPr>
                <p:cNvPr id="98341" name="Line 12"/>
                <p:cNvSpPr>
                  <a:spLocks noChangeShapeType="1"/>
                </p:cNvSpPr>
                <p:nvPr/>
              </p:nvSpPr>
              <p:spPr bwMode="auto">
                <a:xfrm>
                  <a:off x="4093"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grpSp>
          <p:sp>
            <p:nvSpPr>
              <p:cNvPr id="98338" name="Line 14"/>
              <p:cNvSpPr>
                <a:spLocks noChangeShapeType="1"/>
              </p:cNvSpPr>
              <p:nvPr/>
            </p:nvSpPr>
            <p:spPr bwMode="auto">
              <a:xfrm flipH="1">
                <a:off x="3274" y="4099"/>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98339" name="Line 15"/>
              <p:cNvSpPr>
                <a:spLocks noChangeShapeType="1"/>
              </p:cNvSpPr>
              <p:nvPr/>
            </p:nvSpPr>
            <p:spPr bwMode="auto">
              <a:xfrm>
                <a:off x="2765" y="4099"/>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grpSp>
        <p:grpSp>
          <p:nvGrpSpPr>
            <p:cNvPr id="98319" name="Group 17"/>
            <p:cNvGrpSpPr>
              <a:grpSpLocks/>
            </p:cNvGrpSpPr>
            <p:nvPr/>
          </p:nvGrpSpPr>
          <p:grpSpPr bwMode="auto">
            <a:xfrm rot="5400000">
              <a:off x="1136" y="2789"/>
              <a:ext cx="939" cy="897"/>
              <a:chOff x="2758" y="3341"/>
              <a:chExt cx="939" cy="897"/>
            </a:xfrm>
          </p:grpSpPr>
          <p:grpSp>
            <p:nvGrpSpPr>
              <p:cNvPr id="98332" name="Group 18"/>
              <p:cNvGrpSpPr>
                <a:grpSpLocks/>
              </p:cNvGrpSpPr>
              <p:nvPr/>
            </p:nvGrpSpPr>
            <p:grpSpPr bwMode="auto">
              <a:xfrm>
                <a:off x="3198" y="3341"/>
                <a:ext cx="79" cy="897"/>
                <a:chOff x="4021" y="2892"/>
                <a:chExt cx="58" cy="897"/>
              </a:xfrm>
            </p:grpSpPr>
            <p:sp>
              <p:nvSpPr>
                <p:cNvPr id="98335" name="Line 19"/>
                <p:cNvSpPr>
                  <a:spLocks noChangeShapeType="1"/>
                </p:cNvSpPr>
                <p:nvPr/>
              </p:nvSpPr>
              <p:spPr bwMode="auto">
                <a:xfrm>
                  <a:off x="4021"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sp>
              <p:nvSpPr>
                <p:cNvPr id="98336" name="Line 20"/>
                <p:cNvSpPr>
                  <a:spLocks noChangeShapeType="1"/>
                </p:cNvSpPr>
                <p:nvPr/>
              </p:nvSpPr>
              <p:spPr bwMode="auto">
                <a:xfrm>
                  <a:off x="4079"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grpSp>
          <p:sp>
            <p:nvSpPr>
              <p:cNvPr id="98333" name="Line 21"/>
              <p:cNvSpPr>
                <a:spLocks noChangeShapeType="1"/>
              </p:cNvSpPr>
              <p:nvPr/>
            </p:nvSpPr>
            <p:spPr bwMode="auto">
              <a:xfrm flipH="1">
                <a:off x="3267" y="4099"/>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98334" name="Line 22"/>
              <p:cNvSpPr>
                <a:spLocks noChangeShapeType="1"/>
              </p:cNvSpPr>
              <p:nvPr/>
            </p:nvSpPr>
            <p:spPr bwMode="auto">
              <a:xfrm>
                <a:off x="2758" y="4100"/>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grpSp>
        <p:grpSp>
          <p:nvGrpSpPr>
            <p:cNvPr id="98320" name="Group 23"/>
            <p:cNvGrpSpPr>
              <a:grpSpLocks/>
            </p:cNvGrpSpPr>
            <p:nvPr/>
          </p:nvGrpSpPr>
          <p:grpSpPr bwMode="auto">
            <a:xfrm rot="16200000" flipH="1">
              <a:off x="4281" y="3232"/>
              <a:ext cx="939" cy="897"/>
              <a:chOff x="2765" y="3341"/>
              <a:chExt cx="939" cy="897"/>
            </a:xfrm>
          </p:grpSpPr>
          <p:grpSp>
            <p:nvGrpSpPr>
              <p:cNvPr id="98327" name="Group 24"/>
              <p:cNvGrpSpPr>
                <a:grpSpLocks/>
              </p:cNvGrpSpPr>
              <p:nvPr/>
            </p:nvGrpSpPr>
            <p:grpSpPr bwMode="auto">
              <a:xfrm>
                <a:off x="3189" y="3341"/>
                <a:ext cx="91" cy="897"/>
                <a:chOff x="4026" y="2892"/>
                <a:chExt cx="67" cy="897"/>
              </a:xfrm>
            </p:grpSpPr>
            <p:sp>
              <p:nvSpPr>
                <p:cNvPr id="98330" name="Line 25"/>
                <p:cNvSpPr>
                  <a:spLocks noChangeShapeType="1"/>
                </p:cNvSpPr>
                <p:nvPr/>
              </p:nvSpPr>
              <p:spPr bwMode="auto">
                <a:xfrm>
                  <a:off x="4026"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sp>
              <p:nvSpPr>
                <p:cNvPr id="98331" name="Line 26"/>
                <p:cNvSpPr>
                  <a:spLocks noChangeShapeType="1"/>
                </p:cNvSpPr>
                <p:nvPr/>
              </p:nvSpPr>
              <p:spPr bwMode="auto">
                <a:xfrm>
                  <a:off x="4093"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grpSp>
          <p:sp>
            <p:nvSpPr>
              <p:cNvPr id="98328" name="Line 27"/>
              <p:cNvSpPr>
                <a:spLocks noChangeShapeType="1"/>
              </p:cNvSpPr>
              <p:nvPr/>
            </p:nvSpPr>
            <p:spPr bwMode="auto">
              <a:xfrm flipH="1">
                <a:off x="3274" y="4099"/>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98329" name="Line 28"/>
              <p:cNvSpPr>
                <a:spLocks noChangeShapeType="1"/>
              </p:cNvSpPr>
              <p:nvPr/>
            </p:nvSpPr>
            <p:spPr bwMode="auto">
              <a:xfrm>
                <a:off x="2765" y="4099"/>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grpSp>
        <p:grpSp>
          <p:nvGrpSpPr>
            <p:cNvPr id="98321" name="Group 29"/>
            <p:cNvGrpSpPr>
              <a:grpSpLocks/>
            </p:cNvGrpSpPr>
            <p:nvPr/>
          </p:nvGrpSpPr>
          <p:grpSpPr bwMode="auto">
            <a:xfrm>
              <a:off x="1455" y="3338"/>
              <a:ext cx="939" cy="897"/>
              <a:chOff x="2758" y="3341"/>
              <a:chExt cx="939" cy="897"/>
            </a:xfrm>
          </p:grpSpPr>
          <p:grpSp>
            <p:nvGrpSpPr>
              <p:cNvPr id="98322" name="Group 30"/>
              <p:cNvGrpSpPr>
                <a:grpSpLocks/>
              </p:cNvGrpSpPr>
              <p:nvPr/>
            </p:nvGrpSpPr>
            <p:grpSpPr bwMode="auto">
              <a:xfrm>
                <a:off x="3198" y="3341"/>
                <a:ext cx="79" cy="897"/>
                <a:chOff x="4021" y="2892"/>
                <a:chExt cx="58" cy="897"/>
              </a:xfrm>
            </p:grpSpPr>
            <p:sp>
              <p:nvSpPr>
                <p:cNvPr id="98325" name="Line 31"/>
                <p:cNvSpPr>
                  <a:spLocks noChangeShapeType="1"/>
                </p:cNvSpPr>
                <p:nvPr/>
              </p:nvSpPr>
              <p:spPr bwMode="auto">
                <a:xfrm>
                  <a:off x="4021"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sp>
              <p:nvSpPr>
                <p:cNvPr id="98326" name="Line 32"/>
                <p:cNvSpPr>
                  <a:spLocks noChangeShapeType="1"/>
                </p:cNvSpPr>
                <p:nvPr/>
              </p:nvSpPr>
              <p:spPr bwMode="auto">
                <a:xfrm>
                  <a:off x="4079"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grpSp>
          <p:sp>
            <p:nvSpPr>
              <p:cNvPr id="98323" name="Line 33"/>
              <p:cNvSpPr>
                <a:spLocks noChangeShapeType="1"/>
              </p:cNvSpPr>
              <p:nvPr/>
            </p:nvSpPr>
            <p:spPr bwMode="auto">
              <a:xfrm flipH="1">
                <a:off x="3267" y="4099"/>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98324" name="Line 34"/>
              <p:cNvSpPr>
                <a:spLocks noChangeShapeType="1"/>
              </p:cNvSpPr>
              <p:nvPr/>
            </p:nvSpPr>
            <p:spPr bwMode="auto">
              <a:xfrm>
                <a:off x="2758" y="4099"/>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grpSp>
      </p:grpSp>
      <p:sp>
        <p:nvSpPr>
          <p:cNvPr id="512036" name="Rectangle 36"/>
          <p:cNvSpPr>
            <a:spLocks noChangeArrowheads="1"/>
          </p:cNvSpPr>
          <p:nvPr/>
        </p:nvSpPr>
        <p:spPr bwMode="auto">
          <a:xfrm>
            <a:off x="6688138" y="4640263"/>
            <a:ext cx="23383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000" b="1">
                <a:solidFill>
                  <a:schemeClr val="hlink"/>
                </a:solidFill>
                <a:latin typeface="Courier New" panose="02070309020205020404" pitchFamily="49" charset="0"/>
              </a:rPr>
              <a:t>border-spacing</a:t>
            </a:r>
            <a:endParaRPr lang="ru-RU" altLang="ru-RU" sz="2000" b="1">
              <a:solidFill>
                <a:schemeClr val="hlink"/>
              </a:solidFill>
              <a:latin typeface="Courier New" panose="02070309020205020404" pitchFamily="49" charset="0"/>
            </a:endParaRPr>
          </a:p>
        </p:txBody>
      </p:sp>
      <p:sp>
        <p:nvSpPr>
          <p:cNvPr id="512038" name="Rectangle 38"/>
          <p:cNvSpPr>
            <a:spLocks noChangeArrowheads="1"/>
          </p:cNvSpPr>
          <p:nvPr/>
        </p:nvSpPr>
        <p:spPr bwMode="auto">
          <a:xfrm>
            <a:off x="5249863" y="6129338"/>
            <a:ext cx="2339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000" b="1">
                <a:solidFill>
                  <a:schemeClr val="hlink"/>
                </a:solidFill>
                <a:latin typeface="Courier New" panose="02070309020205020404" pitchFamily="49" charset="0"/>
              </a:rPr>
              <a:t>border-spacing</a:t>
            </a:r>
            <a:endParaRPr lang="ru-RU" altLang="ru-RU" sz="2000" b="1">
              <a:solidFill>
                <a:schemeClr val="hlink"/>
              </a:solidFill>
              <a:latin typeface="Courier New" panose="02070309020205020404" pitchFamily="49" charset="0"/>
            </a:endParaRPr>
          </a:p>
        </p:txBody>
      </p:sp>
      <p:sp>
        <p:nvSpPr>
          <p:cNvPr id="512039" name="Rectangle 39"/>
          <p:cNvSpPr>
            <a:spLocks noChangeArrowheads="1"/>
          </p:cNvSpPr>
          <p:nvPr/>
        </p:nvSpPr>
        <p:spPr bwMode="auto">
          <a:xfrm>
            <a:off x="714375" y="6070600"/>
            <a:ext cx="1260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000" b="1">
                <a:solidFill>
                  <a:srgbClr val="FF0000"/>
                </a:solidFill>
                <a:latin typeface="Courier New" panose="02070309020205020404" pitchFamily="49" charset="0"/>
              </a:rPr>
              <a:t>padding</a:t>
            </a:r>
            <a:endParaRPr lang="ru-RU" altLang="ru-RU" sz="2000" b="1">
              <a:solidFill>
                <a:srgbClr val="FF0000"/>
              </a:solidFill>
              <a:latin typeface="Courier New" panose="02070309020205020404" pitchFamily="49" charset="0"/>
            </a:endParaRPr>
          </a:p>
        </p:txBody>
      </p:sp>
      <p:sp>
        <p:nvSpPr>
          <p:cNvPr id="512040" name="Rectangle 40"/>
          <p:cNvSpPr>
            <a:spLocks noChangeArrowheads="1"/>
          </p:cNvSpPr>
          <p:nvPr/>
        </p:nvSpPr>
        <p:spPr bwMode="auto">
          <a:xfrm>
            <a:off x="377825" y="4624388"/>
            <a:ext cx="1262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000" b="1">
                <a:solidFill>
                  <a:srgbClr val="FF0000"/>
                </a:solidFill>
                <a:latin typeface="Courier New" panose="02070309020205020404" pitchFamily="49" charset="0"/>
              </a:rPr>
              <a:t>padding</a:t>
            </a:r>
            <a:endParaRPr lang="ru-RU" altLang="ru-RU" sz="2000" b="1">
              <a:solidFill>
                <a:srgbClr val="FF0000"/>
              </a:solidFill>
              <a:latin typeface="Courier New" panose="02070309020205020404" pitchFamily="49" charset="0"/>
            </a:endParaRPr>
          </a:p>
        </p:txBody>
      </p:sp>
      <p:sp>
        <p:nvSpPr>
          <p:cNvPr id="37" name="Rectangle 4"/>
          <p:cNvSpPr>
            <a:spLocks noChangeArrowheads="1"/>
          </p:cNvSpPr>
          <p:nvPr/>
        </p:nvSpPr>
        <p:spPr bwMode="auto">
          <a:xfrm>
            <a:off x="3649663" y="1463675"/>
            <a:ext cx="4514850" cy="3133725"/>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000" b="1" dirty="0" err="1">
                <a:latin typeface="Courier New" pitchFamily="49" charset="0"/>
                <a:cs typeface="+mn-cs"/>
              </a:rPr>
              <a:t>table</a:t>
            </a:r>
            <a:r>
              <a:rPr lang="en-US" sz="2000" b="1" dirty="0" err="1">
                <a:solidFill>
                  <a:srgbClr val="FF0000"/>
                </a:solidFill>
                <a:latin typeface="Courier New" pitchFamily="49" charset="0"/>
                <a:cs typeface="+mn-cs"/>
              </a:rPr>
              <a:t>#qq</a:t>
            </a:r>
            <a:r>
              <a:rPr lang="en-US" sz="2000" b="1" dirty="0">
                <a:latin typeface="Courier New" pitchFamily="49" charset="0"/>
                <a:cs typeface="+mn-cs"/>
              </a:rPr>
              <a:t> {</a:t>
            </a:r>
          </a:p>
          <a:p>
            <a:pPr eaLnBrk="1" hangingPunct="1">
              <a:spcBef>
                <a:spcPct val="10000"/>
              </a:spcBef>
              <a:defRPr/>
            </a:pPr>
            <a:r>
              <a:rPr lang="en-US" sz="2000" b="1" dirty="0">
                <a:latin typeface="Courier New" pitchFamily="49" charset="0"/>
                <a:cs typeface="+mn-cs"/>
              </a:rPr>
              <a:t> background: blue;</a:t>
            </a:r>
          </a:p>
          <a:p>
            <a:pPr eaLnBrk="1" hangingPunct="1">
              <a:spcBef>
                <a:spcPct val="10000"/>
              </a:spcBef>
              <a:defRPr/>
            </a:pPr>
            <a:r>
              <a:rPr lang="en-US" sz="2000" b="1" dirty="0">
                <a:latin typeface="Courier New" pitchFamily="49" charset="0"/>
                <a:cs typeface="+mn-cs"/>
              </a:rPr>
              <a:t> </a:t>
            </a:r>
            <a:r>
              <a:rPr lang="en-US" sz="2000" b="1" dirty="0">
                <a:solidFill>
                  <a:srgbClr val="0000CC"/>
                </a:solidFill>
                <a:latin typeface="Courier New" pitchFamily="49" charset="0"/>
                <a:cs typeface="+mn-cs"/>
              </a:rPr>
              <a:t>border-collapse</a:t>
            </a:r>
            <a:r>
              <a:rPr lang="en-US" sz="2000" b="1" dirty="0">
                <a:latin typeface="Courier New" pitchFamily="49" charset="0"/>
                <a:cs typeface="+mn-cs"/>
              </a:rPr>
              <a:t>: separate;</a:t>
            </a:r>
          </a:p>
          <a:p>
            <a:pPr eaLnBrk="1" hangingPunct="1">
              <a:spcBef>
                <a:spcPct val="10000"/>
              </a:spcBef>
              <a:defRPr/>
            </a:pPr>
            <a:r>
              <a:rPr lang="en-US" sz="2000" b="1" dirty="0">
                <a:latin typeface="Courier New" pitchFamily="49" charset="0"/>
                <a:cs typeface="+mn-cs"/>
              </a:rPr>
              <a:t> </a:t>
            </a:r>
            <a:r>
              <a:rPr lang="en-US" sz="2000" b="1" dirty="0">
                <a:solidFill>
                  <a:srgbClr val="0000CC"/>
                </a:solidFill>
                <a:latin typeface="Courier New" pitchFamily="49" charset="0"/>
                <a:cs typeface="+mn-cs"/>
              </a:rPr>
              <a:t>border-spacing</a:t>
            </a:r>
            <a:r>
              <a:rPr lang="en-US" sz="2000" b="1" dirty="0">
                <a:latin typeface="Courier New" pitchFamily="49" charset="0"/>
                <a:cs typeface="+mn-cs"/>
              </a:rPr>
              <a:t>: 10px;</a:t>
            </a:r>
          </a:p>
          <a:p>
            <a:pPr eaLnBrk="1" hangingPunct="1">
              <a:spcBef>
                <a:spcPct val="10000"/>
              </a:spcBef>
              <a:defRPr/>
            </a:pPr>
            <a:r>
              <a:rPr lang="en-US" sz="2000" b="1" dirty="0">
                <a:latin typeface="Courier New" pitchFamily="49" charset="0"/>
                <a:cs typeface="+mn-cs"/>
              </a:rPr>
              <a:t> </a:t>
            </a:r>
            <a:r>
              <a:rPr lang="en-US" sz="2000" b="1" dirty="0">
                <a:solidFill>
                  <a:srgbClr val="FF0000"/>
                </a:solidFill>
                <a:latin typeface="Courier New" pitchFamily="49" charset="0"/>
                <a:cs typeface="+mn-cs"/>
              </a:rPr>
              <a:t>padding</a:t>
            </a:r>
            <a:r>
              <a:rPr lang="en-US" sz="2000" b="1" dirty="0">
                <a:latin typeface="Courier New" pitchFamily="49" charset="0"/>
                <a:cs typeface="+mn-cs"/>
              </a:rPr>
              <a:t>: 10px;</a:t>
            </a:r>
          </a:p>
          <a:p>
            <a:pPr eaLnBrk="1" hangingPunct="1">
              <a:spcBef>
                <a:spcPct val="10000"/>
              </a:spcBef>
              <a:defRPr/>
            </a:pPr>
            <a:r>
              <a:rPr lang="en-US" sz="2000" b="1" dirty="0">
                <a:latin typeface="Courier New" pitchFamily="49" charset="0"/>
                <a:cs typeface="+mn-cs"/>
              </a:rPr>
              <a:t>}</a:t>
            </a:r>
          </a:p>
          <a:p>
            <a:pPr eaLnBrk="1" hangingPunct="1">
              <a:spcBef>
                <a:spcPct val="10000"/>
              </a:spcBef>
              <a:defRPr/>
            </a:pPr>
            <a:r>
              <a:rPr lang="en-US" sz="2000" b="1" dirty="0">
                <a:latin typeface="Courier New" pitchFamily="49" charset="0"/>
                <a:cs typeface="+mn-cs"/>
              </a:rPr>
              <a:t>#</a:t>
            </a:r>
            <a:r>
              <a:rPr lang="en-US" sz="2000" b="1" dirty="0" err="1">
                <a:latin typeface="Courier New" pitchFamily="49" charset="0"/>
                <a:cs typeface="+mn-cs"/>
              </a:rPr>
              <a:t>qq</a:t>
            </a:r>
            <a:r>
              <a:rPr lang="en-US" sz="2000" b="1" dirty="0">
                <a:latin typeface="Courier New" pitchFamily="49" charset="0"/>
                <a:cs typeface="+mn-cs"/>
              </a:rPr>
              <a:t> </a:t>
            </a:r>
            <a:r>
              <a:rPr lang="en-US" sz="2000" b="1" dirty="0" err="1">
                <a:latin typeface="Courier New" pitchFamily="49" charset="0"/>
                <a:cs typeface="+mn-cs"/>
              </a:rPr>
              <a:t>tr</a:t>
            </a:r>
            <a:r>
              <a:rPr lang="en-US" sz="2000" b="1" dirty="0">
                <a:latin typeface="Courier New" pitchFamily="49" charset="0"/>
                <a:cs typeface="+mn-cs"/>
              </a:rPr>
              <a:t> {</a:t>
            </a:r>
          </a:p>
          <a:p>
            <a:pPr eaLnBrk="1" hangingPunct="1">
              <a:spcBef>
                <a:spcPct val="10000"/>
              </a:spcBef>
              <a:defRPr/>
            </a:pPr>
            <a:r>
              <a:rPr lang="en-US" sz="2000" b="1" dirty="0">
                <a:latin typeface="Courier New" pitchFamily="49" charset="0"/>
                <a:cs typeface="+mn-cs"/>
              </a:rPr>
              <a:t> background: white;</a:t>
            </a:r>
          </a:p>
          <a:p>
            <a:pPr eaLnBrk="1" hangingPunct="1">
              <a:spcBef>
                <a:spcPct val="10000"/>
              </a:spcBef>
              <a:defRPr/>
            </a:pPr>
            <a:r>
              <a:rPr lang="en-US" sz="2000" b="1" dirty="0">
                <a:latin typeface="Courier New" pitchFamily="49" charset="0"/>
                <a:cs typeface="+mn-cs"/>
              </a:rPr>
              <a:t>}</a:t>
            </a:r>
          </a:p>
        </p:txBody>
      </p:sp>
      <p:sp>
        <p:nvSpPr>
          <p:cNvPr id="38" name="AutoShape 6"/>
          <p:cNvSpPr>
            <a:spLocks noChangeArrowheads="1"/>
          </p:cNvSpPr>
          <p:nvPr/>
        </p:nvSpPr>
        <p:spPr bwMode="auto">
          <a:xfrm>
            <a:off x="6767513" y="3013075"/>
            <a:ext cx="1690687" cy="514350"/>
          </a:xfrm>
          <a:prstGeom prst="wedgeRoundRectCallout">
            <a:avLst>
              <a:gd name="adj1" fmla="val -86189"/>
              <a:gd name="adj2" fmla="val -78773"/>
              <a:gd name="adj3" fmla="val 16667"/>
            </a:avLst>
          </a:prstGeom>
          <a:solidFill>
            <a:srgbClr val="FF0000"/>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000">
                <a:solidFill>
                  <a:schemeClr val="bg1"/>
                </a:solidFill>
                <a:latin typeface="Arial" charset="0"/>
                <a:cs typeface="+mn-cs"/>
              </a:rPr>
              <a:t>кроме </a:t>
            </a:r>
            <a:r>
              <a:rPr lang="en-US" sz="2000">
                <a:solidFill>
                  <a:schemeClr val="bg1"/>
                </a:solidFill>
                <a:latin typeface="Arial" charset="0"/>
                <a:cs typeface="+mn-cs"/>
              </a:rPr>
              <a:t>IE 6</a:t>
            </a:r>
            <a:endParaRPr lang="ru-RU" sz="2000">
              <a:solidFill>
                <a:schemeClr val="bg1"/>
              </a:solidFill>
              <a:latin typeface="Arial" charset="0"/>
              <a:cs typeface="+mn-cs"/>
            </a:endParaRPr>
          </a:p>
        </p:txBody>
      </p:sp>
      <p:sp>
        <p:nvSpPr>
          <p:cNvPr id="39" name="AutoShape 5"/>
          <p:cNvSpPr>
            <a:spLocks noChangeArrowheads="1"/>
          </p:cNvSpPr>
          <p:nvPr/>
        </p:nvSpPr>
        <p:spPr bwMode="auto">
          <a:xfrm>
            <a:off x="692150" y="827088"/>
            <a:ext cx="4546600" cy="466725"/>
          </a:xfrm>
          <a:prstGeom prst="wedgeRoundRectCallout">
            <a:avLst>
              <a:gd name="adj1" fmla="val -22346"/>
              <a:gd name="adj2" fmla="val 103251"/>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000" b="1" dirty="0">
                <a:solidFill>
                  <a:srgbClr val="333399"/>
                </a:solidFill>
                <a:latin typeface="Arial" charset="0"/>
                <a:cs typeface="+mn-cs"/>
              </a:rPr>
              <a:t>идентификатор</a:t>
            </a:r>
            <a:r>
              <a:rPr lang="ru-RU" sz="2000" dirty="0">
                <a:latin typeface="Arial" charset="0"/>
                <a:cs typeface="+mn-cs"/>
              </a:rPr>
              <a:t> – уникальное имя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2004"/>
                                        </p:tgtEl>
                                        <p:attrNameLst>
                                          <p:attrName>style.visibility</p:attrName>
                                        </p:attrNameLst>
                                      </p:cBhvr>
                                      <p:to>
                                        <p:strVal val="visible"/>
                                      </p:to>
                                    </p:set>
                                    <p:animEffect transition="in" filter="dissolve">
                                      <p:cBhvr>
                                        <p:cTn id="7" dur="500"/>
                                        <p:tgtEl>
                                          <p:spTgt spid="51200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dissolve">
                                      <p:cBhvr>
                                        <p:cTn id="10" dur="500"/>
                                        <p:tgtEl>
                                          <p:spTgt spid="3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7">
                                            <p:bg/>
                                          </p:spTgt>
                                        </p:tgtEl>
                                        <p:attrNameLst>
                                          <p:attrName>style.visibility</p:attrName>
                                        </p:attrNameLst>
                                      </p:cBhvr>
                                      <p:to>
                                        <p:strVal val="visible"/>
                                      </p:to>
                                    </p:set>
                                    <p:animEffect transition="in" filter="dissolve">
                                      <p:cBhvr>
                                        <p:cTn id="20" dur="500"/>
                                        <p:tgtEl>
                                          <p:spTgt spid="37">
                                            <p:bg/>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7">
                                            <p:txEl>
                                              <p:pRg st="0" end="0"/>
                                            </p:txEl>
                                          </p:spTgt>
                                        </p:tgtEl>
                                        <p:attrNameLst>
                                          <p:attrName>style.visibility</p:attrName>
                                        </p:attrNameLst>
                                      </p:cBhvr>
                                      <p:to>
                                        <p:strVal val="visible"/>
                                      </p:to>
                                    </p:set>
                                    <p:animEffect transition="in" filter="dissolve">
                                      <p:cBhvr>
                                        <p:cTn id="23" dur="500"/>
                                        <p:tgtEl>
                                          <p:spTgt spid="37">
                                            <p:txEl>
                                              <p:pRg st="0" end="0"/>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7">
                                            <p:txEl>
                                              <p:pRg st="1" end="1"/>
                                            </p:txEl>
                                          </p:spTgt>
                                        </p:tgtEl>
                                        <p:attrNameLst>
                                          <p:attrName>style.visibility</p:attrName>
                                        </p:attrNameLst>
                                      </p:cBhvr>
                                      <p:to>
                                        <p:strVal val="visible"/>
                                      </p:to>
                                    </p:set>
                                    <p:animEffect transition="in" filter="dissolve">
                                      <p:cBhvr>
                                        <p:cTn id="26" dur="500"/>
                                        <p:tgtEl>
                                          <p:spTgt spid="37">
                                            <p:txEl>
                                              <p:pRg st="1" end="1"/>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7">
                                            <p:txEl>
                                              <p:pRg st="5" end="5"/>
                                            </p:txEl>
                                          </p:spTgt>
                                        </p:tgtEl>
                                        <p:attrNameLst>
                                          <p:attrName>style.visibility</p:attrName>
                                        </p:attrNameLst>
                                      </p:cBhvr>
                                      <p:to>
                                        <p:strVal val="visible"/>
                                      </p:to>
                                    </p:set>
                                    <p:animEffect transition="in" filter="dissolve">
                                      <p:cBhvr>
                                        <p:cTn id="29" dur="500"/>
                                        <p:tgtEl>
                                          <p:spTgt spid="37">
                                            <p:txEl>
                                              <p:pRg st="5" end="5"/>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7">
                                            <p:txEl>
                                              <p:pRg st="6" end="6"/>
                                            </p:txEl>
                                          </p:spTgt>
                                        </p:tgtEl>
                                        <p:attrNameLst>
                                          <p:attrName>style.visibility</p:attrName>
                                        </p:attrNameLst>
                                      </p:cBhvr>
                                      <p:to>
                                        <p:strVal val="visible"/>
                                      </p:to>
                                    </p:set>
                                    <p:animEffect transition="in" filter="dissolve">
                                      <p:cBhvr>
                                        <p:cTn id="34" dur="500"/>
                                        <p:tgtEl>
                                          <p:spTgt spid="37">
                                            <p:txEl>
                                              <p:pRg st="6" end="6"/>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7">
                                            <p:txEl>
                                              <p:pRg st="7" end="7"/>
                                            </p:txEl>
                                          </p:spTgt>
                                        </p:tgtEl>
                                        <p:attrNameLst>
                                          <p:attrName>style.visibility</p:attrName>
                                        </p:attrNameLst>
                                      </p:cBhvr>
                                      <p:to>
                                        <p:strVal val="visible"/>
                                      </p:to>
                                    </p:set>
                                    <p:animEffect transition="in" filter="dissolve">
                                      <p:cBhvr>
                                        <p:cTn id="37" dur="500"/>
                                        <p:tgtEl>
                                          <p:spTgt spid="37">
                                            <p:txEl>
                                              <p:pRg st="7" end="7"/>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7">
                                            <p:txEl>
                                              <p:pRg st="8" end="8"/>
                                            </p:txEl>
                                          </p:spTgt>
                                        </p:tgtEl>
                                        <p:attrNameLst>
                                          <p:attrName>style.visibility</p:attrName>
                                        </p:attrNameLst>
                                      </p:cBhvr>
                                      <p:to>
                                        <p:strVal val="visible"/>
                                      </p:to>
                                    </p:set>
                                    <p:animEffect transition="in" filter="dissolve">
                                      <p:cBhvr>
                                        <p:cTn id="40" dur="500"/>
                                        <p:tgtEl>
                                          <p:spTgt spid="37">
                                            <p:txEl>
                                              <p:pRg st="8" end="8"/>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37">
                                            <p:txEl>
                                              <p:pRg st="2" end="2"/>
                                            </p:txEl>
                                          </p:spTgt>
                                        </p:tgtEl>
                                        <p:attrNameLst>
                                          <p:attrName>style.visibility</p:attrName>
                                        </p:attrNameLst>
                                      </p:cBhvr>
                                      <p:to>
                                        <p:strVal val="visible"/>
                                      </p:to>
                                    </p:set>
                                    <p:animEffect transition="in" filter="dissolve">
                                      <p:cBhvr>
                                        <p:cTn id="45" dur="500"/>
                                        <p:tgtEl>
                                          <p:spTgt spid="37">
                                            <p:txEl>
                                              <p:pRg st="2" end="2"/>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7">
                                            <p:txEl>
                                              <p:pRg st="3" end="3"/>
                                            </p:txEl>
                                          </p:spTgt>
                                        </p:tgtEl>
                                        <p:attrNameLst>
                                          <p:attrName>style.visibility</p:attrName>
                                        </p:attrNameLst>
                                      </p:cBhvr>
                                      <p:to>
                                        <p:strVal val="visible"/>
                                      </p:to>
                                    </p:set>
                                    <p:animEffect transition="in" filter="dissolve">
                                      <p:cBhvr>
                                        <p:cTn id="48" dur="500"/>
                                        <p:tgtEl>
                                          <p:spTgt spid="37">
                                            <p:txEl>
                                              <p:pRg st="3" end="3"/>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512038"/>
                                        </p:tgtEl>
                                        <p:attrNameLst>
                                          <p:attrName>style.visibility</p:attrName>
                                        </p:attrNameLst>
                                      </p:cBhvr>
                                      <p:to>
                                        <p:strVal val="visible"/>
                                      </p:to>
                                    </p:set>
                                    <p:animEffect transition="in" filter="dissolve">
                                      <p:cBhvr>
                                        <p:cTn id="51" dur="500"/>
                                        <p:tgtEl>
                                          <p:spTgt spid="51203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512036"/>
                                        </p:tgtEl>
                                        <p:attrNameLst>
                                          <p:attrName>style.visibility</p:attrName>
                                        </p:attrNameLst>
                                      </p:cBhvr>
                                      <p:to>
                                        <p:strVal val="visible"/>
                                      </p:to>
                                    </p:set>
                                    <p:animEffect transition="in" filter="dissolve">
                                      <p:cBhvr>
                                        <p:cTn id="54" dur="500"/>
                                        <p:tgtEl>
                                          <p:spTgt spid="512036"/>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dissolve">
                                      <p:cBhvr>
                                        <p:cTn id="57" dur="500"/>
                                        <p:tgtEl>
                                          <p:spTgt spid="3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7">
                                            <p:txEl>
                                              <p:pRg st="4" end="4"/>
                                            </p:txEl>
                                          </p:spTgt>
                                        </p:tgtEl>
                                        <p:attrNameLst>
                                          <p:attrName>style.visibility</p:attrName>
                                        </p:attrNameLst>
                                      </p:cBhvr>
                                      <p:to>
                                        <p:strVal val="visible"/>
                                      </p:to>
                                    </p:set>
                                    <p:animEffect transition="in" filter="dissolve">
                                      <p:cBhvr>
                                        <p:cTn id="62" dur="500"/>
                                        <p:tgtEl>
                                          <p:spTgt spid="37">
                                            <p:txEl>
                                              <p:pRg st="4" end="4"/>
                                            </p:txEl>
                                          </p:spTgt>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512040"/>
                                        </p:tgtEl>
                                        <p:attrNameLst>
                                          <p:attrName>style.visibility</p:attrName>
                                        </p:attrNameLst>
                                      </p:cBhvr>
                                      <p:to>
                                        <p:strVal val="visible"/>
                                      </p:to>
                                    </p:set>
                                    <p:animEffect transition="in" filter="dissolve">
                                      <p:cBhvr>
                                        <p:cTn id="65" dur="500"/>
                                        <p:tgtEl>
                                          <p:spTgt spid="512040"/>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12039"/>
                                        </p:tgtEl>
                                        <p:attrNameLst>
                                          <p:attrName>style.visibility</p:attrName>
                                        </p:attrNameLst>
                                      </p:cBhvr>
                                      <p:to>
                                        <p:strVal val="visible"/>
                                      </p:to>
                                    </p:set>
                                    <p:animEffect transition="in" filter="dissolve">
                                      <p:cBhvr>
                                        <p:cTn id="68" dur="500"/>
                                        <p:tgtEl>
                                          <p:spTgt spid="512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4" grpId="0" animBg="1"/>
      <p:bldP spid="512036" grpId="0"/>
      <p:bldP spid="512038" grpId="0"/>
      <p:bldP spid="512039" grpId="0"/>
      <p:bldP spid="512040" grpId="0"/>
      <p:bldP spid="37" grpId="0" build="p" animBg="1"/>
      <p:bldP spid="38" grpId="0" animBg="1"/>
      <p:bldP spid="3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ctrTitle"/>
          </p:nvPr>
        </p:nvSpPr>
        <p:spPr>
          <a:xfrm>
            <a:off x="300038" y="1760538"/>
            <a:ext cx="8653462" cy="1487487"/>
          </a:xfrm>
        </p:spPr>
        <p:txBody>
          <a:bodyPr/>
          <a:lstStyle/>
          <a:p>
            <a:pPr eaLnBrk="1" hangingPunct="1">
              <a:defRPr/>
            </a:pPr>
            <a:r>
              <a:rPr lang="ru-RU" sz="6000" smtClean="0">
                <a:solidFill>
                  <a:schemeClr val="accent6">
                    <a:lumMod val="20000"/>
                    <a:lumOff val="80000"/>
                  </a:schemeClr>
                </a:solidFill>
              </a:rPr>
              <a:t>Создание веб-сайтов</a:t>
            </a:r>
          </a:p>
        </p:txBody>
      </p:sp>
      <p:sp>
        <p:nvSpPr>
          <p:cNvPr id="53252" name="Rectangle 4"/>
          <p:cNvSpPr>
            <a:spLocks noGrp="1" noChangeArrowheads="1"/>
          </p:cNvSpPr>
          <p:nvPr>
            <p:ph type="subTitle" idx="1"/>
          </p:nvPr>
        </p:nvSpPr>
        <p:spPr>
          <a:xfrm>
            <a:off x="466725" y="4359275"/>
            <a:ext cx="8210550" cy="1381125"/>
          </a:xfrm>
        </p:spPr>
        <p:txBody>
          <a:bodyPr/>
          <a:lstStyle/>
          <a:p>
            <a:pPr marL="1257300" indent="-1257300" eaLnBrk="1" hangingPunct="1">
              <a:lnSpc>
                <a:spcPct val="90000"/>
              </a:lnSpc>
              <a:defRPr/>
            </a:pPr>
            <a:r>
              <a:rPr lang="ru-RU" smtClean="0">
                <a:solidFill>
                  <a:srgbClr val="000000"/>
                </a:solidFill>
              </a:rPr>
              <a:t>§ 30</a:t>
            </a:r>
            <a:r>
              <a:rPr lang="en-US" smtClean="0">
                <a:solidFill>
                  <a:srgbClr val="000000"/>
                </a:solidFill>
              </a:rPr>
              <a:t>.</a:t>
            </a:r>
            <a:r>
              <a:rPr lang="ru-RU" smtClean="0">
                <a:solidFill>
                  <a:srgbClr val="000000"/>
                </a:solidFill>
              </a:rPr>
              <a:t> Блоки</a:t>
            </a:r>
          </a:p>
        </p:txBody>
      </p:sp>
      <p:sp>
        <p:nvSpPr>
          <p:cNvPr id="100356" name="Номер слайда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83669D9-73CD-4131-9FA0-DE72AED42D38}" type="slidenum">
              <a:rPr lang="ru-RU" altLang="ru-RU" sz="1400" smtClean="0"/>
              <a:pPr>
                <a:spcBef>
                  <a:spcPct val="0"/>
                </a:spcBef>
                <a:buFontTx/>
                <a:buNone/>
              </a:pPr>
              <a:t>145</a:t>
            </a:fld>
            <a:endParaRPr lang="ru-RU" altLang="ru-RU" sz="1400" smtClean="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Заголовок 4"/>
          <p:cNvSpPr>
            <a:spLocks noGrp="1"/>
          </p:cNvSpPr>
          <p:nvPr>
            <p:ph type="title"/>
          </p:nvPr>
        </p:nvSpPr>
        <p:spPr>
          <a:xfrm>
            <a:off x="311150" y="301625"/>
            <a:ext cx="8375650" cy="471488"/>
          </a:xfrm>
        </p:spPr>
        <p:txBody>
          <a:bodyPr/>
          <a:lstStyle/>
          <a:p>
            <a:r>
              <a:rPr lang="ru-RU" altLang="ru-RU" smtClean="0"/>
              <a:t>Что такое блок (</a:t>
            </a:r>
            <a:r>
              <a:rPr lang="en-US" altLang="ru-RU" smtClean="0">
                <a:solidFill>
                  <a:srgbClr val="0000FF"/>
                </a:solidFill>
                <a:latin typeface="Courier New" panose="02070309020205020404" pitchFamily="49" charset="0"/>
                <a:cs typeface="Courier New" panose="02070309020205020404" pitchFamily="49" charset="0"/>
              </a:rPr>
              <a:t>div</a:t>
            </a:r>
            <a:r>
              <a:rPr lang="ru-RU" altLang="ru-RU" smtClean="0"/>
              <a:t>)?</a:t>
            </a:r>
          </a:p>
        </p:txBody>
      </p:sp>
      <p:sp>
        <p:nvSpPr>
          <p:cNvPr id="101379" name="Номер слайда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8CFC709-DD5B-4EA9-AB63-0936BE5B65F5}" type="slidenum">
              <a:rPr lang="ru-RU" altLang="ru-RU" sz="1400" smtClean="0"/>
              <a:pPr>
                <a:spcBef>
                  <a:spcPct val="0"/>
                </a:spcBef>
                <a:buFontTx/>
                <a:buNone/>
              </a:pPr>
              <a:t>146</a:t>
            </a:fld>
            <a:endParaRPr lang="ru-RU" altLang="ru-RU" sz="1400" smtClean="0"/>
          </a:p>
        </p:txBody>
      </p:sp>
      <p:sp>
        <p:nvSpPr>
          <p:cNvPr id="6" name="Rectangle 4"/>
          <p:cNvSpPr>
            <a:spLocks noChangeArrowheads="1"/>
          </p:cNvSpPr>
          <p:nvPr/>
        </p:nvSpPr>
        <p:spPr bwMode="auto">
          <a:xfrm>
            <a:off x="993775" y="1004888"/>
            <a:ext cx="1308100" cy="1293812"/>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400" b="1" dirty="0">
                <a:latin typeface="Courier New" pitchFamily="49" charset="0"/>
                <a:cs typeface="+mn-cs"/>
              </a:rPr>
              <a:t>&lt;</a:t>
            </a:r>
            <a:r>
              <a:rPr lang="en-US" sz="2400" b="1" dirty="0">
                <a:solidFill>
                  <a:srgbClr val="0000FF"/>
                </a:solidFill>
                <a:latin typeface="Courier New" pitchFamily="49" charset="0"/>
                <a:cs typeface="+mn-cs"/>
              </a:rPr>
              <a:t>div</a:t>
            </a:r>
            <a:r>
              <a:rPr lang="en-US" sz="2400" b="1" dirty="0">
                <a:latin typeface="Courier New" pitchFamily="49" charset="0"/>
                <a:cs typeface="+mn-cs"/>
              </a:rPr>
              <a:t>&gt;</a:t>
            </a:r>
          </a:p>
          <a:p>
            <a:pPr eaLnBrk="1" hangingPunct="1">
              <a:spcBef>
                <a:spcPct val="10000"/>
              </a:spcBef>
              <a:defRPr/>
            </a:pPr>
            <a:r>
              <a:rPr lang="en-US" sz="2400" b="1" dirty="0">
                <a:latin typeface="Courier New" pitchFamily="49" charset="0"/>
                <a:cs typeface="+mn-cs"/>
              </a:rPr>
              <a:t>...</a:t>
            </a:r>
          </a:p>
          <a:p>
            <a:pPr eaLnBrk="1" hangingPunct="1">
              <a:spcBef>
                <a:spcPct val="10000"/>
              </a:spcBef>
              <a:defRPr/>
            </a:pPr>
            <a:r>
              <a:rPr lang="en-US" sz="2400" b="1" dirty="0">
                <a:latin typeface="Courier New" pitchFamily="49" charset="0"/>
                <a:cs typeface="+mn-cs"/>
              </a:rPr>
              <a:t>&lt;/</a:t>
            </a:r>
            <a:r>
              <a:rPr lang="en-US" sz="2400" b="1" dirty="0">
                <a:solidFill>
                  <a:srgbClr val="0000FF"/>
                </a:solidFill>
                <a:latin typeface="Courier New" pitchFamily="49" charset="0"/>
                <a:cs typeface="+mn-cs"/>
              </a:rPr>
              <a:t>div</a:t>
            </a:r>
            <a:r>
              <a:rPr lang="en-US" sz="2400" b="1" dirty="0">
                <a:latin typeface="Courier New" pitchFamily="49" charset="0"/>
                <a:cs typeface="+mn-cs"/>
              </a:rPr>
              <a:t>&gt;</a:t>
            </a:r>
          </a:p>
        </p:txBody>
      </p:sp>
      <p:sp>
        <p:nvSpPr>
          <p:cNvPr id="7" name="AutoShape 6"/>
          <p:cNvSpPr>
            <a:spLocks noChangeArrowheads="1"/>
          </p:cNvSpPr>
          <p:nvPr/>
        </p:nvSpPr>
        <p:spPr bwMode="auto">
          <a:xfrm>
            <a:off x="2524125" y="962025"/>
            <a:ext cx="1654175" cy="1657350"/>
          </a:xfrm>
          <a:prstGeom prst="wedgeRoundRectCallout">
            <a:avLst>
              <a:gd name="adj1" fmla="val -70468"/>
              <a:gd name="adj2" fmla="val -13881"/>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eaLnBrk="1" hangingPunct="1">
              <a:lnSpc>
                <a:spcPct val="80000"/>
              </a:lnSpc>
              <a:defRPr/>
            </a:pPr>
            <a:r>
              <a:rPr lang="en-US" sz="2400" b="1">
                <a:latin typeface="Courier New" pitchFamily="49" charset="0"/>
                <a:cs typeface="Courier New" pitchFamily="49" charset="0"/>
              </a:rPr>
              <a:t>&lt;p&gt;</a:t>
            </a:r>
          </a:p>
          <a:p>
            <a:pPr eaLnBrk="1" hangingPunct="1">
              <a:lnSpc>
                <a:spcPct val="80000"/>
              </a:lnSpc>
              <a:defRPr/>
            </a:pPr>
            <a:r>
              <a:rPr lang="en-US" sz="2400" b="1">
                <a:latin typeface="Courier New" pitchFamily="49" charset="0"/>
                <a:cs typeface="Courier New" pitchFamily="49" charset="0"/>
              </a:rPr>
              <a:t>&lt;table&gt;</a:t>
            </a:r>
          </a:p>
          <a:p>
            <a:pPr eaLnBrk="1" hangingPunct="1">
              <a:lnSpc>
                <a:spcPct val="80000"/>
              </a:lnSpc>
              <a:defRPr/>
            </a:pPr>
            <a:r>
              <a:rPr lang="en-US" sz="2400" b="1">
                <a:latin typeface="Courier New" pitchFamily="49" charset="0"/>
                <a:cs typeface="Courier New" pitchFamily="49" charset="0"/>
              </a:rPr>
              <a:t>&lt;a&gt;</a:t>
            </a:r>
          </a:p>
          <a:p>
            <a:pPr eaLnBrk="1" hangingPunct="1">
              <a:lnSpc>
                <a:spcPct val="80000"/>
              </a:lnSpc>
              <a:defRPr/>
            </a:pPr>
            <a:r>
              <a:rPr lang="en-US" sz="2400" b="1">
                <a:latin typeface="Courier New" pitchFamily="49" charset="0"/>
                <a:cs typeface="Courier New" pitchFamily="49" charset="0"/>
              </a:rPr>
              <a:t>&lt;img&gt;</a:t>
            </a:r>
          </a:p>
          <a:p>
            <a:pPr eaLnBrk="1" hangingPunct="1">
              <a:lnSpc>
                <a:spcPct val="80000"/>
              </a:lnSpc>
              <a:defRPr/>
            </a:pPr>
            <a:r>
              <a:rPr lang="en-US" sz="2400" b="1">
                <a:latin typeface="Courier New" pitchFamily="49" charset="0"/>
                <a:cs typeface="Courier New" pitchFamily="49" charset="0"/>
              </a:rPr>
              <a:t>...</a:t>
            </a:r>
            <a:endParaRPr lang="ru-RU" sz="2400" b="1">
              <a:latin typeface="Courier New" pitchFamily="49" charset="0"/>
              <a:cs typeface="Courier New" pitchFamily="49" charset="0"/>
            </a:endParaRPr>
          </a:p>
        </p:txBody>
      </p:sp>
      <p:sp>
        <p:nvSpPr>
          <p:cNvPr id="8" name="Rectangle 8"/>
          <p:cNvSpPr>
            <a:spLocks noChangeArrowheads="1"/>
          </p:cNvSpPr>
          <p:nvPr/>
        </p:nvSpPr>
        <p:spPr bwMode="auto">
          <a:xfrm>
            <a:off x="400050" y="2652713"/>
            <a:ext cx="28797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свойства блока:</a:t>
            </a:r>
            <a:endParaRPr lang="en-US" altLang="ru-RU" sz="2600" b="1"/>
          </a:p>
        </p:txBody>
      </p:sp>
      <p:sp>
        <p:nvSpPr>
          <p:cNvPr id="101383" name="Rectangle 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pSp>
        <p:nvGrpSpPr>
          <p:cNvPr id="2" name="Group 1"/>
          <p:cNvGrpSpPr>
            <a:grpSpLocks noChangeAspect="1"/>
          </p:cNvGrpSpPr>
          <p:nvPr/>
        </p:nvGrpSpPr>
        <p:grpSpPr bwMode="auto">
          <a:xfrm>
            <a:off x="1095375" y="2857500"/>
            <a:ext cx="7524750" cy="3371850"/>
            <a:chOff x="3529" y="1652"/>
            <a:chExt cx="4607" cy="2064"/>
          </a:xfrm>
        </p:grpSpPr>
        <p:sp>
          <p:nvSpPr>
            <p:cNvPr id="101385" name="Rectangle 12"/>
            <p:cNvSpPr>
              <a:spLocks noChangeArrowheads="1"/>
            </p:cNvSpPr>
            <p:nvPr/>
          </p:nvSpPr>
          <p:spPr bwMode="auto">
            <a:xfrm>
              <a:off x="3529" y="1885"/>
              <a:ext cx="3458" cy="1764"/>
            </a:xfrm>
            <a:prstGeom prst="rect">
              <a:avLst/>
            </a:prstGeom>
            <a:solidFill>
              <a:srgbClr val="66FF66"/>
            </a:solidFill>
            <a:ln>
              <a:noFill/>
            </a:ln>
            <a:extLst>
              <a:ext uri="{91240B29-F687-4F45-9708-019B960494DF}">
                <a14:hiddenLine xmlns:a14="http://schemas.microsoft.com/office/drawing/2010/main" w="28575">
                  <a:solidFill>
                    <a:srgbClr val="000000"/>
                  </a:solidFill>
                  <a:miter lim="800000"/>
                  <a:headEnd/>
                  <a:tailEnd/>
                </a14:hiddenLine>
              </a:ext>
            </a:extLst>
          </p:spPr>
          <p:txBody>
            <a:bodyPr r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4000"/>
            </a:p>
          </p:txBody>
        </p:sp>
        <p:sp>
          <p:nvSpPr>
            <p:cNvPr id="101386" name="Rectangle 11"/>
            <p:cNvSpPr>
              <a:spLocks noChangeArrowheads="1"/>
            </p:cNvSpPr>
            <p:nvPr/>
          </p:nvSpPr>
          <p:spPr bwMode="auto">
            <a:xfrm>
              <a:off x="3894" y="2032"/>
              <a:ext cx="2477" cy="1471"/>
            </a:xfrm>
            <a:prstGeom prst="rect">
              <a:avLst/>
            </a:prstGeom>
            <a:solidFill>
              <a:srgbClr val="FFFF99"/>
            </a:solidFill>
            <a:ln w="28575">
              <a:solidFill>
                <a:srgbClr val="000000"/>
              </a:solidFill>
              <a:miter lim="800000"/>
              <a:headEnd/>
              <a:tailEnd/>
            </a:ln>
          </p:spPr>
          <p:txBody>
            <a:bodyPr r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4000"/>
            </a:p>
          </p:txBody>
        </p:sp>
        <p:sp>
          <p:nvSpPr>
            <p:cNvPr id="101387" name="Rectangle 10"/>
            <p:cNvSpPr>
              <a:spLocks noChangeArrowheads="1"/>
            </p:cNvSpPr>
            <p:nvPr/>
          </p:nvSpPr>
          <p:spPr bwMode="auto">
            <a:xfrm>
              <a:off x="4248" y="2266"/>
              <a:ext cx="1734" cy="1004"/>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1300">
                  <a:cs typeface="Times New Roman" panose="02020603050405020304" pitchFamily="18" charset="0"/>
                </a:rPr>
                <a:t>Lorem ipsum dolor sit amet, consectetur adipiscing elit. Nam nunc libero, semper ac feugiat sed, sollicitudin et mauris. In hac habitasse platea dictumst. Cras dapibus nulla ac metus commodo viverra eget vitae erat. </a:t>
              </a:r>
              <a:r>
                <a:rPr lang="fr-CA" altLang="ru-RU" sz="1300">
                  <a:cs typeface="Times New Roman" panose="02020603050405020304" pitchFamily="18" charset="0"/>
                </a:rPr>
                <a:t>Donec ut mi tellus. </a:t>
              </a:r>
              <a:endParaRPr lang="fr-CA" altLang="ru-RU" sz="1300"/>
            </a:p>
          </p:txBody>
        </p:sp>
        <p:sp>
          <p:nvSpPr>
            <p:cNvPr id="51209" name="Line 9"/>
            <p:cNvSpPr>
              <a:spLocks noChangeShapeType="1"/>
            </p:cNvSpPr>
            <p:nvPr/>
          </p:nvSpPr>
          <p:spPr bwMode="auto">
            <a:xfrm>
              <a:off x="5981" y="2814"/>
              <a:ext cx="375" cy="1"/>
            </a:xfrm>
            <a:prstGeom prst="line">
              <a:avLst/>
            </a:prstGeom>
            <a:noFill/>
            <a:ln w="19050">
              <a:solidFill>
                <a:srgbClr val="FF0000"/>
              </a:solidFill>
              <a:round/>
              <a:headEnd type="triangle" w="med" len="lg"/>
              <a:tailEnd type="triangle" w="med" len="lg"/>
            </a:ln>
          </p:spPr>
          <p:txBody>
            <a:bodyPr/>
            <a:lstStyle/>
            <a:p>
              <a:pPr eaLnBrk="1" hangingPunct="1">
                <a:defRPr/>
              </a:pPr>
              <a:endParaRPr lang="ru-RU" sz="4000">
                <a:latin typeface="+mn-lt"/>
                <a:cs typeface="+mn-cs"/>
              </a:endParaRPr>
            </a:p>
          </p:txBody>
        </p:sp>
        <p:sp>
          <p:nvSpPr>
            <p:cNvPr id="51208" name="Line 8"/>
            <p:cNvSpPr>
              <a:spLocks noChangeShapeType="1"/>
            </p:cNvSpPr>
            <p:nvPr/>
          </p:nvSpPr>
          <p:spPr bwMode="auto">
            <a:xfrm>
              <a:off x="6404" y="3243"/>
              <a:ext cx="575" cy="2"/>
            </a:xfrm>
            <a:prstGeom prst="line">
              <a:avLst/>
            </a:prstGeom>
            <a:noFill/>
            <a:ln w="19050">
              <a:solidFill>
                <a:srgbClr val="0000FF"/>
              </a:solidFill>
              <a:round/>
              <a:headEnd type="triangle" w="med" len="lg"/>
              <a:tailEnd type="triangle" w="med" len="lg"/>
            </a:ln>
          </p:spPr>
          <p:txBody>
            <a:bodyPr/>
            <a:lstStyle/>
            <a:p>
              <a:pPr eaLnBrk="1" hangingPunct="1">
                <a:defRPr/>
              </a:pPr>
              <a:endParaRPr lang="ru-RU" sz="4000">
                <a:latin typeface="+mn-lt"/>
                <a:cs typeface="+mn-cs"/>
              </a:endParaRPr>
            </a:p>
          </p:txBody>
        </p:sp>
        <p:sp>
          <p:nvSpPr>
            <p:cNvPr id="101390" name="Freeform 7"/>
            <p:cNvSpPr>
              <a:spLocks/>
            </p:cNvSpPr>
            <p:nvPr/>
          </p:nvSpPr>
          <p:spPr bwMode="auto">
            <a:xfrm>
              <a:off x="6164" y="1824"/>
              <a:ext cx="1117" cy="985"/>
            </a:xfrm>
            <a:custGeom>
              <a:avLst/>
              <a:gdLst>
                <a:gd name="T0" fmla="*/ 0 w 1117"/>
                <a:gd name="T1" fmla="*/ 985 h 985"/>
                <a:gd name="T2" fmla="*/ 1117 w 1117"/>
                <a:gd name="T3" fmla="*/ 0 h 985"/>
                <a:gd name="T4" fmla="*/ 0 60000 65536"/>
                <a:gd name="T5" fmla="*/ 0 60000 65536"/>
                <a:gd name="T6" fmla="*/ 0 w 1117"/>
                <a:gd name="T7" fmla="*/ 0 h 985"/>
                <a:gd name="T8" fmla="*/ 1117 w 1117"/>
                <a:gd name="T9" fmla="*/ 985 h 985"/>
              </a:gdLst>
              <a:ahLst/>
              <a:cxnLst>
                <a:cxn ang="T4">
                  <a:pos x="T0" y="T1"/>
                </a:cxn>
                <a:cxn ang="T5">
                  <a:pos x="T2" y="T3"/>
                </a:cxn>
              </a:cxnLst>
              <a:rect l="T6" t="T7" r="T8" b="T9"/>
              <a:pathLst>
                <a:path w="1117" h="985">
                  <a:moveTo>
                    <a:pt x="0" y="985"/>
                  </a:moveTo>
                  <a:cubicBezTo>
                    <a:pt x="256" y="385"/>
                    <a:pt x="494" y="146"/>
                    <a:pt x="1117" y="0"/>
                  </a:cubicBezTo>
                </a:path>
              </a:pathLst>
            </a:custGeom>
            <a:noFill/>
            <a:ln w="19050">
              <a:solidFill>
                <a:srgbClr val="FF0000"/>
              </a:solidFill>
              <a:prstDash val="dash"/>
              <a:round/>
              <a:headEnd type="oval" w="sm" len="sm"/>
              <a:tailEnd type="non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101391" name="Freeform 6"/>
            <p:cNvSpPr>
              <a:spLocks/>
            </p:cNvSpPr>
            <p:nvPr/>
          </p:nvSpPr>
          <p:spPr bwMode="auto">
            <a:xfrm>
              <a:off x="6386" y="2667"/>
              <a:ext cx="895" cy="294"/>
            </a:xfrm>
            <a:custGeom>
              <a:avLst/>
              <a:gdLst>
                <a:gd name="T0" fmla="*/ 0 w 1117"/>
                <a:gd name="T1" fmla="*/ 0 h 985"/>
                <a:gd name="T2" fmla="*/ 63 w 1117"/>
                <a:gd name="T3" fmla="*/ 0 h 985"/>
                <a:gd name="T4" fmla="*/ 0 60000 65536"/>
                <a:gd name="T5" fmla="*/ 0 60000 65536"/>
                <a:gd name="T6" fmla="*/ 0 w 1117"/>
                <a:gd name="T7" fmla="*/ 0 h 985"/>
                <a:gd name="T8" fmla="*/ 1117 w 1117"/>
                <a:gd name="T9" fmla="*/ 985 h 985"/>
              </a:gdLst>
              <a:ahLst/>
              <a:cxnLst>
                <a:cxn ang="T4">
                  <a:pos x="T0" y="T1"/>
                </a:cxn>
                <a:cxn ang="T5">
                  <a:pos x="T2" y="T3"/>
                </a:cxn>
              </a:cxnLst>
              <a:rect l="T6" t="T7" r="T8" b="T9"/>
              <a:pathLst>
                <a:path w="1117" h="985">
                  <a:moveTo>
                    <a:pt x="0" y="985"/>
                  </a:moveTo>
                  <a:cubicBezTo>
                    <a:pt x="256" y="385"/>
                    <a:pt x="494" y="146"/>
                    <a:pt x="1117" y="0"/>
                  </a:cubicBezTo>
                </a:path>
              </a:pathLst>
            </a:custGeom>
            <a:noFill/>
            <a:ln w="19050">
              <a:solidFill>
                <a:srgbClr val="CC0099"/>
              </a:solidFill>
              <a:prstDash val="dash"/>
              <a:round/>
              <a:headEnd type="oval" w="sm" len="sm"/>
              <a:tailEnd type="non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101392" name="Freeform 5"/>
            <p:cNvSpPr>
              <a:spLocks/>
            </p:cNvSpPr>
            <p:nvPr/>
          </p:nvSpPr>
          <p:spPr bwMode="auto">
            <a:xfrm flipV="1">
              <a:off x="6690" y="3243"/>
              <a:ext cx="591" cy="317"/>
            </a:xfrm>
            <a:custGeom>
              <a:avLst/>
              <a:gdLst>
                <a:gd name="T0" fmla="*/ 0 w 1117"/>
                <a:gd name="T1" fmla="*/ 0 h 985"/>
                <a:gd name="T2" fmla="*/ 1 w 1117"/>
                <a:gd name="T3" fmla="*/ 0 h 985"/>
                <a:gd name="T4" fmla="*/ 0 60000 65536"/>
                <a:gd name="T5" fmla="*/ 0 60000 65536"/>
                <a:gd name="T6" fmla="*/ 0 w 1117"/>
                <a:gd name="T7" fmla="*/ 0 h 985"/>
                <a:gd name="T8" fmla="*/ 1117 w 1117"/>
                <a:gd name="T9" fmla="*/ 985 h 985"/>
              </a:gdLst>
              <a:ahLst/>
              <a:cxnLst>
                <a:cxn ang="T4">
                  <a:pos x="T0" y="T1"/>
                </a:cxn>
                <a:cxn ang="T5">
                  <a:pos x="T2" y="T3"/>
                </a:cxn>
              </a:cxnLst>
              <a:rect l="T6" t="T7" r="T8" b="T9"/>
              <a:pathLst>
                <a:path w="1117" h="985">
                  <a:moveTo>
                    <a:pt x="0" y="985"/>
                  </a:moveTo>
                  <a:cubicBezTo>
                    <a:pt x="256" y="385"/>
                    <a:pt x="494" y="146"/>
                    <a:pt x="1117" y="0"/>
                  </a:cubicBezTo>
                </a:path>
              </a:pathLst>
            </a:custGeom>
            <a:noFill/>
            <a:ln w="19050">
              <a:solidFill>
                <a:srgbClr val="0000FF"/>
              </a:solidFill>
              <a:prstDash val="dash"/>
              <a:round/>
              <a:headEnd type="oval" w="sm" len="sm"/>
              <a:tailEnd type="non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101393" name="Rectangle 4"/>
            <p:cNvSpPr>
              <a:spLocks noChangeArrowheads="1"/>
            </p:cNvSpPr>
            <p:nvPr/>
          </p:nvSpPr>
          <p:spPr bwMode="auto">
            <a:xfrm>
              <a:off x="7319" y="1652"/>
              <a:ext cx="817" cy="328"/>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a:solidFill>
                    <a:srgbClr val="FF0000"/>
                  </a:solidFill>
                  <a:cs typeface="Times New Roman" panose="02020603050405020304" pitchFamily="18" charset="0"/>
                </a:rPr>
                <a:t>padding</a:t>
              </a:r>
              <a:endParaRPr lang="en-US" altLang="ru-RU" sz="4000">
                <a:solidFill>
                  <a:srgbClr val="FF0000"/>
                </a:solidFill>
              </a:endParaRPr>
            </a:p>
          </p:txBody>
        </p:sp>
        <p:sp>
          <p:nvSpPr>
            <p:cNvPr id="101394" name="Rectangle 3"/>
            <p:cNvSpPr>
              <a:spLocks noChangeArrowheads="1"/>
            </p:cNvSpPr>
            <p:nvPr/>
          </p:nvSpPr>
          <p:spPr bwMode="auto">
            <a:xfrm>
              <a:off x="7319" y="2519"/>
              <a:ext cx="817" cy="329"/>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a:solidFill>
                    <a:srgbClr val="CC0099"/>
                  </a:solidFill>
                  <a:cs typeface="Times New Roman" panose="02020603050405020304" pitchFamily="18" charset="0"/>
                </a:rPr>
                <a:t>border</a:t>
              </a:r>
              <a:endParaRPr lang="en-US" altLang="ru-RU" sz="4000">
                <a:solidFill>
                  <a:srgbClr val="CC0099"/>
                </a:solidFill>
              </a:endParaRPr>
            </a:p>
          </p:txBody>
        </p:sp>
        <p:sp>
          <p:nvSpPr>
            <p:cNvPr id="101395" name="Rectangle 2"/>
            <p:cNvSpPr>
              <a:spLocks noChangeArrowheads="1"/>
            </p:cNvSpPr>
            <p:nvPr/>
          </p:nvSpPr>
          <p:spPr bwMode="auto">
            <a:xfrm>
              <a:off x="7319" y="3387"/>
              <a:ext cx="817" cy="329"/>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a:solidFill>
                    <a:srgbClr val="0000FF"/>
                  </a:solidFill>
                  <a:cs typeface="Times New Roman" panose="02020603050405020304" pitchFamily="18" charset="0"/>
                </a:rPr>
                <a:t>margin</a:t>
              </a:r>
              <a:endParaRPr lang="en-US" altLang="ru-RU" sz="4000">
                <a:solidFill>
                  <a:srgbClr val="0000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Заголовок 1"/>
          <p:cNvSpPr>
            <a:spLocks noGrp="1"/>
          </p:cNvSpPr>
          <p:nvPr>
            <p:ph type="title"/>
          </p:nvPr>
        </p:nvSpPr>
        <p:spPr>
          <a:xfrm>
            <a:off x="311150" y="301625"/>
            <a:ext cx="8375650" cy="471488"/>
          </a:xfrm>
        </p:spPr>
        <p:txBody>
          <a:bodyPr/>
          <a:lstStyle/>
          <a:p>
            <a:r>
              <a:rPr lang="ru-RU" altLang="ru-RU" smtClean="0"/>
              <a:t>Рамка, поля и отступы</a:t>
            </a:r>
          </a:p>
        </p:txBody>
      </p:sp>
      <p:sp>
        <p:nvSpPr>
          <p:cNvPr id="10240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144CBA7-A01E-4A23-9B04-D51AEB0A862C}" type="slidenum">
              <a:rPr lang="ru-RU" altLang="ru-RU" sz="1400" smtClean="0"/>
              <a:pPr>
                <a:spcBef>
                  <a:spcPct val="0"/>
                </a:spcBef>
                <a:buFontTx/>
                <a:buNone/>
              </a:pPr>
              <a:t>147</a:t>
            </a:fld>
            <a:endParaRPr lang="ru-RU" altLang="ru-RU" sz="1400" smtClean="0"/>
          </a:p>
        </p:txBody>
      </p:sp>
      <p:sp>
        <p:nvSpPr>
          <p:cNvPr id="46093" name="Rectangle 12"/>
          <p:cNvSpPr>
            <a:spLocks noChangeArrowheads="1"/>
          </p:cNvSpPr>
          <p:nvPr/>
        </p:nvSpPr>
        <p:spPr bwMode="auto">
          <a:xfrm>
            <a:off x="1619250" y="1743075"/>
            <a:ext cx="5648325" cy="2879725"/>
          </a:xfrm>
          <a:prstGeom prst="rect">
            <a:avLst/>
          </a:prstGeom>
          <a:solidFill>
            <a:srgbClr val="66FF66"/>
          </a:solidFill>
          <a:ln>
            <a:noFill/>
          </a:ln>
          <a:extLst>
            <a:ext uri="{91240B29-F687-4F45-9708-019B960494DF}">
              <a14:hiddenLine xmlns:a14="http://schemas.microsoft.com/office/drawing/2010/main" w="28575">
                <a:solidFill>
                  <a:srgbClr val="000000"/>
                </a:solidFill>
                <a:miter lim="800000"/>
                <a:headEnd/>
                <a:tailEnd/>
              </a14:hiddenLine>
            </a:ext>
          </a:extLst>
        </p:spPr>
        <p:txBody>
          <a:bodyPr r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4000"/>
          </a:p>
        </p:txBody>
      </p:sp>
      <p:sp>
        <p:nvSpPr>
          <p:cNvPr id="46094" name="Rectangle 11"/>
          <p:cNvSpPr>
            <a:spLocks noChangeArrowheads="1"/>
          </p:cNvSpPr>
          <p:nvPr/>
        </p:nvSpPr>
        <p:spPr bwMode="auto">
          <a:xfrm>
            <a:off x="2214563" y="1982788"/>
            <a:ext cx="4056062" cy="2403475"/>
          </a:xfrm>
          <a:prstGeom prst="rect">
            <a:avLst/>
          </a:prstGeom>
          <a:solidFill>
            <a:srgbClr val="FFFF99"/>
          </a:solidFill>
          <a:ln w="28575">
            <a:solidFill>
              <a:srgbClr val="000000"/>
            </a:solidFill>
            <a:miter lim="800000"/>
            <a:headEnd/>
            <a:tailEnd/>
          </a:ln>
        </p:spPr>
        <p:txBody>
          <a:bodyPr r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4000"/>
          </a:p>
        </p:txBody>
      </p:sp>
      <p:sp>
        <p:nvSpPr>
          <p:cNvPr id="46095" name="Rectangle 10"/>
          <p:cNvSpPr>
            <a:spLocks noChangeArrowheads="1"/>
          </p:cNvSpPr>
          <p:nvPr/>
        </p:nvSpPr>
        <p:spPr bwMode="auto">
          <a:xfrm>
            <a:off x="2794000" y="2365375"/>
            <a:ext cx="2832100" cy="1639888"/>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1300">
                <a:solidFill>
                  <a:srgbClr val="D9D9D9"/>
                </a:solidFill>
                <a:cs typeface="Times New Roman" panose="02020603050405020304" pitchFamily="18" charset="0"/>
              </a:rPr>
              <a:t>Lorem ipsum dolor sit amet, consectetur adipiscing elit. Nam nunc libero, semper ac feugiat sed, sollicitudin et mauris. In hac habitasse platea dictumst. Cras dapibus nulla ac metus commodo viverra eget vitae erat. </a:t>
            </a:r>
            <a:r>
              <a:rPr lang="fr-CA" altLang="ru-RU" sz="1300">
                <a:solidFill>
                  <a:srgbClr val="D9D9D9"/>
                </a:solidFill>
                <a:cs typeface="Times New Roman" panose="02020603050405020304" pitchFamily="18" charset="0"/>
              </a:rPr>
              <a:t>Donec ut mi tellus. </a:t>
            </a:r>
            <a:endParaRPr lang="fr-CA" altLang="ru-RU" sz="1300">
              <a:solidFill>
                <a:srgbClr val="D9D9D9"/>
              </a:solidFill>
            </a:endParaRPr>
          </a:p>
        </p:txBody>
      </p:sp>
      <p:sp>
        <p:nvSpPr>
          <p:cNvPr id="8" name="Line 9"/>
          <p:cNvSpPr>
            <a:spLocks noChangeShapeType="1"/>
          </p:cNvSpPr>
          <p:nvPr/>
        </p:nvSpPr>
        <p:spPr bwMode="auto">
          <a:xfrm>
            <a:off x="5624513" y="3260725"/>
            <a:ext cx="612775" cy="1588"/>
          </a:xfrm>
          <a:prstGeom prst="line">
            <a:avLst/>
          </a:prstGeom>
          <a:noFill/>
          <a:ln w="19050">
            <a:solidFill>
              <a:srgbClr val="FF0000"/>
            </a:solidFill>
            <a:round/>
            <a:headEnd type="triangle" w="med" len="lg"/>
            <a:tailEnd type="triangle" w="med" len="lg"/>
          </a:ln>
        </p:spPr>
        <p:txBody>
          <a:bodyPr/>
          <a:lstStyle/>
          <a:p>
            <a:pPr eaLnBrk="1" hangingPunct="1">
              <a:defRPr/>
            </a:pPr>
            <a:endParaRPr lang="ru-RU" sz="4000">
              <a:latin typeface="+mn-lt"/>
              <a:cs typeface="+mn-cs"/>
            </a:endParaRPr>
          </a:p>
        </p:txBody>
      </p:sp>
      <p:sp>
        <p:nvSpPr>
          <p:cNvPr id="9" name="Line 8"/>
          <p:cNvSpPr>
            <a:spLocks noChangeShapeType="1"/>
          </p:cNvSpPr>
          <p:nvPr/>
        </p:nvSpPr>
        <p:spPr bwMode="auto">
          <a:xfrm>
            <a:off x="6276975" y="3962400"/>
            <a:ext cx="984250" cy="0"/>
          </a:xfrm>
          <a:prstGeom prst="line">
            <a:avLst/>
          </a:prstGeom>
          <a:noFill/>
          <a:ln w="19050">
            <a:solidFill>
              <a:srgbClr val="0000FF"/>
            </a:solidFill>
            <a:round/>
            <a:headEnd type="triangle" w="med" len="lg"/>
            <a:tailEnd type="triangle" w="med" len="lg"/>
          </a:ln>
        </p:spPr>
        <p:txBody>
          <a:bodyPr/>
          <a:lstStyle/>
          <a:p>
            <a:pPr eaLnBrk="1" hangingPunct="1">
              <a:defRPr/>
            </a:pPr>
            <a:endParaRPr lang="ru-RU" sz="4000">
              <a:latin typeface="+mn-lt"/>
              <a:cs typeface="+mn-cs"/>
            </a:endParaRPr>
          </a:p>
        </p:txBody>
      </p:sp>
      <p:sp>
        <p:nvSpPr>
          <p:cNvPr id="46098" name="Rectangle 2"/>
          <p:cNvSpPr>
            <a:spLocks noChangeArrowheads="1"/>
          </p:cNvSpPr>
          <p:nvPr/>
        </p:nvSpPr>
        <p:spPr bwMode="auto">
          <a:xfrm>
            <a:off x="7315200" y="3740150"/>
            <a:ext cx="1752600" cy="419100"/>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a:solidFill>
                  <a:srgbClr val="0000FF"/>
                </a:solidFill>
                <a:cs typeface="Times New Roman" panose="02020603050405020304" pitchFamily="18" charset="0"/>
              </a:rPr>
              <a:t>margin-right</a:t>
            </a:r>
            <a:endParaRPr lang="en-US" altLang="ru-RU" sz="4000">
              <a:solidFill>
                <a:srgbClr val="0000FF"/>
              </a:solidFill>
            </a:endParaRPr>
          </a:p>
        </p:txBody>
      </p:sp>
      <p:sp>
        <p:nvSpPr>
          <p:cNvPr id="16" name="Line 9"/>
          <p:cNvSpPr>
            <a:spLocks noChangeShapeType="1"/>
          </p:cNvSpPr>
          <p:nvPr/>
        </p:nvSpPr>
        <p:spPr bwMode="auto">
          <a:xfrm>
            <a:off x="2222500" y="3260725"/>
            <a:ext cx="588963" cy="1588"/>
          </a:xfrm>
          <a:prstGeom prst="line">
            <a:avLst/>
          </a:prstGeom>
          <a:noFill/>
          <a:ln w="19050">
            <a:solidFill>
              <a:srgbClr val="FF0000"/>
            </a:solidFill>
            <a:round/>
            <a:headEnd type="triangle" w="med" len="lg"/>
            <a:tailEnd type="triangle" w="med" len="lg"/>
          </a:ln>
        </p:spPr>
        <p:txBody>
          <a:bodyPr/>
          <a:lstStyle/>
          <a:p>
            <a:pPr eaLnBrk="1" hangingPunct="1">
              <a:defRPr/>
            </a:pPr>
            <a:endParaRPr lang="ru-RU" sz="4000">
              <a:latin typeface="+mn-lt"/>
              <a:cs typeface="+mn-cs"/>
            </a:endParaRPr>
          </a:p>
        </p:txBody>
      </p:sp>
      <p:sp>
        <p:nvSpPr>
          <p:cNvPr id="19" name="Line 9"/>
          <p:cNvSpPr>
            <a:spLocks noChangeShapeType="1"/>
          </p:cNvSpPr>
          <p:nvPr/>
        </p:nvSpPr>
        <p:spPr bwMode="auto">
          <a:xfrm rot="16200000">
            <a:off x="4531519" y="2178844"/>
            <a:ext cx="376238" cy="0"/>
          </a:xfrm>
          <a:prstGeom prst="line">
            <a:avLst/>
          </a:prstGeom>
          <a:noFill/>
          <a:ln w="19050">
            <a:solidFill>
              <a:srgbClr val="FF0000"/>
            </a:solidFill>
            <a:round/>
            <a:headEnd type="triangle" w="med" len="lg"/>
            <a:tailEnd type="triangle" w="med" len="lg"/>
          </a:ln>
        </p:spPr>
        <p:txBody>
          <a:bodyPr/>
          <a:lstStyle/>
          <a:p>
            <a:pPr eaLnBrk="1" hangingPunct="1">
              <a:defRPr/>
            </a:pPr>
            <a:endParaRPr lang="ru-RU" sz="4000">
              <a:latin typeface="+mn-lt"/>
              <a:cs typeface="+mn-cs"/>
            </a:endParaRPr>
          </a:p>
        </p:txBody>
      </p:sp>
      <p:sp>
        <p:nvSpPr>
          <p:cNvPr id="31" name="Line 9"/>
          <p:cNvSpPr>
            <a:spLocks noChangeShapeType="1"/>
          </p:cNvSpPr>
          <p:nvPr/>
        </p:nvSpPr>
        <p:spPr bwMode="auto">
          <a:xfrm rot="16200000">
            <a:off x="3887788" y="4210050"/>
            <a:ext cx="360362" cy="1588"/>
          </a:xfrm>
          <a:prstGeom prst="line">
            <a:avLst/>
          </a:prstGeom>
          <a:noFill/>
          <a:ln w="19050">
            <a:solidFill>
              <a:srgbClr val="FF0000"/>
            </a:solidFill>
            <a:round/>
            <a:headEnd type="triangle" w="med" len="lg"/>
            <a:tailEnd type="triangle" w="med" len="lg"/>
          </a:ln>
        </p:spPr>
        <p:txBody>
          <a:bodyPr/>
          <a:lstStyle/>
          <a:p>
            <a:pPr eaLnBrk="1" hangingPunct="1">
              <a:defRPr/>
            </a:pPr>
            <a:endParaRPr lang="ru-RU" sz="4000">
              <a:latin typeface="+mn-lt"/>
              <a:cs typeface="+mn-cs"/>
            </a:endParaRPr>
          </a:p>
        </p:txBody>
      </p:sp>
      <p:sp>
        <p:nvSpPr>
          <p:cNvPr id="46102" name="Rectangle 2"/>
          <p:cNvSpPr>
            <a:spLocks noChangeArrowheads="1"/>
          </p:cNvSpPr>
          <p:nvPr/>
        </p:nvSpPr>
        <p:spPr bwMode="auto">
          <a:xfrm>
            <a:off x="2608263" y="4625975"/>
            <a:ext cx="2049462" cy="423863"/>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a:solidFill>
                  <a:srgbClr val="0000FF"/>
                </a:solidFill>
                <a:cs typeface="Times New Roman" panose="02020603050405020304" pitchFamily="18" charset="0"/>
              </a:rPr>
              <a:t>margin-bottom</a:t>
            </a:r>
            <a:endParaRPr lang="en-US" altLang="ru-RU" sz="4000">
              <a:solidFill>
                <a:srgbClr val="0000FF"/>
              </a:solidFill>
            </a:endParaRPr>
          </a:p>
        </p:txBody>
      </p:sp>
      <p:sp>
        <p:nvSpPr>
          <p:cNvPr id="34" name="Line 8"/>
          <p:cNvSpPr>
            <a:spLocks noChangeShapeType="1"/>
          </p:cNvSpPr>
          <p:nvPr/>
        </p:nvSpPr>
        <p:spPr bwMode="auto">
          <a:xfrm>
            <a:off x="1619250" y="3962400"/>
            <a:ext cx="612775" cy="0"/>
          </a:xfrm>
          <a:prstGeom prst="line">
            <a:avLst/>
          </a:prstGeom>
          <a:noFill/>
          <a:ln w="19050">
            <a:solidFill>
              <a:srgbClr val="0000FF"/>
            </a:solidFill>
            <a:round/>
            <a:headEnd type="triangle" w="med" len="lg"/>
            <a:tailEnd type="triangle" w="med" len="lg"/>
          </a:ln>
        </p:spPr>
        <p:txBody>
          <a:bodyPr/>
          <a:lstStyle/>
          <a:p>
            <a:pPr eaLnBrk="1" hangingPunct="1">
              <a:defRPr/>
            </a:pPr>
            <a:endParaRPr lang="ru-RU" sz="4000">
              <a:latin typeface="+mn-lt"/>
              <a:cs typeface="+mn-cs"/>
            </a:endParaRPr>
          </a:p>
        </p:txBody>
      </p:sp>
      <p:sp>
        <p:nvSpPr>
          <p:cNvPr id="46104" name="Rectangle 2"/>
          <p:cNvSpPr>
            <a:spLocks noChangeArrowheads="1"/>
          </p:cNvSpPr>
          <p:nvPr/>
        </p:nvSpPr>
        <p:spPr bwMode="auto">
          <a:xfrm>
            <a:off x="0" y="3759200"/>
            <a:ext cx="1581150" cy="419100"/>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US" altLang="ru-RU" sz="2400">
                <a:solidFill>
                  <a:srgbClr val="0000FF"/>
                </a:solidFill>
                <a:cs typeface="Times New Roman" panose="02020603050405020304" pitchFamily="18" charset="0"/>
              </a:rPr>
              <a:t>margin-left</a:t>
            </a:r>
            <a:endParaRPr lang="en-US" altLang="ru-RU" sz="4000">
              <a:solidFill>
                <a:srgbClr val="0000FF"/>
              </a:solidFill>
            </a:endParaRPr>
          </a:p>
        </p:txBody>
      </p:sp>
      <p:sp>
        <p:nvSpPr>
          <p:cNvPr id="36" name="Line 8"/>
          <p:cNvSpPr>
            <a:spLocks noChangeShapeType="1"/>
          </p:cNvSpPr>
          <p:nvPr/>
        </p:nvSpPr>
        <p:spPr bwMode="auto">
          <a:xfrm rot="16200000">
            <a:off x="3475831" y="4496594"/>
            <a:ext cx="287338" cy="0"/>
          </a:xfrm>
          <a:prstGeom prst="line">
            <a:avLst/>
          </a:prstGeom>
          <a:noFill/>
          <a:ln w="19050">
            <a:solidFill>
              <a:srgbClr val="0000FF"/>
            </a:solidFill>
            <a:round/>
            <a:headEnd type="triangle" w="med" len="lg"/>
            <a:tailEnd type="triangle" w="med" len="lg"/>
          </a:ln>
        </p:spPr>
        <p:txBody>
          <a:bodyPr/>
          <a:lstStyle/>
          <a:p>
            <a:pPr eaLnBrk="1" hangingPunct="1">
              <a:defRPr/>
            </a:pPr>
            <a:endParaRPr lang="ru-RU" sz="4000">
              <a:latin typeface="+mn-lt"/>
              <a:cs typeface="+mn-cs"/>
            </a:endParaRPr>
          </a:p>
        </p:txBody>
      </p:sp>
      <p:sp>
        <p:nvSpPr>
          <p:cNvPr id="37" name="Line 8"/>
          <p:cNvSpPr>
            <a:spLocks noChangeShapeType="1"/>
          </p:cNvSpPr>
          <p:nvPr/>
        </p:nvSpPr>
        <p:spPr bwMode="auto">
          <a:xfrm rot="16200000">
            <a:off x="4125119" y="1867694"/>
            <a:ext cx="287338" cy="0"/>
          </a:xfrm>
          <a:prstGeom prst="line">
            <a:avLst/>
          </a:prstGeom>
          <a:noFill/>
          <a:ln w="19050">
            <a:solidFill>
              <a:srgbClr val="0000FF"/>
            </a:solidFill>
            <a:round/>
            <a:headEnd type="triangle" w="med" len="lg"/>
            <a:tailEnd type="triangle" w="med" len="lg"/>
          </a:ln>
        </p:spPr>
        <p:txBody>
          <a:bodyPr/>
          <a:lstStyle/>
          <a:p>
            <a:pPr eaLnBrk="1" hangingPunct="1">
              <a:defRPr/>
            </a:pPr>
            <a:endParaRPr lang="ru-RU" sz="4000">
              <a:latin typeface="+mn-lt"/>
              <a:cs typeface="+mn-cs"/>
            </a:endParaRPr>
          </a:p>
        </p:txBody>
      </p:sp>
      <p:sp>
        <p:nvSpPr>
          <p:cNvPr id="46107" name="Rectangle 2"/>
          <p:cNvSpPr>
            <a:spLocks noChangeArrowheads="1"/>
          </p:cNvSpPr>
          <p:nvPr/>
        </p:nvSpPr>
        <p:spPr bwMode="auto">
          <a:xfrm>
            <a:off x="3028950" y="1301750"/>
            <a:ext cx="2038350" cy="423863"/>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a:solidFill>
                  <a:srgbClr val="0000FF"/>
                </a:solidFill>
                <a:cs typeface="Times New Roman" panose="02020603050405020304" pitchFamily="18" charset="0"/>
              </a:rPr>
              <a:t>margin-top</a:t>
            </a:r>
            <a:endParaRPr lang="en-US" altLang="ru-RU" sz="4000">
              <a:solidFill>
                <a:srgbClr val="0000FF"/>
              </a:solidFill>
            </a:endParaRPr>
          </a:p>
        </p:txBody>
      </p:sp>
      <p:sp>
        <p:nvSpPr>
          <p:cNvPr id="17" name="AutoShape 6"/>
          <p:cNvSpPr>
            <a:spLocks noChangeArrowheads="1"/>
          </p:cNvSpPr>
          <p:nvPr/>
        </p:nvSpPr>
        <p:spPr bwMode="auto">
          <a:xfrm>
            <a:off x="5689600" y="2505075"/>
            <a:ext cx="1978025" cy="419100"/>
          </a:xfrm>
          <a:prstGeom prst="wedgeRoundRectCallout">
            <a:avLst>
              <a:gd name="adj1" fmla="val -42057"/>
              <a:gd name="adj2" fmla="val 11632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padding-right</a:t>
            </a:r>
            <a:endParaRPr lang="ru-RU" sz="2000">
              <a:latin typeface="Arial" charset="0"/>
              <a:cs typeface="+mn-cs"/>
            </a:endParaRPr>
          </a:p>
        </p:txBody>
      </p:sp>
      <p:sp>
        <p:nvSpPr>
          <p:cNvPr id="18" name="AutoShape 6"/>
          <p:cNvSpPr>
            <a:spLocks noChangeArrowheads="1"/>
          </p:cNvSpPr>
          <p:nvPr/>
        </p:nvSpPr>
        <p:spPr bwMode="auto">
          <a:xfrm>
            <a:off x="2270125" y="2505075"/>
            <a:ext cx="1978025" cy="419100"/>
          </a:xfrm>
          <a:prstGeom prst="wedgeRoundRectCallout">
            <a:avLst>
              <a:gd name="adj1" fmla="val -42057"/>
              <a:gd name="adj2" fmla="val 11632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padding-left</a:t>
            </a:r>
            <a:endParaRPr lang="ru-RU" sz="2000">
              <a:latin typeface="Arial" charset="0"/>
              <a:cs typeface="+mn-cs"/>
            </a:endParaRPr>
          </a:p>
        </p:txBody>
      </p:sp>
      <p:sp>
        <p:nvSpPr>
          <p:cNvPr id="20" name="AutoShape 6"/>
          <p:cNvSpPr>
            <a:spLocks noChangeArrowheads="1"/>
          </p:cNvSpPr>
          <p:nvPr/>
        </p:nvSpPr>
        <p:spPr bwMode="auto">
          <a:xfrm>
            <a:off x="4632325" y="1428750"/>
            <a:ext cx="1863725" cy="419100"/>
          </a:xfrm>
          <a:prstGeom prst="wedgeRoundRectCallout">
            <a:avLst>
              <a:gd name="adj1" fmla="val -42057"/>
              <a:gd name="adj2" fmla="val 11632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padding-top</a:t>
            </a:r>
            <a:endParaRPr lang="ru-RU" sz="2000">
              <a:latin typeface="Arial" charset="0"/>
              <a:cs typeface="+mn-cs"/>
            </a:endParaRPr>
          </a:p>
        </p:txBody>
      </p:sp>
      <p:sp>
        <p:nvSpPr>
          <p:cNvPr id="32" name="AutoShape 6"/>
          <p:cNvSpPr>
            <a:spLocks noChangeArrowheads="1"/>
          </p:cNvSpPr>
          <p:nvPr/>
        </p:nvSpPr>
        <p:spPr bwMode="auto">
          <a:xfrm>
            <a:off x="3889375" y="3505200"/>
            <a:ext cx="2206625" cy="419100"/>
          </a:xfrm>
          <a:prstGeom prst="wedgeRoundRectCallout">
            <a:avLst>
              <a:gd name="adj1" fmla="val -42057"/>
              <a:gd name="adj2" fmla="val 11632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padding-bottom</a:t>
            </a:r>
            <a:endParaRPr lang="ru-RU" sz="2000">
              <a:latin typeface="Arial" charset="0"/>
              <a:cs typeface="+mn-cs"/>
            </a:endParaRPr>
          </a:p>
        </p:txBody>
      </p:sp>
      <p:sp>
        <p:nvSpPr>
          <p:cNvPr id="39" name="AutoShape 6"/>
          <p:cNvSpPr>
            <a:spLocks noChangeArrowheads="1"/>
          </p:cNvSpPr>
          <p:nvPr/>
        </p:nvSpPr>
        <p:spPr bwMode="auto">
          <a:xfrm>
            <a:off x="6470650" y="2009775"/>
            <a:ext cx="1978025" cy="419100"/>
          </a:xfrm>
          <a:prstGeom prst="wedgeRoundRectCallout">
            <a:avLst>
              <a:gd name="adj1" fmla="val -59874"/>
              <a:gd name="adj2" fmla="val 32231"/>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border-right</a:t>
            </a:r>
            <a:endParaRPr lang="ru-RU" sz="2000">
              <a:latin typeface="Arial" charset="0"/>
              <a:cs typeface="+mn-cs"/>
            </a:endParaRPr>
          </a:p>
        </p:txBody>
      </p:sp>
      <p:sp>
        <p:nvSpPr>
          <p:cNvPr id="40" name="AutoShape 6"/>
          <p:cNvSpPr>
            <a:spLocks noChangeArrowheads="1"/>
          </p:cNvSpPr>
          <p:nvPr/>
        </p:nvSpPr>
        <p:spPr bwMode="auto">
          <a:xfrm>
            <a:off x="266700" y="2752725"/>
            <a:ext cx="1711325" cy="419100"/>
          </a:xfrm>
          <a:prstGeom prst="wedgeRoundRectCallout">
            <a:avLst>
              <a:gd name="adj1" fmla="val 65915"/>
              <a:gd name="adj2" fmla="val -1860"/>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border-left</a:t>
            </a:r>
            <a:endParaRPr lang="ru-RU" sz="2000">
              <a:latin typeface="Arial" charset="0"/>
              <a:cs typeface="+mn-cs"/>
            </a:endParaRPr>
          </a:p>
        </p:txBody>
      </p:sp>
      <p:sp>
        <p:nvSpPr>
          <p:cNvPr id="41" name="AutoShape 6"/>
          <p:cNvSpPr>
            <a:spLocks noChangeArrowheads="1"/>
          </p:cNvSpPr>
          <p:nvPr/>
        </p:nvSpPr>
        <p:spPr bwMode="auto">
          <a:xfrm>
            <a:off x="1104900" y="1352550"/>
            <a:ext cx="1711325" cy="419100"/>
          </a:xfrm>
          <a:prstGeom prst="wedgeRoundRectCallout">
            <a:avLst>
              <a:gd name="adj1" fmla="val 46991"/>
              <a:gd name="adj2" fmla="val 100412"/>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border-top</a:t>
            </a:r>
            <a:endParaRPr lang="ru-RU" sz="2000">
              <a:latin typeface="Arial" charset="0"/>
              <a:cs typeface="+mn-cs"/>
            </a:endParaRPr>
          </a:p>
        </p:txBody>
      </p:sp>
      <p:sp>
        <p:nvSpPr>
          <p:cNvPr id="42" name="AutoShape 6"/>
          <p:cNvSpPr>
            <a:spLocks noChangeArrowheads="1"/>
          </p:cNvSpPr>
          <p:nvPr/>
        </p:nvSpPr>
        <p:spPr bwMode="auto">
          <a:xfrm>
            <a:off x="5057775" y="4581525"/>
            <a:ext cx="2009775" cy="419100"/>
          </a:xfrm>
          <a:prstGeom prst="wedgeRoundRectCallout">
            <a:avLst>
              <a:gd name="adj1" fmla="val -38166"/>
              <a:gd name="adj2" fmla="val -95043"/>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border-bottom</a:t>
            </a:r>
            <a:endParaRPr lang="ru-RU" sz="2000">
              <a:latin typeface="Arial"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094"/>
                                        </p:tgtEl>
                                        <p:attrNameLst>
                                          <p:attrName>style.visibility</p:attrName>
                                        </p:attrNameLst>
                                      </p:cBhvr>
                                      <p:to>
                                        <p:strVal val="visible"/>
                                      </p:to>
                                    </p:set>
                                    <p:animEffect transition="in" filter="dissolve">
                                      <p:cBhvr>
                                        <p:cTn id="7" dur="500"/>
                                        <p:tgtEl>
                                          <p:spTgt spid="460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dissolve">
                                      <p:cBhvr>
                                        <p:cTn id="12" dur="500"/>
                                        <p:tgtEl>
                                          <p:spTgt spid="4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dissolve">
                                      <p:cBhvr>
                                        <p:cTn id="15" dur="500"/>
                                        <p:tgtEl>
                                          <p:spTgt spid="4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dissolve">
                                      <p:cBhvr>
                                        <p:cTn id="18" dur="500"/>
                                        <p:tgtEl>
                                          <p:spTgt spid="4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dissolve">
                                      <p:cBhvr>
                                        <p:cTn id="21" dur="500"/>
                                        <p:tgtEl>
                                          <p:spTgt spid="3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6095"/>
                                        </p:tgtEl>
                                        <p:attrNameLst>
                                          <p:attrName>style.visibility</p:attrName>
                                        </p:attrNameLst>
                                      </p:cBhvr>
                                      <p:to>
                                        <p:strVal val="visible"/>
                                      </p:to>
                                    </p:set>
                                    <p:animEffect transition="in" filter="dissolve">
                                      <p:cBhvr>
                                        <p:cTn id="26" dur="500"/>
                                        <p:tgtEl>
                                          <p:spTgt spid="4609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dissolve">
                                      <p:cBhvr>
                                        <p:cTn id="34" dur="500"/>
                                        <p:tgtEl>
                                          <p:spTgt spid="18"/>
                                        </p:tgtEl>
                                      </p:cBhvr>
                                    </p:animEffect>
                                  </p:childTnLst>
                                </p:cTn>
                              </p:par>
                              <p:par>
                                <p:cTn id="35" presetID="9"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dissolve">
                                      <p:cBhvr>
                                        <p:cTn id="40" dur="500"/>
                                        <p:tgtEl>
                                          <p:spTgt spid="20"/>
                                        </p:tgtEl>
                                      </p:cBhvr>
                                    </p:animEffect>
                                  </p:childTnLst>
                                </p:cTn>
                              </p:par>
                              <p:par>
                                <p:cTn id="41" presetID="9"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dissolve">
                                      <p:cBhvr>
                                        <p:cTn id="43" dur="500"/>
                                        <p:tgtEl>
                                          <p:spTgt spid="8"/>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dissolve">
                                      <p:cBhvr>
                                        <p:cTn id="49" dur="500"/>
                                        <p:tgtEl>
                                          <p:spTgt spid="32"/>
                                        </p:tgtEl>
                                      </p:cBhvr>
                                    </p:animEffect>
                                  </p:childTnLst>
                                </p:cTn>
                              </p:par>
                              <p:par>
                                <p:cTn id="50" presetID="9" presetClass="entr" presetSubtype="0"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dissolve">
                                      <p:cBhvr>
                                        <p:cTn id="52" dur="500"/>
                                        <p:tgtEl>
                                          <p:spTgt spid="3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6093"/>
                                        </p:tgtEl>
                                        <p:attrNameLst>
                                          <p:attrName>style.visibility</p:attrName>
                                        </p:attrNameLst>
                                      </p:cBhvr>
                                      <p:to>
                                        <p:strVal val="visible"/>
                                      </p:to>
                                    </p:set>
                                    <p:animEffect transition="in" filter="dissolve">
                                      <p:cBhvr>
                                        <p:cTn id="57" dur="500"/>
                                        <p:tgtEl>
                                          <p:spTgt spid="4609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6104"/>
                                        </p:tgtEl>
                                        <p:attrNameLst>
                                          <p:attrName>style.visibility</p:attrName>
                                        </p:attrNameLst>
                                      </p:cBhvr>
                                      <p:to>
                                        <p:strVal val="visible"/>
                                      </p:to>
                                    </p:set>
                                    <p:animEffect transition="in" filter="dissolve">
                                      <p:cBhvr>
                                        <p:cTn id="62" dur="500"/>
                                        <p:tgtEl>
                                          <p:spTgt spid="46104"/>
                                        </p:tgtEl>
                                      </p:cBhvr>
                                    </p:animEffect>
                                  </p:childTnLst>
                                </p:cTn>
                              </p:par>
                              <p:par>
                                <p:cTn id="63" presetID="9"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dissolve">
                                      <p:cBhvr>
                                        <p:cTn id="65" dur="500"/>
                                        <p:tgtEl>
                                          <p:spTgt spid="34"/>
                                        </p:tgtEl>
                                      </p:cBhvr>
                                    </p:animEffect>
                                  </p:childTnLst>
                                </p:cTn>
                              </p:par>
                              <p:par>
                                <p:cTn id="66" presetID="9" presetClass="entr" presetSubtype="0"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dissolve">
                                      <p:cBhvr>
                                        <p:cTn id="68" dur="500"/>
                                        <p:tgtEl>
                                          <p:spTgt spid="36"/>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46102"/>
                                        </p:tgtEl>
                                        <p:attrNameLst>
                                          <p:attrName>style.visibility</p:attrName>
                                        </p:attrNameLst>
                                      </p:cBhvr>
                                      <p:to>
                                        <p:strVal val="visible"/>
                                      </p:to>
                                    </p:set>
                                    <p:animEffect transition="in" filter="dissolve">
                                      <p:cBhvr>
                                        <p:cTn id="71" dur="500"/>
                                        <p:tgtEl>
                                          <p:spTgt spid="46102"/>
                                        </p:tgtEl>
                                      </p:cBhvr>
                                    </p:animEffect>
                                  </p:childTnLst>
                                </p:cTn>
                              </p:par>
                              <p:par>
                                <p:cTn id="72" presetID="9" presetClass="entr" presetSubtype="0"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dissolve">
                                      <p:cBhvr>
                                        <p:cTn id="74" dur="500"/>
                                        <p:tgtEl>
                                          <p:spTgt spid="37"/>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46107"/>
                                        </p:tgtEl>
                                        <p:attrNameLst>
                                          <p:attrName>style.visibility</p:attrName>
                                        </p:attrNameLst>
                                      </p:cBhvr>
                                      <p:to>
                                        <p:strVal val="visible"/>
                                      </p:to>
                                    </p:set>
                                    <p:animEffect transition="in" filter="dissolve">
                                      <p:cBhvr>
                                        <p:cTn id="77" dur="500"/>
                                        <p:tgtEl>
                                          <p:spTgt spid="46107"/>
                                        </p:tgtEl>
                                      </p:cBhvr>
                                    </p:animEffect>
                                  </p:childTnLst>
                                </p:cTn>
                              </p:par>
                              <p:par>
                                <p:cTn id="78" presetID="9" presetClass="entr" presetSubtype="0" fill="hold" nodeType="with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dissolve">
                                      <p:cBhvr>
                                        <p:cTn id="80" dur="500"/>
                                        <p:tgtEl>
                                          <p:spTgt spid="9"/>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46098"/>
                                        </p:tgtEl>
                                        <p:attrNameLst>
                                          <p:attrName>style.visibility</p:attrName>
                                        </p:attrNameLst>
                                      </p:cBhvr>
                                      <p:to>
                                        <p:strVal val="visible"/>
                                      </p:to>
                                    </p:set>
                                    <p:animEffect transition="in" filter="dissolve">
                                      <p:cBhvr>
                                        <p:cTn id="83" dur="500"/>
                                        <p:tgtEl>
                                          <p:spTgt spid="46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93" grpId="0" animBg="1"/>
      <p:bldP spid="46094" grpId="0" animBg="1"/>
      <p:bldP spid="46095" grpId="0" animBg="1"/>
      <p:bldP spid="46098" grpId="0" animBg="1"/>
      <p:bldP spid="46102" grpId="0" animBg="1"/>
      <p:bldP spid="46104" grpId="0" animBg="1"/>
      <p:bldP spid="46107" grpId="0" animBg="1"/>
      <p:bldP spid="17" grpId="0" animBg="1"/>
      <p:bldP spid="18" grpId="0" animBg="1"/>
      <p:bldP spid="20" grpId="0" animBg="1"/>
      <p:bldP spid="32" grpId="0" animBg="1"/>
      <p:bldP spid="39" grpId="0" animBg="1"/>
      <p:bldP spid="40" grpId="0" animBg="1"/>
      <p:bldP spid="41" grpId="0" animBg="1"/>
      <p:bldP spid="42"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Заголовок 1"/>
          <p:cNvSpPr>
            <a:spLocks noGrp="1"/>
          </p:cNvSpPr>
          <p:nvPr>
            <p:ph type="title"/>
          </p:nvPr>
        </p:nvSpPr>
        <p:spPr>
          <a:xfrm>
            <a:off x="311150" y="301625"/>
            <a:ext cx="8375650" cy="471488"/>
          </a:xfrm>
        </p:spPr>
        <p:txBody>
          <a:bodyPr/>
          <a:lstStyle/>
          <a:p>
            <a:r>
              <a:rPr lang="ru-RU" altLang="ru-RU" smtClean="0"/>
              <a:t>Стили для блоков</a:t>
            </a:r>
          </a:p>
        </p:txBody>
      </p:sp>
      <p:sp>
        <p:nvSpPr>
          <p:cNvPr id="103427"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1352B3D-E309-4C8C-9C94-63CDC93A2FA1}" type="slidenum">
              <a:rPr lang="ru-RU" altLang="ru-RU" sz="1400" smtClean="0"/>
              <a:pPr>
                <a:spcBef>
                  <a:spcPct val="0"/>
                </a:spcBef>
                <a:buFontTx/>
                <a:buNone/>
              </a:pPr>
              <a:t>148</a:t>
            </a:fld>
            <a:endParaRPr lang="ru-RU" altLang="ru-RU" sz="1400" smtClean="0"/>
          </a:p>
        </p:txBody>
      </p:sp>
      <p:sp>
        <p:nvSpPr>
          <p:cNvPr id="63489" name="Rectangle 1"/>
          <p:cNvSpPr>
            <a:spLocks noChangeArrowheads="1"/>
          </p:cNvSpPr>
          <p:nvPr/>
        </p:nvSpPr>
        <p:spPr bwMode="auto">
          <a:xfrm>
            <a:off x="419100" y="876300"/>
            <a:ext cx="6210300" cy="1200150"/>
          </a:xfrm>
          <a:prstGeom prst="rect">
            <a:avLst/>
          </a:prstGeom>
          <a:solidFill>
            <a:srgbClr val="E6E6FF"/>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a:defRPr/>
            </a:pPr>
            <a:r>
              <a:rPr lang="en-US" sz="2400" b="1" dirty="0">
                <a:latin typeface="Courier New" pitchFamily="49" charset="0"/>
                <a:ea typeface="Times New Roman" pitchFamily="18" charset="0"/>
                <a:cs typeface="Courier New" pitchFamily="49" charset="0"/>
              </a:rPr>
              <a:t>&lt;div class="</a:t>
            </a:r>
            <a:r>
              <a:rPr lang="en-US" sz="2400" b="1" dirty="0">
                <a:solidFill>
                  <a:srgbClr val="0000FF"/>
                </a:solidFill>
                <a:latin typeface="Courier New" pitchFamily="49" charset="0"/>
                <a:ea typeface="Times New Roman" pitchFamily="18" charset="0"/>
                <a:cs typeface="Courier New" pitchFamily="49" charset="0"/>
              </a:rPr>
              <a:t>info</a:t>
            </a:r>
            <a:r>
              <a:rPr lang="en-US" sz="2400" b="1" dirty="0">
                <a:latin typeface="Courier New" pitchFamily="49" charset="0"/>
                <a:ea typeface="Times New Roman" pitchFamily="18" charset="0"/>
                <a:cs typeface="Courier New" pitchFamily="49" charset="0"/>
              </a:rPr>
              <a:t>" </a:t>
            </a:r>
            <a:r>
              <a:rPr lang="en-US" sz="2400" b="1" dirty="0">
                <a:solidFill>
                  <a:srgbClr val="FF0000"/>
                </a:solidFill>
                <a:latin typeface="Courier New" pitchFamily="49" charset="0"/>
                <a:ea typeface="Times New Roman" pitchFamily="18" charset="0"/>
                <a:cs typeface="Courier New" pitchFamily="49" charset="0"/>
              </a:rPr>
              <a:t>id</a:t>
            </a:r>
            <a:r>
              <a:rPr lang="en-US" sz="2400" b="1" dirty="0">
                <a:latin typeface="Courier New" pitchFamily="49" charset="0"/>
                <a:ea typeface="Times New Roman" pitchFamily="18" charset="0"/>
                <a:cs typeface="Courier New" pitchFamily="49" charset="0"/>
              </a:rPr>
              <a:t>="</a:t>
            </a:r>
            <a:r>
              <a:rPr lang="en-US" sz="2400" b="1" dirty="0">
                <a:solidFill>
                  <a:srgbClr val="FF0000"/>
                </a:solidFill>
                <a:latin typeface="Courier New" pitchFamily="49" charset="0"/>
                <a:ea typeface="Times New Roman" pitchFamily="18" charset="0"/>
                <a:cs typeface="Courier New" pitchFamily="49" charset="0"/>
              </a:rPr>
              <a:t>result</a:t>
            </a:r>
            <a:r>
              <a:rPr lang="en-US" sz="2400" b="1" dirty="0">
                <a:latin typeface="Courier New" pitchFamily="49" charset="0"/>
                <a:ea typeface="Times New Roman" pitchFamily="18" charset="0"/>
                <a:cs typeface="Courier New" pitchFamily="49" charset="0"/>
              </a:rPr>
              <a:t>"&gt;</a:t>
            </a:r>
            <a:endParaRPr lang="ru-RU" sz="2400" b="1" dirty="0">
              <a:latin typeface="Courier New" pitchFamily="49" charset="0"/>
              <a:ea typeface="Times New Roman" pitchFamily="18" charset="0"/>
              <a:cs typeface="Courier New" pitchFamily="49" charset="0"/>
            </a:endParaRPr>
          </a:p>
          <a:p>
            <a:pPr>
              <a:defRPr/>
            </a:pPr>
            <a:r>
              <a:rPr lang="ru-RU" sz="2400" b="1" dirty="0">
                <a:latin typeface="Courier New" pitchFamily="49" charset="0"/>
                <a:ea typeface="Times New Roman" pitchFamily="18" charset="0"/>
                <a:cs typeface="Courier New" pitchFamily="49" charset="0"/>
              </a:rPr>
              <a:t>Ответ: 45.</a:t>
            </a:r>
          </a:p>
          <a:p>
            <a:pPr>
              <a:defRPr/>
            </a:pPr>
            <a:r>
              <a:rPr lang="en-US" sz="2400" b="1" dirty="0">
                <a:latin typeface="Courier New" pitchFamily="49" charset="0"/>
                <a:ea typeface="Times New Roman" pitchFamily="18" charset="0"/>
                <a:cs typeface="Courier New" pitchFamily="49" charset="0"/>
              </a:rPr>
              <a:t>&lt;/div&gt;</a:t>
            </a:r>
          </a:p>
        </p:txBody>
      </p:sp>
      <p:sp>
        <p:nvSpPr>
          <p:cNvPr id="5" name="AutoShape 6"/>
          <p:cNvSpPr>
            <a:spLocks noChangeArrowheads="1"/>
          </p:cNvSpPr>
          <p:nvPr/>
        </p:nvSpPr>
        <p:spPr bwMode="auto">
          <a:xfrm>
            <a:off x="3251200" y="1447800"/>
            <a:ext cx="2720975" cy="781050"/>
          </a:xfrm>
          <a:prstGeom prst="wedgeRoundRectCallout">
            <a:avLst>
              <a:gd name="adj1" fmla="val -22831"/>
              <a:gd name="adj2" fmla="val -77636"/>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dirty="0">
                <a:latin typeface="Arial" charset="0"/>
                <a:cs typeface="+mn-cs"/>
              </a:rPr>
              <a:t>идентификатор (уникальный!)</a:t>
            </a:r>
          </a:p>
        </p:txBody>
      </p:sp>
      <p:sp>
        <p:nvSpPr>
          <p:cNvPr id="6" name="Rectangle 1"/>
          <p:cNvSpPr>
            <a:spLocks noChangeArrowheads="1"/>
          </p:cNvSpPr>
          <p:nvPr/>
        </p:nvSpPr>
        <p:spPr bwMode="auto">
          <a:xfrm>
            <a:off x="419100" y="2447925"/>
            <a:ext cx="6210300" cy="3046413"/>
          </a:xfrm>
          <a:prstGeom prst="rect">
            <a:avLst/>
          </a:prstGeom>
          <a:solidFill>
            <a:srgbClr val="FFFF99"/>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a:defRPr/>
            </a:pPr>
            <a:r>
              <a:rPr lang="en-US" sz="2400" b="1" dirty="0">
                <a:latin typeface="Courier New" pitchFamily="49" charset="0"/>
                <a:ea typeface="Times New Roman" pitchFamily="18" charset="0"/>
                <a:cs typeface="Courier New" pitchFamily="49" charset="0"/>
              </a:rPr>
              <a:t>.</a:t>
            </a:r>
            <a:r>
              <a:rPr lang="en-US" sz="2400" b="1" dirty="0">
                <a:solidFill>
                  <a:srgbClr val="0000FF"/>
                </a:solidFill>
                <a:latin typeface="Courier New" pitchFamily="49" charset="0"/>
                <a:ea typeface="Times New Roman" pitchFamily="18" charset="0"/>
                <a:cs typeface="Courier New" pitchFamily="49" charset="0"/>
              </a:rPr>
              <a:t>info</a:t>
            </a:r>
            <a:r>
              <a:rPr lang="en-US" sz="2400" b="1" dirty="0">
                <a:latin typeface="Courier New" pitchFamily="49" charset="0"/>
                <a:ea typeface="Times New Roman" pitchFamily="18" charset="0"/>
                <a:cs typeface="Courier New" pitchFamily="49" charset="0"/>
              </a:rPr>
              <a:t> {</a:t>
            </a:r>
          </a:p>
          <a:p>
            <a:pPr>
              <a:defRPr/>
            </a:pPr>
            <a:r>
              <a:rPr lang="en-US" sz="2400" b="1" dirty="0">
                <a:latin typeface="Courier New" pitchFamily="49" charset="0"/>
                <a:ea typeface="Times New Roman" pitchFamily="18" charset="0"/>
                <a:cs typeface="Courier New" pitchFamily="49" charset="0"/>
              </a:rPr>
              <a:t>  margin: 5px </a:t>
            </a:r>
            <a:r>
              <a:rPr lang="en-US" sz="2400" b="1" dirty="0" err="1">
                <a:latin typeface="Courier New" pitchFamily="49" charset="0"/>
                <a:ea typeface="Times New Roman" pitchFamily="18" charset="0"/>
                <a:cs typeface="Courier New" pitchFamily="49" charset="0"/>
              </a:rPr>
              <a:t>5px</a:t>
            </a:r>
            <a:r>
              <a:rPr lang="en-US" sz="2400" b="1" dirty="0">
                <a:latin typeface="Courier New" pitchFamily="49" charset="0"/>
                <a:ea typeface="Times New Roman" pitchFamily="18" charset="0"/>
                <a:cs typeface="Courier New" pitchFamily="49" charset="0"/>
              </a:rPr>
              <a:t> 10px 20px;</a:t>
            </a:r>
          </a:p>
          <a:p>
            <a:pPr>
              <a:defRPr/>
            </a:pPr>
            <a:r>
              <a:rPr lang="en-US" sz="2400" b="1" dirty="0">
                <a:latin typeface="Courier New" pitchFamily="49" charset="0"/>
                <a:ea typeface="Times New Roman" pitchFamily="18" charset="0"/>
                <a:cs typeface="Courier New" pitchFamily="49" charset="0"/>
              </a:rPr>
              <a:t>  padding: 3px;</a:t>
            </a:r>
          </a:p>
          <a:p>
            <a:pPr>
              <a:defRPr/>
            </a:pPr>
            <a:r>
              <a:rPr lang="en-US" sz="2400" b="1" dirty="0">
                <a:latin typeface="Courier New" pitchFamily="49" charset="0"/>
                <a:ea typeface="Times New Roman" pitchFamily="18" charset="0"/>
                <a:cs typeface="Courier New" pitchFamily="49" charset="0"/>
              </a:rPr>
              <a:t>}</a:t>
            </a:r>
          </a:p>
          <a:p>
            <a:pPr>
              <a:defRPr/>
            </a:pPr>
            <a:r>
              <a:rPr lang="en-US" sz="2400" b="1" dirty="0">
                <a:solidFill>
                  <a:srgbClr val="FF0000"/>
                </a:solidFill>
                <a:latin typeface="Courier New" pitchFamily="49" charset="0"/>
                <a:ea typeface="Times New Roman" pitchFamily="18" charset="0"/>
                <a:cs typeface="Courier New" pitchFamily="49" charset="0"/>
              </a:rPr>
              <a:t>#result</a:t>
            </a:r>
            <a:r>
              <a:rPr lang="en-US" sz="2400" b="1" dirty="0">
                <a:latin typeface="Courier New" pitchFamily="49" charset="0"/>
                <a:ea typeface="Times New Roman" pitchFamily="18" charset="0"/>
                <a:cs typeface="Courier New" pitchFamily="49" charset="0"/>
              </a:rPr>
              <a:t> {</a:t>
            </a:r>
          </a:p>
          <a:p>
            <a:pPr>
              <a:defRPr/>
            </a:pPr>
            <a:r>
              <a:rPr lang="en-US" sz="2400" b="1" dirty="0">
                <a:latin typeface="Courier New" pitchFamily="49" charset="0"/>
                <a:ea typeface="Times New Roman" pitchFamily="18" charset="0"/>
                <a:cs typeface="Courier New" pitchFamily="49" charset="0"/>
              </a:rPr>
              <a:t> background: #CCCCFF;</a:t>
            </a:r>
          </a:p>
          <a:p>
            <a:pPr>
              <a:defRPr/>
            </a:pPr>
            <a:r>
              <a:rPr lang="en-US" sz="2400" b="1" dirty="0">
                <a:latin typeface="Courier New" pitchFamily="49" charset="0"/>
                <a:ea typeface="Times New Roman" pitchFamily="18" charset="0"/>
                <a:cs typeface="Courier New" pitchFamily="49" charset="0"/>
              </a:rPr>
              <a:t> border: 1px solid blue;</a:t>
            </a:r>
          </a:p>
          <a:p>
            <a:pPr>
              <a:defRPr/>
            </a:pPr>
            <a:r>
              <a:rPr lang="en-US" sz="2400" b="1" dirty="0">
                <a:latin typeface="Courier New" pitchFamily="49" charset="0"/>
                <a:ea typeface="Times New Roman" pitchFamily="18" charset="0"/>
                <a:cs typeface="Courier New" pitchFamily="49" charset="0"/>
              </a:rPr>
              <a:t>}</a:t>
            </a:r>
          </a:p>
        </p:txBody>
      </p:sp>
      <p:pic>
        <p:nvPicPr>
          <p:cNvPr id="8909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t="53703" b="8849"/>
          <a:stretch>
            <a:fillRect/>
          </a:stretch>
        </p:blipFill>
        <p:spPr bwMode="auto">
          <a:xfrm>
            <a:off x="5105400" y="3581400"/>
            <a:ext cx="3768725"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8" name="Полилиния 7"/>
          <p:cNvSpPr>
            <a:spLocks noChangeArrowheads="1"/>
          </p:cNvSpPr>
          <p:nvPr/>
        </p:nvSpPr>
        <p:spPr bwMode="auto">
          <a:xfrm>
            <a:off x="3409950" y="3330575"/>
            <a:ext cx="2271713" cy="1046163"/>
          </a:xfrm>
          <a:custGeom>
            <a:avLst/>
            <a:gdLst>
              <a:gd name="T0" fmla="*/ 0 w 2168434"/>
              <a:gd name="T1" fmla="*/ 0 h 1045028"/>
              <a:gd name="T2" fmla="*/ 2147268 w 2168434"/>
              <a:gd name="T3" fmla="*/ 713868 h 1045028"/>
              <a:gd name="T4" fmla="*/ 3791984 w 2168434"/>
              <a:gd name="T5" fmla="*/ 1057581 h 1045028"/>
              <a:gd name="T6" fmla="*/ 0 60000 65536"/>
              <a:gd name="T7" fmla="*/ 0 60000 65536"/>
              <a:gd name="T8" fmla="*/ 0 60000 65536"/>
              <a:gd name="T9" fmla="*/ 0 w 2168434"/>
              <a:gd name="T10" fmla="*/ 0 h 1045028"/>
              <a:gd name="T11" fmla="*/ 2168434 w 2168434"/>
              <a:gd name="T12" fmla="*/ 1045028 h 1045028"/>
            </a:gdLst>
            <a:ahLst/>
            <a:cxnLst>
              <a:cxn ang="T6">
                <a:pos x="T0" y="T1"/>
              </a:cxn>
              <a:cxn ang="T7">
                <a:pos x="T2" y="T3"/>
              </a:cxn>
              <a:cxn ang="T8">
                <a:pos x="T4" y="T5"/>
              </a:cxn>
            </a:cxnLst>
            <a:rect l="T9" t="T10" r="T11" b="T12"/>
            <a:pathLst>
              <a:path w="2168434" h="1045028">
                <a:moveTo>
                  <a:pt x="0" y="0"/>
                </a:moveTo>
                <a:cubicBezTo>
                  <a:pt x="433251" y="265611"/>
                  <a:pt x="866502" y="531223"/>
                  <a:pt x="1227908" y="705394"/>
                </a:cubicBezTo>
                <a:cubicBezTo>
                  <a:pt x="1589314" y="879565"/>
                  <a:pt x="1878874" y="962296"/>
                  <a:pt x="2168434" y="1045028"/>
                </a:cubicBezTo>
              </a:path>
            </a:pathLst>
          </a:custGeom>
          <a:noFill/>
          <a:ln w="19050" algn="ctr">
            <a:solidFill>
              <a:srgbClr val="0000FF"/>
            </a:solidFill>
            <a:round/>
            <a:headEnd type="oval" w="sm" len="sm"/>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9" name="Полилиния 8"/>
          <p:cNvSpPr>
            <a:spLocks noChangeArrowheads="1"/>
          </p:cNvSpPr>
          <p:nvPr/>
        </p:nvSpPr>
        <p:spPr bwMode="auto">
          <a:xfrm>
            <a:off x="4389438" y="4584700"/>
            <a:ext cx="1371600" cy="41275"/>
          </a:xfrm>
          <a:custGeom>
            <a:avLst/>
            <a:gdLst>
              <a:gd name="T0" fmla="*/ 0 w 1371600"/>
              <a:gd name="T1" fmla="*/ 0 h 41365"/>
              <a:gd name="T2" fmla="*/ 940526 w 1371600"/>
              <a:gd name="T3" fmla="*/ 38260 h 41365"/>
              <a:gd name="T4" fmla="*/ 1371600 w 1371600"/>
              <a:gd name="T5" fmla="*/ 12755 h 41365"/>
              <a:gd name="T6" fmla="*/ 0 60000 65536"/>
              <a:gd name="T7" fmla="*/ 0 60000 65536"/>
              <a:gd name="T8" fmla="*/ 0 60000 65536"/>
              <a:gd name="T9" fmla="*/ 0 w 1371600"/>
              <a:gd name="T10" fmla="*/ 0 h 41365"/>
              <a:gd name="T11" fmla="*/ 1371600 w 1371600"/>
              <a:gd name="T12" fmla="*/ 41365 h 41365"/>
            </a:gdLst>
            <a:ahLst/>
            <a:cxnLst>
              <a:cxn ang="T6">
                <a:pos x="T0" y="T1"/>
              </a:cxn>
              <a:cxn ang="T7">
                <a:pos x="T2" y="T3"/>
              </a:cxn>
              <a:cxn ang="T8">
                <a:pos x="T4" y="T5"/>
              </a:cxn>
            </a:cxnLst>
            <a:rect l="T9" t="T10" r="T11" b="T12"/>
            <a:pathLst>
              <a:path w="1371600" h="41365">
                <a:moveTo>
                  <a:pt x="0" y="0"/>
                </a:moveTo>
                <a:cubicBezTo>
                  <a:pt x="355963" y="18505"/>
                  <a:pt x="711926" y="37011"/>
                  <a:pt x="940526" y="39188"/>
                </a:cubicBezTo>
                <a:cubicBezTo>
                  <a:pt x="1169126" y="41365"/>
                  <a:pt x="1270363" y="27214"/>
                  <a:pt x="1371600" y="13063"/>
                </a:cubicBezTo>
              </a:path>
            </a:pathLst>
          </a:custGeom>
          <a:noFill/>
          <a:ln w="19050" algn="ctr">
            <a:solidFill>
              <a:srgbClr val="FF0000"/>
            </a:solidFill>
            <a:round/>
            <a:headEnd type="oval" w="sm" len="sm"/>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9095"/>
                                        </p:tgtEl>
                                        <p:attrNameLst>
                                          <p:attrName>style.visibility</p:attrName>
                                        </p:attrNameLst>
                                      </p:cBhvr>
                                      <p:to>
                                        <p:strVal val="visible"/>
                                      </p:to>
                                    </p:set>
                                    <p:animEffect transition="in" filter="dissolve">
                                      <p:cBhvr>
                                        <p:cTn id="7" dur="500"/>
                                        <p:tgtEl>
                                          <p:spTgt spid="890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3489"/>
                                        </p:tgtEl>
                                        <p:attrNameLst>
                                          <p:attrName>style.visibility</p:attrName>
                                        </p:attrNameLst>
                                      </p:cBhvr>
                                      <p:to>
                                        <p:strVal val="visible"/>
                                      </p:to>
                                    </p:set>
                                    <p:animEffect transition="in" filter="dissolve">
                                      <p:cBhvr>
                                        <p:cTn id="12" dur="500"/>
                                        <p:tgtEl>
                                          <p:spTgt spid="6348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bg/>
                                          </p:spTgt>
                                        </p:tgtEl>
                                        <p:attrNameLst>
                                          <p:attrName>style.visibility</p:attrName>
                                        </p:attrNameLst>
                                      </p:cBhvr>
                                      <p:to>
                                        <p:strVal val="visible"/>
                                      </p:to>
                                    </p:set>
                                    <p:animEffect transition="in" filter="dissolve">
                                      <p:cBhvr>
                                        <p:cTn id="20" dur="500"/>
                                        <p:tgtEl>
                                          <p:spTgt spid="6">
                                            <p:bg/>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dissolve">
                                      <p:cBhvr>
                                        <p:cTn id="23" dur="500"/>
                                        <p:tgtEl>
                                          <p:spTgt spid="6">
                                            <p:txEl>
                                              <p:pRg st="0" end="0"/>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dissolve">
                                      <p:cBhvr>
                                        <p:cTn id="26" dur="500"/>
                                        <p:tgtEl>
                                          <p:spTgt spid="6">
                                            <p:txEl>
                                              <p:pRg st="1" end="1"/>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Effect transition="in" filter="dissolve">
                                      <p:cBhvr>
                                        <p:cTn id="29" dur="500"/>
                                        <p:tgtEl>
                                          <p:spTgt spid="6">
                                            <p:txEl>
                                              <p:pRg st="2" end="2"/>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Effect transition="in" filter="dissolve">
                                      <p:cBhvr>
                                        <p:cTn id="32" dur="500"/>
                                        <p:tgtEl>
                                          <p:spTgt spid="6">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Effect transition="in" filter="dissolve">
                                      <p:cBhvr>
                                        <p:cTn id="37" dur="500"/>
                                        <p:tgtEl>
                                          <p:spTgt spid="6">
                                            <p:txEl>
                                              <p:pRg st="4" end="4"/>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6">
                                            <p:txEl>
                                              <p:pRg st="5" end="5"/>
                                            </p:txEl>
                                          </p:spTgt>
                                        </p:tgtEl>
                                        <p:attrNameLst>
                                          <p:attrName>style.visibility</p:attrName>
                                        </p:attrNameLst>
                                      </p:cBhvr>
                                      <p:to>
                                        <p:strVal val="visible"/>
                                      </p:to>
                                    </p:set>
                                    <p:animEffect transition="in" filter="dissolve">
                                      <p:cBhvr>
                                        <p:cTn id="40" dur="500"/>
                                        <p:tgtEl>
                                          <p:spTgt spid="6">
                                            <p:txEl>
                                              <p:pRg st="5" end="5"/>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Effect transition="in" filter="dissolve">
                                      <p:cBhvr>
                                        <p:cTn id="43" dur="500"/>
                                        <p:tgtEl>
                                          <p:spTgt spid="6">
                                            <p:txEl>
                                              <p:pRg st="6" end="6"/>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animEffect transition="in" filter="dissolve">
                                      <p:cBhvr>
                                        <p:cTn id="46" dur="500"/>
                                        <p:tgtEl>
                                          <p:spTgt spid="6">
                                            <p:txEl>
                                              <p:pRg st="7" end="7"/>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500"/>
                                        <p:tgtEl>
                                          <p:spTgt spid="9"/>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89" grpId="0" animBg="1"/>
      <p:bldP spid="5" grpId="0" animBg="1"/>
      <p:bldP spid="6" grpId="0" build="p" animBg="1"/>
      <p:bldP spid="8" grpId="0" animBg="1"/>
      <p:bldP spid="9"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Заголовок 1"/>
          <p:cNvSpPr>
            <a:spLocks noGrp="1"/>
          </p:cNvSpPr>
          <p:nvPr>
            <p:ph type="title"/>
          </p:nvPr>
        </p:nvSpPr>
        <p:spPr>
          <a:xfrm>
            <a:off x="311150" y="301625"/>
            <a:ext cx="8375650" cy="471488"/>
          </a:xfrm>
        </p:spPr>
        <p:txBody>
          <a:bodyPr/>
          <a:lstStyle/>
          <a:p>
            <a:r>
              <a:rPr lang="ru-RU" altLang="ru-RU" smtClean="0"/>
              <a:t>«Плавающий» блок</a:t>
            </a:r>
          </a:p>
        </p:txBody>
      </p:sp>
      <p:sp>
        <p:nvSpPr>
          <p:cNvPr id="104451"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D483FEA-E714-4B16-B0CC-7CD0E3082636}" type="slidenum">
              <a:rPr lang="ru-RU" altLang="ru-RU" sz="1400" smtClean="0"/>
              <a:pPr>
                <a:spcBef>
                  <a:spcPct val="0"/>
                </a:spcBef>
                <a:buFontTx/>
                <a:buNone/>
              </a:pPr>
              <a:t>149</a:t>
            </a:fld>
            <a:endParaRPr lang="ru-RU" altLang="ru-RU" sz="1400" smtClean="0"/>
          </a:p>
        </p:txBody>
      </p:sp>
      <p:sp>
        <p:nvSpPr>
          <p:cNvPr id="8" name="Rectangle 1"/>
          <p:cNvSpPr>
            <a:spLocks noChangeArrowheads="1"/>
          </p:cNvSpPr>
          <p:nvPr/>
        </p:nvSpPr>
        <p:spPr bwMode="auto">
          <a:xfrm>
            <a:off x="419100" y="876300"/>
            <a:ext cx="4140200" cy="2308225"/>
          </a:xfrm>
          <a:prstGeom prst="rect">
            <a:avLst/>
          </a:prstGeom>
          <a:solidFill>
            <a:srgbClr val="E6E6FF"/>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a:defRPr/>
            </a:pPr>
            <a:r>
              <a:rPr lang="en-US" sz="2400" b="1" dirty="0">
                <a:latin typeface="Courier New" pitchFamily="49" charset="0"/>
                <a:ea typeface="Times New Roman" pitchFamily="18" charset="0"/>
                <a:cs typeface="Courier New" pitchFamily="49" charset="0"/>
              </a:rPr>
              <a:t>&lt;div class="</a:t>
            </a:r>
            <a:r>
              <a:rPr lang="en-US" sz="2400" b="1" dirty="0">
                <a:solidFill>
                  <a:srgbClr val="0000FF"/>
                </a:solidFill>
                <a:latin typeface="Courier New" pitchFamily="49" charset="0"/>
                <a:ea typeface="Times New Roman" pitchFamily="18" charset="0"/>
                <a:cs typeface="Courier New" pitchFamily="49" charset="0"/>
              </a:rPr>
              <a:t>picture</a:t>
            </a:r>
            <a:r>
              <a:rPr lang="en-US" sz="2400" b="1" dirty="0">
                <a:latin typeface="Courier New" pitchFamily="49" charset="0"/>
                <a:ea typeface="Times New Roman" pitchFamily="18" charset="0"/>
                <a:cs typeface="Courier New" pitchFamily="49" charset="0"/>
              </a:rPr>
              <a:t>"&gt;</a:t>
            </a:r>
          </a:p>
          <a:p>
            <a:pPr>
              <a:defRPr/>
            </a:pPr>
            <a:r>
              <a:rPr lang="en-US" sz="2400" b="1" dirty="0">
                <a:latin typeface="Courier New" pitchFamily="49" charset="0"/>
                <a:ea typeface="Times New Roman" pitchFamily="18" charset="0"/>
                <a:cs typeface="Courier New" pitchFamily="49" charset="0"/>
              </a:rPr>
              <a:t>  &lt;</a:t>
            </a:r>
            <a:r>
              <a:rPr lang="en-US" sz="2400" b="1" dirty="0" err="1">
                <a:latin typeface="Courier New" pitchFamily="49" charset="0"/>
                <a:ea typeface="Times New Roman" pitchFamily="18" charset="0"/>
                <a:cs typeface="Courier New" pitchFamily="49" charset="0"/>
              </a:rPr>
              <a:t>img</a:t>
            </a:r>
            <a:r>
              <a:rPr lang="en-US" sz="2400" b="1" dirty="0">
                <a:latin typeface="Courier New" pitchFamily="49" charset="0"/>
                <a:ea typeface="Times New Roman" pitchFamily="18" charset="0"/>
                <a:cs typeface="Courier New" pitchFamily="49" charset="0"/>
              </a:rPr>
              <a:t> </a:t>
            </a:r>
            <a:r>
              <a:rPr lang="en-US" sz="2400" b="1" dirty="0" err="1">
                <a:latin typeface="Courier New" pitchFamily="49" charset="0"/>
                <a:ea typeface="Times New Roman" pitchFamily="18" charset="0"/>
                <a:cs typeface="Courier New" pitchFamily="49" charset="0"/>
              </a:rPr>
              <a:t>src</a:t>
            </a:r>
            <a:r>
              <a:rPr lang="en-US" sz="2400" b="1" dirty="0">
                <a:latin typeface="Courier New" pitchFamily="49" charset="0"/>
                <a:ea typeface="Times New Roman" pitchFamily="18" charset="0"/>
                <a:cs typeface="Courier New" pitchFamily="49" charset="0"/>
              </a:rPr>
              <a:t>="dog.jpg" </a:t>
            </a:r>
          </a:p>
          <a:p>
            <a:pPr>
              <a:defRPr/>
            </a:pPr>
            <a:r>
              <a:rPr lang="en-US" sz="2400" b="1" dirty="0">
                <a:latin typeface="Courier New" pitchFamily="49" charset="0"/>
                <a:ea typeface="Times New Roman" pitchFamily="18" charset="0"/>
                <a:cs typeface="Courier New" pitchFamily="49" charset="0"/>
              </a:rPr>
              <a:t>       width="100" </a:t>
            </a:r>
          </a:p>
          <a:p>
            <a:pPr>
              <a:defRPr/>
            </a:pPr>
            <a:r>
              <a:rPr lang="en-US" sz="2400" b="1" dirty="0">
                <a:latin typeface="Courier New" pitchFamily="49" charset="0"/>
                <a:ea typeface="Times New Roman" pitchFamily="18" charset="0"/>
                <a:cs typeface="Courier New" pitchFamily="49" charset="0"/>
              </a:rPr>
              <a:t>       height="66"&gt;</a:t>
            </a:r>
          </a:p>
          <a:p>
            <a:pPr>
              <a:defRPr/>
            </a:pPr>
            <a:r>
              <a:rPr lang="en-US" sz="2400" b="1" dirty="0">
                <a:latin typeface="Courier New" pitchFamily="49" charset="0"/>
                <a:ea typeface="Times New Roman" pitchFamily="18" charset="0"/>
                <a:cs typeface="Courier New" pitchFamily="49" charset="0"/>
              </a:rPr>
              <a:t>  &lt;</a:t>
            </a:r>
            <a:r>
              <a:rPr lang="en-US" sz="2400" b="1" dirty="0">
                <a:solidFill>
                  <a:srgbClr val="FF0000"/>
                </a:solidFill>
                <a:latin typeface="Courier New" pitchFamily="49" charset="0"/>
                <a:ea typeface="Times New Roman" pitchFamily="18" charset="0"/>
                <a:cs typeface="Courier New" pitchFamily="49" charset="0"/>
              </a:rPr>
              <a:t>p</a:t>
            </a:r>
            <a:r>
              <a:rPr lang="en-US" sz="2400" b="1" dirty="0">
                <a:latin typeface="Courier New" pitchFamily="49" charset="0"/>
                <a:ea typeface="Times New Roman" pitchFamily="18" charset="0"/>
                <a:cs typeface="Courier New" pitchFamily="49" charset="0"/>
              </a:rPr>
              <a:t>&gt;</a:t>
            </a:r>
            <a:r>
              <a:rPr lang="ru-RU" sz="2400" b="1" dirty="0">
                <a:latin typeface="Courier New" pitchFamily="49" charset="0"/>
                <a:ea typeface="Times New Roman" pitchFamily="18" charset="0"/>
                <a:cs typeface="Courier New" pitchFamily="49" charset="0"/>
              </a:rPr>
              <a:t>На природе&lt;/</a:t>
            </a:r>
            <a:r>
              <a:rPr lang="en-US" sz="2400" b="1" dirty="0">
                <a:solidFill>
                  <a:srgbClr val="FF0000"/>
                </a:solidFill>
                <a:latin typeface="Courier New" pitchFamily="49" charset="0"/>
                <a:ea typeface="Times New Roman" pitchFamily="18" charset="0"/>
                <a:cs typeface="Courier New" pitchFamily="49" charset="0"/>
              </a:rPr>
              <a:t>p</a:t>
            </a:r>
            <a:r>
              <a:rPr lang="en-US" sz="2400" b="1" dirty="0">
                <a:latin typeface="Courier New" pitchFamily="49" charset="0"/>
                <a:ea typeface="Times New Roman" pitchFamily="18" charset="0"/>
                <a:cs typeface="Courier New" pitchFamily="49" charset="0"/>
              </a:rPr>
              <a:t>&gt;</a:t>
            </a:r>
          </a:p>
          <a:p>
            <a:pPr>
              <a:defRPr/>
            </a:pPr>
            <a:r>
              <a:rPr lang="en-US" sz="2400" b="1" dirty="0">
                <a:latin typeface="Courier New" pitchFamily="49" charset="0"/>
                <a:ea typeface="Times New Roman" pitchFamily="18" charset="0"/>
                <a:cs typeface="Courier New" pitchFamily="49" charset="0"/>
              </a:rPr>
              <a:t>&lt;/div&gt;</a:t>
            </a:r>
          </a:p>
        </p:txBody>
      </p:sp>
      <p:sp>
        <p:nvSpPr>
          <p:cNvPr id="9" name="Rectangle 1"/>
          <p:cNvSpPr>
            <a:spLocks noChangeArrowheads="1"/>
          </p:cNvSpPr>
          <p:nvPr/>
        </p:nvSpPr>
        <p:spPr bwMode="auto">
          <a:xfrm>
            <a:off x="428625" y="3340100"/>
            <a:ext cx="7305675" cy="3046413"/>
          </a:xfrm>
          <a:prstGeom prst="rect">
            <a:avLst/>
          </a:prstGeom>
          <a:solidFill>
            <a:srgbClr val="FFFF99"/>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a:defRPr/>
            </a:pPr>
            <a:r>
              <a:rPr lang="en-US" sz="2400" b="1" dirty="0">
                <a:latin typeface="Courier New" pitchFamily="49" charset="0"/>
                <a:ea typeface="Times New Roman" pitchFamily="18" charset="0"/>
                <a:cs typeface="Courier New" pitchFamily="49" charset="0"/>
              </a:rPr>
              <a:t>.</a:t>
            </a:r>
            <a:r>
              <a:rPr lang="en-US" sz="2400" b="1" dirty="0">
                <a:solidFill>
                  <a:srgbClr val="0000FF"/>
                </a:solidFill>
                <a:latin typeface="Courier New" pitchFamily="49" charset="0"/>
                <a:ea typeface="Times New Roman" pitchFamily="18" charset="0"/>
                <a:cs typeface="Courier New" pitchFamily="49" charset="0"/>
              </a:rPr>
              <a:t>picture</a:t>
            </a:r>
            <a:r>
              <a:rPr lang="en-US" sz="2400" b="1" dirty="0">
                <a:latin typeface="Courier New" pitchFamily="49" charset="0"/>
                <a:ea typeface="Times New Roman" pitchFamily="18" charset="0"/>
                <a:cs typeface="Courier New" pitchFamily="49" charset="0"/>
              </a:rPr>
              <a:t> { </a:t>
            </a:r>
            <a:r>
              <a:rPr lang="en-US" sz="2400" b="1" dirty="0" err="1">
                <a:latin typeface="Courier New" pitchFamily="49" charset="0"/>
                <a:ea typeface="Times New Roman" pitchFamily="18" charset="0"/>
                <a:cs typeface="Courier New" pitchFamily="49" charset="0"/>
              </a:rPr>
              <a:t>float:left</a:t>
            </a:r>
            <a:r>
              <a:rPr lang="en-US" sz="2400" b="1" dirty="0">
                <a:latin typeface="Courier New" pitchFamily="49" charset="0"/>
                <a:ea typeface="Times New Roman" pitchFamily="18" charset="0"/>
                <a:cs typeface="Courier New" pitchFamily="49" charset="0"/>
              </a:rPr>
              <a:t>; margin: 5px; }</a:t>
            </a:r>
          </a:p>
          <a:p>
            <a:pPr>
              <a:defRPr/>
            </a:pPr>
            <a:r>
              <a:rPr lang="en-US" sz="2400" b="1" dirty="0">
                <a:latin typeface="Courier New" pitchFamily="49" charset="0"/>
                <a:ea typeface="Times New Roman" pitchFamily="18" charset="0"/>
                <a:cs typeface="Courier New" pitchFamily="49" charset="0"/>
              </a:rPr>
              <a:t>.</a:t>
            </a:r>
            <a:r>
              <a:rPr lang="en-US" sz="2400" b="1" dirty="0">
                <a:solidFill>
                  <a:srgbClr val="0000FF"/>
                </a:solidFill>
                <a:latin typeface="Courier New" pitchFamily="49" charset="0"/>
                <a:ea typeface="Times New Roman" pitchFamily="18" charset="0"/>
                <a:cs typeface="Courier New" pitchFamily="49" charset="0"/>
              </a:rPr>
              <a:t>picture</a:t>
            </a:r>
            <a:r>
              <a:rPr lang="en-US" sz="2400" b="1" dirty="0">
                <a:latin typeface="Courier New" pitchFamily="49" charset="0"/>
                <a:ea typeface="Times New Roman" pitchFamily="18" charset="0"/>
                <a:cs typeface="Courier New" pitchFamily="49" charset="0"/>
              </a:rPr>
              <a:t> </a:t>
            </a:r>
            <a:r>
              <a:rPr lang="en-US" sz="2400" b="1" dirty="0">
                <a:solidFill>
                  <a:srgbClr val="FF0000"/>
                </a:solidFill>
                <a:latin typeface="Courier New" pitchFamily="49" charset="0"/>
                <a:ea typeface="Times New Roman" pitchFamily="18" charset="0"/>
                <a:cs typeface="Courier New" pitchFamily="49" charset="0"/>
              </a:rPr>
              <a:t>p</a:t>
            </a:r>
            <a:r>
              <a:rPr lang="en-US" sz="2400" b="1" dirty="0">
                <a:latin typeface="Courier New" pitchFamily="49" charset="0"/>
                <a:ea typeface="Times New Roman" pitchFamily="18" charset="0"/>
                <a:cs typeface="Courier New" pitchFamily="49" charset="0"/>
              </a:rPr>
              <a:t> {</a:t>
            </a:r>
          </a:p>
          <a:p>
            <a:pPr>
              <a:defRPr/>
            </a:pPr>
            <a:r>
              <a:rPr lang="en-US" sz="2400" b="1" dirty="0">
                <a:latin typeface="Courier New" pitchFamily="49" charset="0"/>
                <a:ea typeface="Times New Roman" pitchFamily="18" charset="0"/>
                <a:cs typeface="Courier New" pitchFamily="49" charset="0"/>
              </a:rPr>
              <a:t>  margin: 0;</a:t>
            </a:r>
          </a:p>
          <a:p>
            <a:pPr>
              <a:defRPr/>
            </a:pPr>
            <a:r>
              <a:rPr lang="en-US" sz="2400" b="1" dirty="0">
                <a:latin typeface="Courier New" pitchFamily="49" charset="0"/>
                <a:ea typeface="Times New Roman" pitchFamily="18" charset="0"/>
                <a:cs typeface="Courier New" pitchFamily="49" charset="0"/>
              </a:rPr>
              <a:t>  text-align: center;</a:t>
            </a:r>
          </a:p>
          <a:p>
            <a:pPr>
              <a:defRPr/>
            </a:pPr>
            <a:r>
              <a:rPr lang="en-US" sz="2400" b="1" dirty="0">
                <a:latin typeface="Courier New" pitchFamily="49" charset="0"/>
                <a:ea typeface="Times New Roman" pitchFamily="18" charset="0"/>
                <a:cs typeface="Courier New" pitchFamily="49" charset="0"/>
              </a:rPr>
              <a:t>  font-family: sans-serif;</a:t>
            </a:r>
          </a:p>
          <a:p>
            <a:pPr>
              <a:defRPr/>
            </a:pPr>
            <a:r>
              <a:rPr lang="en-US" sz="2400" b="1" dirty="0">
                <a:latin typeface="Courier New" pitchFamily="49" charset="0"/>
                <a:ea typeface="Times New Roman" pitchFamily="18" charset="0"/>
                <a:cs typeface="Courier New" pitchFamily="49" charset="0"/>
              </a:rPr>
              <a:t>  font-size: 80%;</a:t>
            </a:r>
          </a:p>
          <a:p>
            <a:pPr>
              <a:defRPr/>
            </a:pPr>
            <a:r>
              <a:rPr lang="en-US" sz="2400" b="1" dirty="0">
                <a:latin typeface="Courier New" pitchFamily="49" charset="0"/>
                <a:ea typeface="Times New Roman" pitchFamily="18" charset="0"/>
                <a:cs typeface="Courier New" pitchFamily="49" charset="0"/>
              </a:rPr>
              <a:t>  font-weight: bold;</a:t>
            </a:r>
          </a:p>
          <a:p>
            <a:pPr>
              <a:defRPr/>
            </a:pPr>
            <a:r>
              <a:rPr lang="en-US" sz="2400" b="1" dirty="0">
                <a:latin typeface="Courier New" pitchFamily="49" charset="0"/>
                <a:ea typeface="Times New Roman" pitchFamily="18" charset="0"/>
                <a:cs typeface="Courier New" pitchFamily="49" charset="0"/>
              </a:rPr>
              <a:t>}</a:t>
            </a:r>
          </a:p>
        </p:txBody>
      </p:sp>
      <p:pic>
        <p:nvPicPr>
          <p:cNvPr id="1044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t="31973" b="7143"/>
          <a:stretch>
            <a:fillRect/>
          </a:stretch>
        </p:blipFill>
        <p:spPr bwMode="auto">
          <a:xfrm>
            <a:off x="4538663" y="904875"/>
            <a:ext cx="4302125"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grpSp>
        <p:nvGrpSpPr>
          <p:cNvPr id="2" name="Группа 6"/>
          <p:cNvGrpSpPr>
            <a:grpSpLocks/>
          </p:cNvGrpSpPr>
          <p:nvPr/>
        </p:nvGrpSpPr>
        <p:grpSpPr bwMode="auto">
          <a:xfrm>
            <a:off x="4764088" y="1352550"/>
            <a:ext cx="2581275" cy="1190625"/>
            <a:chOff x="5619749" y="1200150"/>
            <a:chExt cx="2581276" cy="1190625"/>
          </a:xfrm>
        </p:grpSpPr>
        <p:sp>
          <p:nvSpPr>
            <p:cNvPr id="104456" name="Прямоугольник 4"/>
            <p:cNvSpPr>
              <a:spLocks noChangeArrowheads="1"/>
            </p:cNvSpPr>
            <p:nvPr/>
          </p:nvSpPr>
          <p:spPr bwMode="auto">
            <a:xfrm>
              <a:off x="5619749" y="1200150"/>
              <a:ext cx="1419225" cy="1190625"/>
            </a:xfrm>
            <a:prstGeom prst="rect">
              <a:avLst/>
            </a:prstGeom>
            <a:noFill/>
            <a:ln w="19050" algn="ctr">
              <a:solidFill>
                <a:srgbClr val="FF0000"/>
              </a:solidFill>
              <a:prstDash val="sysDash"/>
              <a:round/>
              <a:headEnd/>
              <a:tailEnd type="triangle" w="lg" len="lg"/>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6" name="AutoShape 6"/>
            <p:cNvSpPr>
              <a:spLocks noChangeArrowheads="1"/>
            </p:cNvSpPr>
            <p:nvPr/>
          </p:nvSpPr>
          <p:spPr bwMode="auto">
            <a:xfrm>
              <a:off x="7270750" y="1381125"/>
              <a:ext cx="930275" cy="438150"/>
            </a:xfrm>
            <a:prstGeom prst="wedgeRoundRectCallout">
              <a:avLst>
                <a:gd name="adj1" fmla="val -79145"/>
                <a:gd name="adj2" fmla="val 52799"/>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400" b="1">
                  <a:solidFill>
                    <a:srgbClr val="0000FF"/>
                  </a:solidFill>
                  <a:latin typeface="Courier New" pitchFamily="49" charset="0"/>
                  <a:cs typeface="Courier New" pitchFamily="49" charset="0"/>
                </a:rPr>
                <a:t>div</a:t>
              </a:r>
              <a:endParaRPr lang="ru-RU" sz="2400" b="1">
                <a:solidFill>
                  <a:srgbClr val="0000FF"/>
                </a:solidFill>
                <a:latin typeface="Courier New" pitchFamily="49" charset="0"/>
                <a:cs typeface="Courier New"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bg/>
                                          </p:spTgt>
                                        </p:tgtEl>
                                        <p:attrNameLst>
                                          <p:attrName>style.visibility</p:attrName>
                                        </p:attrNameLst>
                                      </p:cBhvr>
                                      <p:to>
                                        <p:strVal val="visible"/>
                                      </p:to>
                                    </p:set>
                                    <p:animEffect transition="in" filter="dissolve">
                                      <p:cBhvr>
                                        <p:cTn id="12" dur="500"/>
                                        <p:tgtEl>
                                          <p:spTgt spid="8">
                                            <p:bg/>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dissolve">
                                      <p:cBhvr>
                                        <p:cTn id="15" dur="500"/>
                                        <p:tgtEl>
                                          <p:spTgt spid="8">
                                            <p:txEl>
                                              <p:pRg st="0" end="0"/>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5" end="5"/>
                                            </p:txEl>
                                          </p:spTgt>
                                        </p:tgtEl>
                                        <p:attrNameLst>
                                          <p:attrName>style.visibility</p:attrName>
                                        </p:attrNameLst>
                                      </p:cBhvr>
                                      <p:to>
                                        <p:strVal val="visible"/>
                                      </p:to>
                                    </p:set>
                                    <p:animEffect transition="in" filter="dissolve">
                                      <p:cBhvr>
                                        <p:cTn id="18" dur="500"/>
                                        <p:tgtEl>
                                          <p:spTgt spid="8">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bg/>
                                          </p:spTgt>
                                        </p:tgtEl>
                                        <p:attrNameLst>
                                          <p:attrName>style.visibility</p:attrName>
                                        </p:attrNameLst>
                                      </p:cBhvr>
                                      <p:to>
                                        <p:strVal val="visible"/>
                                      </p:to>
                                    </p:set>
                                    <p:animEffect transition="in" filter="dissolve">
                                      <p:cBhvr>
                                        <p:cTn id="23" dur="500"/>
                                        <p:tgtEl>
                                          <p:spTgt spid="9">
                                            <p:bg/>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dissolve">
                                      <p:cBhvr>
                                        <p:cTn id="26" dur="500"/>
                                        <p:tgtEl>
                                          <p:spTgt spid="9">
                                            <p:txEl>
                                              <p:pRg st="0" end="0"/>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animEffect transition="in" filter="dissolve">
                                      <p:cBhvr>
                                        <p:cTn id="31" dur="500"/>
                                        <p:tgtEl>
                                          <p:spTgt spid="8">
                                            <p:txEl>
                                              <p:pRg st="1" end="1"/>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
                                            <p:txEl>
                                              <p:pRg st="2" end="2"/>
                                            </p:txEl>
                                          </p:spTgt>
                                        </p:tgtEl>
                                        <p:attrNameLst>
                                          <p:attrName>style.visibility</p:attrName>
                                        </p:attrNameLst>
                                      </p:cBhvr>
                                      <p:to>
                                        <p:strVal val="visible"/>
                                      </p:to>
                                    </p:set>
                                    <p:animEffect transition="in" filter="dissolve">
                                      <p:cBhvr>
                                        <p:cTn id="34" dur="500"/>
                                        <p:tgtEl>
                                          <p:spTgt spid="8">
                                            <p:txEl>
                                              <p:pRg st="2" end="2"/>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dissolve">
                                      <p:cBhvr>
                                        <p:cTn id="37" dur="500"/>
                                        <p:tgtEl>
                                          <p:spTgt spid="8">
                                            <p:txEl>
                                              <p:pRg st="3" end="3"/>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dissolve">
                                      <p:cBhvr>
                                        <p:cTn id="42" dur="500"/>
                                        <p:tgtEl>
                                          <p:spTgt spid="8">
                                            <p:txEl>
                                              <p:pRg st="4" end="4"/>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9">
                                            <p:txEl>
                                              <p:pRg st="1" end="1"/>
                                            </p:txEl>
                                          </p:spTgt>
                                        </p:tgtEl>
                                        <p:attrNameLst>
                                          <p:attrName>style.visibility</p:attrName>
                                        </p:attrNameLst>
                                      </p:cBhvr>
                                      <p:to>
                                        <p:strVal val="visible"/>
                                      </p:to>
                                    </p:set>
                                    <p:animEffect transition="in" filter="dissolve">
                                      <p:cBhvr>
                                        <p:cTn id="47" dur="500"/>
                                        <p:tgtEl>
                                          <p:spTgt spid="9">
                                            <p:txEl>
                                              <p:pRg st="1" end="1"/>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9">
                                            <p:txEl>
                                              <p:pRg st="2" end="2"/>
                                            </p:txEl>
                                          </p:spTgt>
                                        </p:tgtEl>
                                        <p:attrNameLst>
                                          <p:attrName>style.visibility</p:attrName>
                                        </p:attrNameLst>
                                      </p:cBhvr>
                                      <p:to>
                                        <p:strVal val="visible"/>
                                      </p:to>
                                    </p:set>
                                    <p:animEffect transition="in" filter="dissolve">
                                      <p:cBhvr>
                                        <p:cTn id="50" dur="500"/>
                                        <p:tgtEl>
                                          <p:spTgt spid="9">
                                            <p:txEl>
                                              <p:pRg st="2" end="2"/>
                                            </p:txEl>
                                          </p:spTgt>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9">
                                            <p:txEl>
                                              <p:pRg st="3" end="3"/>
                                            </p:txEl>
                                          </p:spTgt>
                                        </p:tgtEl>
                                        <p:attrNameLst>
                                          <p:attrName>style.visibility</p:attrName>
                                        </p:attrNameLst>
                                      </p:cBhvr>
                                      <p:to>
                                        <p:strVal val="visible"/>
                                      </p:to>
                                    </p:set>
                                    <p:animEffect transition="in" filter="dissolve">
                                      <p:cBhvr>
                                        <p:cTn id="53" dur="500"/>
                                        <p:tgtEl>
                                          <p:spTgt spid="9">
                                            <p:txEl>
                                              <p:pRg st="3" end="3"/>
                                            </p:txEl>
                                          </p:spTgt>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9">
                                            <p:txEl>
                                              <p:pRg st="4" end="4"/>
                                            </p:txEl>
                                          </p:spTgt>
                                        </p:tgtEl>
                                        <p:attrNameLst>
                                          <p:attrName>style.visibility</p:attrName>
                                        </p:attrNameLst>
                                      </p:cBhvr>
                                      <p:to>
                                        <p:strVal val="visible"/>
                                      </p:to>
                                    </p:set>
                                    <p:animEffect transition="in" filter="dissolve">
                                      <p:cBhvr>
                                        <p:cTn id="56" dur="500"/>
                                        <p:tgtEl>
                                          <p:spTgt spid="9">
                                            <p:txEl>
                                              <p:pRg st="4" end="4"/>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9">
                                            <p:txEl>
                                              <p:pRg st="5" end="5"/>
                                            </p:txEl>
                                          </p:spTgt>
                                        </p:tgtEl>
                                        <p:attrNameLst>
                                          <p:attrName>style.visibility</p:attrName>
                                        </p:attrNameLst>
                                      </p:cBhvr>
                                      <p:to>
                                        <p:strVal val="visible"/>
                                      </p:to>
                                    </p:set>
                                    <p:animEffect transition="in" filter="dissolve">
                                      <p:cBhvr>
                                        <p:cTn id="59" dur="500"/>
                                        <p:tgtEl>
                                          <p:spTgt spid="9">
                                            <p:txEl>
                                              <p:pRg st="5" end="5"/>
                                            </p:txEl>
                                          </p:spTgt>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9">
                                            <p:txEl>
                                              <p:pRg st="6" end="6"/>
                                            </p:txEl>
                                          </p:spTgt>
                                        </p:tgtEl>
                                        <p:attrNameLst>
                                          <p:attrName>style.visibility</p:attrName>
                                        </p:attrNameLst>
                                      </p:cBhvr>
                                      <p:to>
                                        <p:strVal val="visible"/>
                                      </p:to>
                                    </p:set>
                                    <p:animEffect transition="in" filter="dissolve">
                                      <p:cBhvr>
                                        <p:cTn id="62" dur="500"/>
                                        <p:tgtEl>
                                          <p:spTgt spid="9">
                                            <p:txEl>
                                              <p:pRg st="6" end="6"/>
                                            </p:txEl>
                                          </p:spTgt>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9">
                                            <p:txEl>
                                              <p:pRg st="7" end="7"/>
                                            </p:txEl>
                                          </p:spTgt>
                                        </p:tgtEl>
                                        <p:attrNameLst>
                                          <p:attrName>style.visibility</p:attrName>
                                        </p:attrNameLst>
                                      </p:cBhvr>
                                      <p:to>
                                        <p:strVal val="visible"/>
                                      </p:to>
                                    </p:set>
                                    <p:animEffect transition="in" filter="dissolve">
                                      <p:cBhvr>
                                        <p:cTn id="65"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9"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4"/>
          <p:cNvSpPr>
            <a:spLocks noGrp="1"/>
          </p:cNvSpPr>
          <p:nvPr>
            <p:ph type="title"/>
          </p:nvPr>
        </p:nvSpPr>
        <p:spPr>
          <a:xfrm>
            <a:off x="311150" y="301625"/>
            <a:ext cx="8375650" cy="471488"/>
          </a:xfrm>
        </p:spPr>
        <p:txBody>
          <a:bodyPr/>
          <a:lstStyle/>
          <a:p>
            <a:r>
              <a:rPr lang="ru-RU" altLang="ru-RU" smtClean="0"/>
              <a:t>Основные определения</a:t>
            </a:r>
          </a:p>
        </p:txBody>
      </p:sp>
      <p:sp>
        <p:nvSpPr>
          <p:cNvPr id="11267" name="Номер слайда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360A2C5-6D31-4D13-8C93-3C6F3FA7719F}" type="slidenum">
              <a:rPr lang="ru-RU" altLang="ru-RU" sz="1400" smtClean="0"/>
              <a:pPr>
                <a:spcBef>
                  <a:spcPct val="0"/>
                </a:spcBef>
                <a:buFontTx/>
                <a:buNone/>
              </a:pPr>
              <a:t>15</a:t>
            </a:fld>
            <a:endParaRPr lang="ru-RU" altLang="ru-RU" sz="1400" smtClean="0"/>
          </a:p>
        </p:txBody>
      </p:sp>
      <p:sp>
        <p:nvSpPr>
          <p:cNvPr id="5" name="Rectangle 1"/>
          <p:cNvSpPr>
            <a:spLocks noChangeArrowheads="1"/>
          </p:cNvSpPr>
          <p:nvPr/>
        </p:nvSpPr>
        <p:spPr bwMode="auto">
          <a:xfrm>
            <a:off x="0" y="1095375"/>
            <a:ext cx="37877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nchor="ctr">
            <a:spAutoFit/>
          </a:bodyPr>
          <a:lstStyle>
            <a:lvl1pPr marL="363538" indent="-363538">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600"/>
              </a:spcBef>
              <a:buFontTx/>
              <a:buNone/>
            </a:pPr>
            <a:r>
              <a:rPr lang="ru-RU" altLang="ru-RU" sz="2300" b="1">
                <a:solidFill>
                  <a:srgbClr val="333399"/>
                </a:solidFill>
                <a:ea typeface="Calibri" panose="020F0502020204030204" pitchFamily="34" charset="0"/>
                <a:cs typeface="Times New Roman" panose="02020603050405020304" pitchFamily="18" charset="0"/>
              </a:rPr>
              <a:t>Контент</a:t>
            </a:r>
            <a:r>
              <a:rPr lang="ru-RU" altLang="ru-RU" sz="2300">
                <a:ea typeface="Calibri" panose="020F0502020204030204" pitchFamily="34" charset="0"/>
                <a:cs typeface="Times New Roman" panose="02020603050405020304" pitchFamily="18" charset="0"/>
              </a:rPr>
              <a:t> (англ. </a:t>
            </a:r>
            <a:r>
              <a:rPr lang="en-US" altLang="ru-RU" sz="2300" i="1">
                <a:ea typeface="Calibri" panose="020F0502020204030204" pitchFamily="34" charset="0"/>
                <a:cs typeface="Times New Roman" panose="02020603050405020304" pitchFamily="18" charset="0"/>
              </a:rPr>
              <a:t>content</a:t>
            </a:r>
            <a:r>
              <a:rPr lang="ru-RU" altLang="ru-RU" sz="2300">
                <a:ea typeface="Calibri" panose="020F0502020204030204" pitchFamily="34" charset="0"/>
                <a:cs typeface="Times New Roman" panose="02020603050405020304" pitchFamily="18" charset="0"/>
              </a:rPr>
              <a:t>) – это основа сайта</a:t>
            </a:r>
            <a:r>
              <a:rPr lang="en-US" altLang="ru-RU" sz="2300">
                <a:ea typeface="Calibri" panose="020F0502020204030204" pitchFamily="34" charset="0"/>
                <a:cs typeface="Times New Roman" panose="02020603050405020304" pitchFamily="18" charset="0"/>
              </a:rPr>
              <a:t>: </a:t>
            </a:r>
            <a:r>
              <a:rPr lang="ru-RU" altLang="ru-RU" sz="2300">
                <a:ea typeface="Calibri" panose="020F0502020204030204" pitchFamily="34" charset="0"/>
                <a:cs typeface="Times New Roman" panose="02020603050405020304" pitchFamily="18" charset="0"/>
              </a:rPr>
              <a:t>содержание, информационное наполнение .</a:t>
            </a:r>
            <a:endParaRPr lang="ru-RU" altLang="ru-RU" sz="2300" b="1">
              <a:ea typeface="Calibri" panose="020F0502020204030204" pitchFamily="34" charset="0"/>
              <a:cs typeface="Times New Roman" panose="02020603050405020304" pitchFamily="18" charset="0"/>
            </a:endParaRPr>
          </a:p>
        </p:txBody>
      </p:sp>
      <p:sp>
        <p:nvSpPr>
          <p:cNvPr id="6" name="Rectangle 1"/>
          <p:cNvSpPr>
            <a:spLocks noChangeArrowheads="1"/>
          </p:cNvSpPr>
          <p:nvPr/>
        </p:nvSpPr>
        <p:spPr bwMode="auto">
          <a:xfrm>
            <a:off x="4724400" y="3670300"/>
            <a:ext cx="3810000" cy="257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nchor="ctr">
            <a:spAutoFit/>
          </a:bodyPr>
          <a:lstStyle>
            <a:lvl1pPr marL="363538" indent="-363538">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600"/>
              </a:spcBef>
              <a:buFontTx/>
              <a:buNone/>
            </a:pPr>
            <a:r>
              <a:rPr lang="ru-RU" altLang="ru-RU" sz="2300" b="1">
                <a:solidFill>
                  <a:srgbClr val="333399"/>
                </a:solidFill>
                <a:ea typeface="Calibri" panose="020F0502020204030204" pitchFamily="34" charset="0"/>
                <a:cs typeface="Times New Roman" panose="02020603050405020304" pitchFamily="18" charset="0"/>
              </a:rPr>
              <a:t>     Дизайн </a:t>
            </a:r>
            <a:r>
              <a:rPr lang="ru-RU" altLang="ru-RU" sz="2300">
                <a:ea typeface="Calibri" panose="020F0502020204030204" pitchFamily="34" charset="0"/>
                <a:cs typeface="Times New Roman" panose="02020603050405020304" pitchFamily="18" charset="0"/>
              </a:rPr>
              <a:t> – оформление контента, способ подачи материала. Задача дизайна – сделать использование сайта удобным для пользователей.</a:t>
            </a:r>
            <a:endParaRPr lang="ru-RU" altLang="ru-RU" sz="2300" b="1">
              <a:ea typeface="Calibri" panose="020F0502020204030204" pitchFamily="34" charset="0"/>
              <a:cs typeface="Times New Roman" panose="02020603050405020304" pitchFamily="18" charset="0"/>
            </a:endParaRPr>
          </a:p>
        </p:txBody>
      </p:sp>
      <p:pic>
        <p:nvPicPr>
          <p:cNvPr id="11270" name="Picture 2" descr="Картинки по запросу контент"/>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2888" y="925513"/>
            <a:ext cx="476250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AutoShape 4" descr="Картинки по запросу дизайн сайта"/>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ru-RU" altLang="ru-RU" sz="1800"/>
          </a:p>
        </p:txBody>
      </p:sp>
      <p:sp>
        <p:nvSpPr>
          <p:cNvPr id="11272" name="AutoShape 6" descr="Картинки по запросу дизайн сайта"/>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ru-RU" altLang="ru-RU" sz="1800"/>
          </a:p>
        </p:txBody>
      </p:sp>
      <p:sp>
        <p:nvSpPr>
          <p:cNvPr id="11273" name="AutoShape 8" descr="Картинки по запросу дизайн сайта"/>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ru-RU" altLang="ru-RU" sz="1800"/>
          </a:p>
        </p:txBody>
      </p:sp>
      <p:sp>
        <p:nvSpPr>
          <p:cNvPr id="11274" name="AutoShape 10" descr="Картинки по запросу дизайн сайта"/>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ru-RU" altLang="ru-RU" sz="1800"/>
          </a:p>
        </p:txBody>
      </p:sp>
      <p:pic>
        <p:nvPicPr>
          <p:cNvPr id="11275"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570288"/>
            <a:ext cx="4497388"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dissolve">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ctrTitle"/>
          </p:nvPr>
        </p:nvSpPr>
        <p:spPr>
          <a:xfrm>
            <a:off x="300038" y="1760538"/>
            <a:ext cx="8653462" cy="1487487"/>
          </a:xfrm>
        </p:spPr>
        <p:txBody>
          <a:bodyPr/>
          <a:lstStyle/>
          <a:p>
            <a:pPr eaLnBrk="1" hangingPunct="1">
              <a:defRPr/>
            </a:pPr>
            <a:r>
              <a:rPr lang="ru-RU" sz="6000" smtClean="0">
                <a:solidFill>
                  <a:schemeClr val="accent6">
                    <a:lumMod val="20000"/>
                    <a:lumOff val="80000"/>
                  </a:schemeClr>
                </a:solidFill>
              </a:rPr>
              <a:t>Создание веб-сайтов</a:t>
            </a:r>
          </a:p>
        </p:txBody>
      </p:sp>
      <p:sp>
        <p:nvSpPr>
          <p:cNvPr id="53252" name="Rectangle 4"/>
          <p:cNvSpPr>
            <a:spLocks noGrp="1" noChangeArrowheads="1"/>
          </p:cNvSpPr>
          <p:nvPr>
            <p:ph type="subTitle" idx="1"/>
          </p:nvPr>
        </p:nvSpPr>
        <p:spPr>
          <a:xfrm>
            <a:off x="466725" y="4359275"/>
            <a:ext cx="8210550" cy="1381125"/>
          </a:xfrm>
        </p:spPr>
        <p:txBody>
          <a:bodyPr/>
          <a:lstStyle/>
          <a:p>
            <a:pPr marL="1257300" indent="-1257300" eaLnBrk="1" hangingPunct="1">
              <a:lnSpc>
                <a:spcPct val="90000"/>
              </a:lnSpc>
              <a:defRPr/>
            </a:pPr>
            <a:r>
              <a:rPr lang="ru-RU" smtClean="0">
                <a:solidFill>
                  <a:srgbClr val="000000"/>
                </a:solidFill>
              </a:rPr>
              <a:t>§ 31</a:t>
            </a:r>
            <a:r>
              <a:rPr lang="en-US" smtClean="0">
                <a:solidFill>
                  <a:srgbClr val="000000"/>
                </a:solidFill>
              </a:rPr>
              <a:t>.</a:t>
            </a:r>
            <a:r>
              <a:rPr lang="ru-RU" smtClean="0">
                <a:solidFill>
                  <a:srgbClr val="000000"/>
                </a:solidFill>
              </a:rPr>
              <a:t> Динамический </a:t>
            </a:r>
            <a:r>
              <a:rPr lang="en-US" smtClean="0">
                <a:solidFill>
                  <a:srgbClr val="000000"/>
                </a:solidFill>
              </a:rPr>
              <a:t>HTML</a:t>
            </a:r>
            <a:endParaRPr lang="ru-RU" smtClean="0">
              <a:solidFill>
                <a:srgbClr val="000000"/>
              </a:solidFill>
            </a:endParaRPr>
          </a:p>
        </p:txBody>
      </p:sp>
      <p:sp>
        <p:nvSpPr>
          <p:cNvPr id="105476" name="Номер слайда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ADAA025-648E-41EC-ABF5-C4C9753294E9}" type="slidenum">
              <a:rPr lang="ru-RU" altLang="ru-RU" sz="1400" smtClean="0"/>
              <a:pPr>
                <a:spcBef>
                  <a:spcPct val="0"/>
                </a:spcBef>
                <a:buFontTx/>
                <a:buNone/>
              </a:pPr>
              <a:t>150</a:t>
            </a:fld>
            <a:endParaRPr lang="ru-RU" altLang="ru-RU" sz="1400" smtClean="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Заголовок 4"/>
          <p:cNvSpPr>
            <a:spLocks noGrp="1"/>
          </p:cNvSpPr>
          <p:nvPr>
            <p:ph type="title"/>
          </p:nvPr>
        </p:nvSpPr>
        <p:spPr>
          <a:xfrm>
            <a:off x="311150" y="301625"/>
            <a:ext cx="8375650" cy="471488"/>
          </a:xfrm>
        </p:spPr>
        <p:txBody>
          <a:bodyPr/>
          <a:lstStyle/>
          <a:p>
            <a:r>
              <a:rPr lang="ru-RU" altLang="ru-RU" smtClean="0"/>
              <a:t>Что такое </a:t>
            </a:r>
            <a:r>
              <a:rPr lang="en-US" altLang="ru-RU" smtClean="0"/>
              <a:t>DHTML?</a:t>
            </a:r>
            <a:endParaRPr lang="ru-RU" altLang="ru-RU" smtClean="0"/>
          </a:p>
        </p:txBody>
      </p:sp>
      <p:sp>
        <p:nvSpPr>
          <p:cNvPr id="106499" name="Номер слайда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D7199C6-6261-449F-9986-3F67CC37053E}" type="slidenum">
              <a:rPr lang="ru-RU" altLang="ru-RU" sz="1400" smtClean="0"/>
              <a:pPr>
                <a:spcBef>
                  <a:spcPct val="0"/>
                </a:spcBef>
                <a:buFontTx/>
                <a:buNone/>
              </a:pPr>
              <a:t>151</a:t>
            </a:fld>
            <a:endParaRPr lang="ru-RU" altLang="ru-RU" sz="1400" smtClean="0"/>
          </a:p>
        </p:txBody>
      </p:sp>
      <p:sp>
        <p:nvSpPr>
          <p:cNvPr id="6" name="Прямоугольник 5"/>
          <p:cNvSpPr/>
          <p:nvPr/>
        </p:nvSpPr>
        <p:spPr>
          <a:xfrm>
            <a:off x="381000" y="860425"/>
            <a:ext cx="8439150" cy="1939925"/>
          </a:xfrm>
          <a:prstGeom prst="rect">
            <a:avLst/>
          </a:prstGeom>
          <a:solidFill>
            <a:srgbClr val="E6E6FF"/>
          </a:solidFill>
          <a:effectLst>
            <a:outerShdw blurRad="50800" dist="38100" dir="2700000" algn="tl" rotWithShape="0">
              <a:prstClr val="black">
                <a:alpha val="40000"/>
              </a:prstClr>
            </a:outerShdw>
          </a:effectLst>
        </p:spPr>
        <p:txBody>
          <a:bodyPr>
            <a:spAutoFit/>
          </a:bodyPr>
          <a:lstStyle/>
          <a:p>
            <a:pPr marL="361950" indent="-361950" eaLnBrk="1" hangingPunct="1">
              <a:defRPr/>
            </a:pPr>
            <a:r>
              <a:rPr lang="ru-RU" sz="2400" b="1" dirty="0">
                <a:latin typeface="Arial" charset="0"/>
                <a:cs typeface="+mn-cs"/>
              </a:rPr>
              <a:t>Динамический </a:t>
            </a:r>
            <a:r>
              <a:rPr lang="en-US" sz="2400" b="1" i="1" dirty="0">
                <a:latin typeface="Arial" charset="0"/>
                <a:cs typeface="+mn-cs"/>
              </a:rPr>
              <a:t>HTML</a:t>
            </a:r>
            <a:r>
              <a:rPr lang="ru-RU" sz="2400" b="1" dirty="0">
                <a:latin typeface="Arial" charset="0"/>
                <a:cs typeface="+mn-cs"/>
              </a:rPr>
              <a:t> (</a:t>
            </a:r>
            <a:r>
              <a:rPr lang="en-US" sz="2400" b="1" i="1" dirty="0">
                <a:latin typeface="Arial" charset="0"/>
                <a:cs typeface="+mn-cs"/>
              </a:rPr>
              <a:t>DHTML</a:t>
            </a:r>
            <a:r>
              <a:rPr lang="ru-RU" sz="2400" b="1" dirty="0">
                <a:latin typeface="Arial" charset="0"/>
                <a:cs typeface="+mn-cs"/>
              </a:rPr>
              <a:t>) </a:t>
            </a:r>
            <a:r>
              <a:rPr lang="ru-RU" sz="2400" dirty="0">
                <a:latin typeface="Arial" charset="0"/>
                <a:cs typeface="+mn-cs"/>
              </a:rPr>
              <a:t>– это технология создания интерактивных сайтов, использующая </a:t>
            </a:r>
            <a:r>
              <a:rPr lang="en-US" sz="2400" i="1" dirty="0">
                <a:latin typeface="Arial" charset="0"/>
                <a:cs typeface="+mn-cs"/>
              </a:rPr>
              <a:t>HTML</a:t>
            </a:r>
            <a:r>
              <a:rPr lang="ru-RU" sz="2400" dirty="0">
                <a:latin typeface="Arial" charset="0"/>
                <a:cs typeface="+mn-cs"/>
              </a:rPr>
              <a:t>, </a:t>
            </a:r>
            <a:r>
              <a:rPr lang="en-US" sz="2400" i="1" dirty="0">
                <a:latin typeface="Arial" charset="0"/>
                <a:cs typeface="+mn-cs"/>
              </a:rPr>
              <a:t>CSS</a:t>
            </a:r>
            <a:r>
              <a:rPr lang="ru-RU" sz="2400" dirty="0">
                <a:latin typeface="Arial" charset="0"/>
                <a:cs typeface="+mn-cs"/>
              </a:rPr>
              <a:t>, язык программирования (чаще всего </a:t>
            </a:r>
            <a:r>
              <a:rPr lang="en-US" sz="2400" i="1" dirty="0">
                <a:latin typeface="Arial" charset="0"/>
                <a:cs typeface="+mn-cs"/>
              </a:rPr>
              <a:t>JavaScript</a:t>
            </a:r>
            <a:r>
              <a:rPr lang="ru-RU" sz="2400" dirty="0">
                <a:latin typeface="Arial" charset="0"/>
                <a:cs typeface="+mn-cs"/>
              </a:rPr>
              <a:t>) и объектную модель документа (англ. </a:t>
            </a:r>
            <a:r>
              <a:rPr lang="en-US" sz="2400" i="1" dirty="0">
                <a:latin typeface="Arial" charset="0"/>
                <a:cs typeface="+mn-cs"/>
              </a:rPr>
              <a:t>DOM </a:t>
            </a:r>
            <a:r>
              <a:rPr lang="ru-RU" sz="2400" i="1" dirty="0">
                <a:latin typeface="Arial" charset="0"/>
                <a:cs typeface="+mn-cs"/>
              </a:rPr>
              <a:t>=</a:t>
            </a:r>
            <a:r>
              <a:rPr lang="en-US" sz="2400" i="1" dirty="0">
                <a:latin typeface="Arial" charset="0"/>
                <a:cs typeface="+mn-cs"/>
              </a:rPr>
              <a:t> Document Object Model</a:t>
            </a:r>
            <a:r>
              <a:rPr lang="ru-RU" sz="2400" dirty="0">
                <a:latin typeface="Arial" charset="0"/>
                <a:cs typeface="+mn-cs"/>
              </a:rPr>
              <a:t>).</a:t>
            </a:r>
          </a:p>
        </p:txBody>
      </p:sp>
      <p:sp>
        <p:nvSpPr>
          <p:cNvPr id="10650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69633" name="Text Box 1"/>
          <p:cNvSpPr txBox="1">
            <a:spLocks noChangeArrowheads="1"/>
          </p:cNvSpPr>
          <p:nvPr/>
        </p:nvSpPr>
        <p:spPr bwMode="auto">
          <a:xfrm>
            <a:off x="428625" y="3000375"/>
            <a:ext cx="4295775" cy="3371850"/>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rIns="0"/>
          <a:lstStyle/>
          <a:p>
            <a:pPr>
              <a:defRPr/>
            </a:pPr>
            <a:r>
              <a:rPr lang="en-US" sz="2400" b="1" dirty="0">
                <a:latin typeface="Courier New" pitchFamily="49" charset="0"/>
                <a:ea typeface="Times New Roman" pitchFamily="18" charset="0"/>
                <a:cs typeface="Courier New" pitchFamily="49" charset="0"/>
              </a:rPr>
              <a:t>&lt;html&gt;</a:t>
            </a:r>
            <a:endParaRPr lang="ru-RU" sz="2400" dirty="0">
              <a:latin typeface="Arial" charset="0"/>
              <a:ea typeface="Times New Roman" pitchFamily="18" charset="0"/>
              <a:cs typeface="Courier New" pitchFamily="49" charset="0"/>
            </a:endParaRPr>
          </a:p>
          <a:p>
            <a:pPr>
              <a:defRPr/>
            </a:pPr>
            <a:r>
              <a:rPr lang="en-US" sz="2400" b="1" dirty="0">
                <a:latin typeface="Courier New" pitchFamily="49" charset="0"/>
                <a:ea typeface="Times New Roman" pitchFamily="18" charset="0"/>
                <a:cs typeface="Courier New" pitchFamily="49" charset="0"/>
              </a:rPr>
              <a:t> &lt;head&gt;</a:t>
            </a:r>
            <a:endParaRPr lang="ru-RU" sz="2400" dirty="0">
              <a:latin typeface="Arial" charset="0"/>
              <a:ea typeface="Times New Roman" pitchFamily="18" charset="0"/>
              <a:cs typeface="Courier New" pitchFamily="49" charset="0"/>
            </a:endParaRPr>
          </a:p>
          <a:p>
            <a:pPr>
              <a:defRPr/>
            </a:pPr>
            <a:r>
              <a:rPr lang="en-US" sz="2400" b="1" dirty="0">
                <a:latin typeface="Courier New" pitchFamily="49" charset="0"/>
                <a:ea typeface="Times New Roman" pitchFamily="18" charset="0"/>
                <a:cs typeface="Courier New" pitchFamily="49" charset="0"/>
              </a:rPr>
              <a:t>  &lt;title&gt;DOM&lt;/title&gt;</a:t>
            </a:r>
            <a:endParaRPr lang="ru-RU" sz="2400" dirty="0">
              <a:latin typeface="Arial" charset="0"/>
              <a:ea typeface="Times New Roman" pitchFamily="18" charset="0"/>
              <a:cs typeface="Courier New" pitchFamily="49" charset="0"/>
            </a:endParaRPr>
          </a:p>
          <a:p>
            <a:pPr>
              <a:defRPr/>
            </a:pPr>
            <a:r>
              <a:rPr lang="ru-RU" sz="2400" b="1" dirty="0">
                <a:latin typeface="Courier New" pitchFamily="49" charset="0"/>
                <a:ea typeface="Times New Roman" pitchFamily="18" charset="0"/>
                <a:cs typeface="Courier New" pitchFamily="49" charset="0"/>
              </a:rPr>
              <a:t> &lt;/</a:t>
            </a:r>
            <a:r>
              <a:rPr lang="en-US" sz="2400" b="1" dirty="0">
                <a:latin typeface="Courier New" pitchFamily="49" charset="0"/>
                <a:ea typeface="Times New Roman" pitchFamily="18" charset="0"/>
                <a:cs typeface="Courier New" pitchFamily="49" charset="0"/>
              </a:rPr>
              <a:t>head</a:t>
            </a:r>
            <a:r>
              <a:rPr lang="ru-RU" sz="2400" b="1" dirty="0">
                <a:latin typeface="Courier New" pitchFamily="49" charset="0"/>
                <a:ea typeface="Times New Roman" pitchFamily="18" charset="0"/>
                <a:cs typeface="Courier New" pitchFamily="49" charset="0"/>
              </a:rPr>
              <a:t>&gt;</a:t>
            </a:r>
            <a:endParaRPr lang="ru-RU" sz="2400" dirty="0">
              <a:latin typeface="Arial" charset="0"/>
              <a:ea typeface="Times New Roman" pitchFamily="18" charset="0"/>
              <a:cs typeface="Courier New" pitchFamily="49" charset="0"/>
            </a:endParaRPr>
          </a:p>
          <a:p>
            <a:pPr>
              <a:defRPr/>
            </a:pPr>
            <a:r>
              <a:rPr lang="ru-RU" sz="2400" b="1" dirty="0">
                <a:latin typeface="Courier New" pitchFamily="49" charset="0"/>
                <a:ea typeface="Times New Roman" pitchFamily="18" charset="0"/>
                <a:cs typeface="Courier New" pitchFamily="49" charset="0"/>
              </a:rPr>
              <a:t> &lt;</a:t>
            </a:r>
            <a:r>
              <a:rPr lang="en-US" sz="2400" b="1" dirty="0">
                <a:latin typeface="Courier New" pitchFamily="49" charset="0"/>
                <a:ea typeface="Times New Roman" pitchFamily="18" charset="0"/>
                <a:cs typeface="Courier New" pitchFamily="49" charset="0"/>
              </a:rPr>
              <a:t>body</a:t>
            </a:r>
            <a:r>
              <a:rPr lang="ru-RU" sz="2400" b="1" dirty="0">
                <a:latin typeface="Courier New" pitchFamily="49" charset="0"/>
                <a:ea typeface="Times New Roman" pitchFamily="18" charset="0"/>
                <a:cs typeface="Courier New" pitchFamily="49" charset="0"/>
              </a:rPr>
              <a:t>&gt;</a:t>
            </a:r>
            <a:endParaRPr lang="ru-RU" sz="2400" dirty="0">
              <a:latin typeface="Arial" charset="0"/>
              <a:ea typeface="Times New Roman" pitchFamily="18" charset="0"/>
              <a:cs typeface="Courier New" pitchFamily="49" charset="0"/>
            </a:endParaRPr>
          </a:p>
          <a:p>
            <a:pPr>
              <a:defRPr/>
            </a:pPr>
            <a:r>
              <a:rPr lang="ru-RU" sz="2400" b="1" dirty="0">
                <a:latin typeface="Courier New" pitchFamily="49" charset="0"/>
                <a:ea typeface="Times New Roman" pitchFamily="18" charset="0"/>
                <a:cs typeface="Courier New" pitchFamily="49" charset="0"/>
              </a:rPr>
              <a:t>  &lt;</a:t>
            </a:r>
            <a:r>
              <a:rPr lang="en-US" sz="2400" b="1" dirty="0">
                <a:latin typeface="Courier New" pitchFamily="49" charset="0"/>
                <a:ea typeface="Times New Roman" pitchFamily="18" charset="0"/>
                <a:cs typeface="Courier New" pitchFamily="49" charset="0"/>
              </a:rPr>
              <a:t>p</a:t>
            </a:r>
            <a:r>
              <a:rPr lang="ru-RU" sz="2400" b="1" dirty="0">
                <a:latin typeface="Courier New" pitchFamily="49" charset="0"/>
                <a:ea typeface="Times New Roman" pitchFamily="18" charset="0"/>
                <a:cs typeface="Courier New" pitchFamily="49" charset="0"/>
              </a:rPr>
              <a:t>&gt;Привет, </a:t>
            </a:r>
            <a:endParaRPr lang="en-US" sz="2400" b="1" dirty="0">
              <a:latin typeface="Courier New" pitchFamily="49" charset="0"/>
              <a:ea typeface="Times New Roman" pitchFamily="18" charset="0"/>
              <a:cs typeface="Courier New" pitchFamily="49" charset="0"/>
            </a:endParaRPr>
          </a:p>
          <a:p>
            <a:pPr>
              <a:defRPr/>
            </a:pPr>
            <a:r>
              <a:rPr lang="en-US" sz="2400" b="1" dirty="0">
                <a:latin typeface="Courier New" pitchFamily="49" charset="0"/>
                <a:ea typeface="Times New Roman" pitchFamily="18" charset="0"/>
                <a:cs typeface="Courier New" pitchFamily="49" charset="0"/>
              </a:rPr>
              <a:t>    </a:t>
            </a:r>
            <a:r>
              <a:rPr lang="ru-RU" sz="2400" b="1" dirty="0">
                <a:latin typeface="Courier New" pitchFamily="49" charset="0"/>
                <a:ea typeface="Times New Roman" pitchFamily="18" charset="0"/>
                <a:cs typeface="Courier New" pitchFamily="49" charset="0"/>
              </a:rPr>
              <a:t>&lt;</a:t>
            </a:r>
            <a:r>
              <a:rPr lang="en-US" sz="2400" b="1" dirty="0" err="1">
                <a:latin typeface="Courier New" pitchFamily="49" charset="0"/>
                <a:ea typeface="Times New Roman" pitchFamily="18" charset="0"/>
                <a:cs typeface="Courier New" pitchFamily="49" charset="0"/>
              </a:rPr>
              <a:t>em</a:t>
            </a:r>
            <a:r>
              <a:rPr lang="ru-RU" sz="2400" b="1" dirty="0">
                <a:latin typeface="Courier New" pitchFamily="49" charset="0"/>
                <a:ea typeface="Times New Roman" pitchFamily="18" charset="0"/>
                <a:cs typeface="Courier New" pitchFamily="49" charset="0"/>
              </a:rPr>
              <a:t>&gt;Вася!&lt;/</a:t>
            </a:r>
            <a:r>
              <a:rPr lang="en-US" sz="2400" b="1" dirty="0" err="1">
                <a:latin typeface="Courier New" pitchFamily="49" charset="0"/>
                <a:ea typeface="Times New Roman" pitchFamily="18" charset="0"/>
                <a:cs typeface="Courier New" pitchFamily="49" charset="0"/>
              </a:rPr>
              <a:t>em</a:t>
            </a:r>
            <a:r>
              <a:rPr lang="ru-RU" sz="2400" b="1" dirty="0">
                <a:latin typeface="Courier New" pitchFamily="49" charset="0"/>
                <a:ea typeface="Times New Roman" pitchFamily="18" charset="0"/>
                <a:cs typeface="Courier New" pitchFamily="49" charset="0"/>
              </a:rPr>
              <a:t>&gt;&lt;/</a:t>
            </a:r>
            <a:r>
              <a:rPr lang="en-US" sz="2400" b="1" dirty="0">
                <a:latin typeface="Courier New" pitchFamily="49" charset="0"/>
                <a:ea typeface="Times New Roman" pitchFamily="18" charset="0"/>
                <a:cs typeface="Courier New" pitchFamily="49" charset="0"/>
              </a:rPr>
              <a:t>p</a:t>
            </a:r>
            <a:r>
              <a:rPr lang="ru-RU" sz="2400" b="1" dirty="0">
                <a:latin typeface="Courier New" pitchFamily="49" charset="0"/>
                <a:ea typeface="Times New Roman" pitchFamily="18" charset="0"/>
                <a:cs typeface="Courier New" pitchFamily="49" charset="0"/>
              </a:rPr>
              <a:t>&gt;</a:t>
            </a:r>
            <a:endParaRPr lang="ru-RU" sz="2400" dirty="0">
              <a:latin typeface="Arial" charset="0"/>
              <a:ea typeface="Times New Roman" pitchFamily="18" charset="0"/>
              <a:cs typeface="Courier New" pitchFamily="49" charset="0"/>
            </a:endParaRPr>
          </a:p>
          <a:p>
            <a:pPr>
              <a:defRPr/>
            </a:pPr>
            <a:r>
              <a:rPr lang="ru-RU" sz="2400" b="1" dirty="0">
                <a:latin typeface="Courier New" pitchFamily="49" charset="0"/>
                <a:ea typeface="Times New Roman" pitchFamily="18" charset="0"/>
                <a:cs typeface="Courier New" pitchFamily="49" charset="0"/>
              </a:rPr>
              <a:t> &lt;/</a:t>
            </a:r>
            <a:r>
              <a:rPr lang="en-US" sz="2400" b="1" dirty="0">
                <a:latin typeface="Courier New" pitchFamily="49" charset="0"/>
                <a:ea typeface="Times New Roman" pitchFamily="18" charset="0"/>
                <a:cs typeface="Courier New" pitchFamily="49" charset="0"/>
              </a:rPr>
              <a:t>body</a:t>
            </a:r>
            <a:r>
              <a:rPr lang="ru-RU" sz="2400" b="1" dirty="0">
                <a:latin typeface="Courier New" pitchFamily="49" charset="0"/>
                <a:ea typeface="Times New Roman" pitchFamily="18" charset="0"/>
                <a:cs typeface="Courier New" pitchFamily="49" charset="0"/>
              </a:rPr>
              <a:t>&gt;</a:t>
            </a:r>
            <a:endParaRPr lang="ru-RU" sz="2400" dirty="0">
              <a:latin typeface="Arial" charset="0"/>
              <a:ea typeface="Times New Roman" pitchFamily="18" charset="0"/>
              <a:cs typeface="Courier New" pitchFamily="49" charset="0"/>
            </a:endParaRPr>
          </a:p>
          <a:p>
            <a:pPr>
              <a:defRPr/>
            </a:pPr>
            <a:r>
              <a:rPr lang="ru-RU" sz="2400" b="1" dirty="0">
                <a:latin typeface="Courier New" pitchFamily="49" charset="0"/>
                <a:ea typeface="Times New Roman" pitchFamily="18" charset="0"/>
                <a:cs typeface="Courier New" pitchFamily="49" charset="0"/>
              </a:rPr>
              <a:t>&lt;/</a:t>
            </a:r>
            <a:r>
              <a:rPr lang="en-US" sz="2400" b="1" dirty="0">
                <a:latin typeface="Courier New" pitchFamily="49" charset="0"/>
                <a:ea typeface="Times New Roman" pitchFamily="18" charset="0"/>
                <a:cs typeface="Courier New" pitchFamily="49" charset="0"/>
              </a:rPr>
              <a:t>html</a:t>
            </a:r>
            <a:r>
              <a:rPr lang="ru-RU" sz="2400" b="1" dirty="0">
                <a:latin typeface="Courier New" pitchFamily="49" charset="0"/>
                <a:ea typeface="Times New Roman" pitchFamily="18" charset="0"/>
                <a:cs typeface="Courier New" pitchFamily="49" charset="0"/>
              </a:rPr>
              <a:t>&gt;</a:t>
            </a:r>
            <a:endParaRPr lang="ru-RU" sz="2400" dirty="0">
              <a:latin typeface="Arial" charset="0"/>
              <a:ea typeface="Times New Roman" pitchFamily="18" charset="0"/>
              <a:cs typeface="Courier New" pitchFamily="49" charset="0"/>
            </a:endParaRPr>
          </a:p>
        </p:txBody>
      </p:sp>
      <p:sp>
        <p:nvSpPr>
          <p:cNvPr id="106503" name="Rectangle 2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cxnSp>
        <p:nvCxnSpPr>
          <p:cNvPr id="92170" name="AutoShape 23"/>
          <p:cNvCxnSpPr>
            <a:cxnSpLocks noChangeShapeType="1"/>
          </p:cNvCxnSpPr>
          <p:nvPr/>
        </p:nvCxnSpPr>
        <p:spPr bwMode="auto">
          <a:xfrm flipH="1">
            <a:off x="6583363" y="3168650"/>
            <a:ext cx="0" cy="355600"/>
          </a:xfrm>
          <a:prstGeom prst="straightConnector1">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cxnSp>
      <p:cxnSp>
        <p:nvCxnSpPr>
          <p:cNvPr id="92171" name="AutoShape 22"/>
          <p:cNvCxnSpPr>
            <a:cxnSpLocks noChangeShapeType="1"/>
          </p:cNvCxnSpPr>
          <p:nvPr/>
        </p:nvCxnSpPr>
        <p:spPr bwMode="auto">
          <a:xfrm flipH="1">
            <a:off x="5741988" y="3867150"/>
            <a:ext cx="849312" cy="276225"/>
          </a:xfrm>
          <a:prstGeom prst="straightConnector1">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cxnSp>
      <p:cxnSp>
        <p:nvCxnSpPr>
          <p:cNvPr id="92172" name="AutoShape 21"/>
          <p:cNvCxnSpPr>
            <a:cxnSpLocks noChangeShapeType="1"/>
          </p:cNvCxnSpPr>
          <p:nvPr/>
        </p:nvCxnSpPr>
        <p:spPr bwMode="auto">
          <a:xfrm flipH="1">
            <a:off x="5740400" y="4454525"/>
            <a:ext cx="1588" cy="357188"/>
          </a:xfrm>
          <a:prstGeom prst="straightConnector1">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cxnSp>
      <p:cxnSp>
        <p:nvCxnSpPr>
          <p:cNvPr id="92173" name="AutoShape 20"/>
          <p:cNvCxnSpPr>
            <a:cxnSpLocks noChangeShapeType="1"/>
          </p:cNvCxnSpPr>
          <p:nvPr/>
        </p:nvCxnSpPr>
        <p:spPr bwMode="auto">
          <a:xfrm>
            <a:off x="6572250" y="3867150"/>
            <a:ext cx="854075" cy="276225"/>
          </a:xfrm>
          <a:prstGeom prst="straightConnector1">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cxnSp>
      <p:cxnSp>
        <p:nvCxnSpPr>
          <p:cNvPr id="92174" name="AutoShape 19"/>
          <p:cNvCxnSpPr>
            <a:cxnSpLocks noChangeShapeType="1"/>
          </p:cNvCxnSpPr>
          <p:nvPr/>
        </p:nvCxnSpPr>
        <p:spPr bwMode="auto">
          <a:xfrm flipH="1">
            <a:off x="7424738" y="4456113"/>
            <a:ext cx="0" cy="355600"/>
          </a:xfrm>
          <a:prstGeom prst="straightConnector1">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cxnSp>
      <p:cxnSp>
        <p:nvCxnSpPr>
          <p:cNvPr id="92175" name="AutoShape 18"/>
          <p:cNvCxnSpPr>
            <a:cxnSpLocks noChangeShapeType="1"/>
          </p:cNvCxnSpPr>
          <p:nvPr/>
        </p:nvCxnSpPr>
        <p:spPr bwMode="auto">
          <a:xfrm>
            <a:off x="7424738" y="5124450"/>
            <a:ext cx="466725" cy="355600"/>
          </a:xfrm>
          <a:prstGeom prst="straightConnector1">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cxnSp>
      <p:cxnSp>
        <p:nvCxnSpPr>
          <p:cNvPr id="92176" name="AutoShape 17"/>
          <p:cNvCxnSpPr>
            <a:cxnSpLocks noChangeShapeType="1"/>
          </p:cNvCxnSpPr>
          <p:nvPr/>
        </p:nvCxnSpPr>
        <p:spPr bwMode="auto">
          <a:xfrm>
            <a:off x="5740400" y="5122863"/>
            <a:ext cx="1588" cy="357187"/>
          </a:xfrm>
          <a:prstGeom prst="straightConnector1">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cxnSp>
      <p:cxnSp>
        <p:nvCxnSpPr>
          <p:cNvPr id="92177" name="AutoShape 16"/>
          <p:cNvCxnSpPr>
            <a:cxnSpLocks noChangeShapeType="1"/>
          </p:cNvCxnSpPr>
          <p:nvPr/>
        </p:nvCxnSpPr>
        <p:spPr bwMode="auto">
          <a:xfrm flipH="1">
            <a:off x="6969125" y="5124450"/>
            <a:ext cx="455613" cy="355600"/>
          </a:xfrm>
          <a:prstGeom prst="straightConnector1">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cxnSp>
      <p:cxnSp>
        <p:nvCxnSpPr>
          <p:cNvPr id="92178" name="AutoShape 15"/>
          <p:cNvCxnSpPr>
            <a:cxnSpLocks noChangeShapeType="1"/>
          </p:cNvCxnSpPr>
          <p:nvPr/>
        </p:nvCxnSpPr>
        <p:spPr bwMode="auto">
          <a:xfrm>
            <a:off x="7891463" y="5856288"/>
            <a:ext cx="12700" cy="231775"/>
          </a:xfrm>
          <a:prstGeom prst="straightConnector1">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cxnSp>
      <p:sp>
        <p:nvSpPr>
          <p:cNvPr id="69646" name="AutoShape 14"/>
          <p:cNvSpPr>
            <a:spLocks noChangeArrowheads="1"/>
          </p:cNvSpPr>
          <p:nvPr/>
        </p:nvSpPr>
        <p:spPr bwMode="auto">
          <a:xfrm>
            <a:off x="5751513" y="2906713"/>
            <a:ext cx="1670050" cy="403225"/>
          </a:xfrm>
          <a:prstGeom prst="roundRect">
            <a:avLst>
              <a:gd name="adj" fmla="val 16667"/>
            </a:avLst>
          </a:prstGeom>
          <a:solidFill>
            <a:srgbClr val="E6E6FF"/>
          </a:solidFill>
          <a:ln>
            <a:noFill/>
          </a:ln>
          <a:effectLst>
            <a:outerShdw dist="17961" dir="2700000" algn="ctr" rotWithShape="0">
              <a:srgbClr val="808080"/>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document</a:t>
            </a:r>
            <a:endParaRPr lang="en-US" altLang="ru-RU" sz="2400">
              <a:ea typeface="Times New Roman" panose="02020603050405020304" pitchFamily="18" charset="0"/>
              <a:cs typeface="Courier New" panose="02070309020205020404" pitchFamily="49" charset="0"/>
            </a:endParaRPr>
          </a:p>
        </p:txBody>
      </p:sp>
      <p:sp>
        <p:nvSpPr>
          <p:cNvPr id="69645" name="AutoShape 13"/>
          <p:cNvSpPr>
            <a:spLocks noChangeArrowheads="1"/>
          </p:cNvSpPr>
          <p:nvPr/>
        </p:nvSpPr>
        <p:spPr bwMode="auto">
          <a:xfrm>
            <a:off x="6097588" y="3524250"/>
            <a:ext cx="971550" cy="388938"/>
          </a:xfrm>
          <a:prstGeom prst="roundRect">
            <a:avLst>
              <a:gd name="adj" fmla="val 16667"/>
            </a:avLst>
          </a:prstGeom>
          <a:solidFill>
            <a:srgbClr val="E6E6FF"/>
          </a:solidFill>
          <a:ln>
            <a:noFill/>
          </a:ln>
          <a:effectLst>
            <a:outerShdw dist="17961" dir="2700000" algn="ctr" rotWithShape="0">
              <a:srgbClr val="808080"/>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html</a:t>
            </a:r>
            <a:endParaRPr lang="en-US" altLang="ru-RU" sz="2400">
              <a:ea typeface="Times New Roman" panose="02020603050405020304" pitchFamily="18" charset="0"/>
              <a:cs typeface="Courier New" panose="02070309020205020404" pitchFamily="49" charset="0"/>
            </a:endParaRPr>
          </a:p>
        </p:txBody>
      </p:sp>
      <p:sp>
        <p:nvSpPr>
          <p:cNvPr id="69644" name="AutoShape 12"/>
          <p:cNvSpPr>
            <a:spLocks noChangeArrowheads="1"/>
          </p:cNvSpPr>
          <p:nvPr/>
        </p:nvSpPr>
        <p:spPr bwMode="auto">
          <a:xfrm>
            <a:off x="5256213" y="4143375"/>
            <a:ext cx="971550" cy="382588"/>
          </a:xfrm>
          <a:prstGeom prst="roundRect">
            <a:avLst>
              <a:gd name="adj" fmla="val 16667"/>
            </a:avLst>
          </a:prstGeom>
          <a:solidFill>
            <a:srgbClr val="E6E6FF"/>
          </a:solidFill>
          <a:ln>
            <a:noFill/>
          </a:ln>
          <a:effectLst>
            <a:outerShdw dist="17961" dir="2700000" algn="ctr" rotWithShape="0">
              <a:srgbClr val="808080"/>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head</a:t>
            </a:r>
            <a:endParaRPr lang="en-US" altLang="ru-RU" sz="2400">
              <a:ea typeface="Times New Roman" panose="02020603050405020304" pitchFamily="18" charset="0"/>
              <a:cs typeface="Courier New" panose="02070309020205020404" pitchFamily="49" charset="0"/>
            </a:endParaRPr>
          </a:p>
        </p:txBody>
      </p:sp>
      <p:sp>
        <p:nvSpPr>
          <p:cNvPr id="69643" name="AutoShape 11"/>
          <p:cNvSpPr>
            <a:spLocks noChangeArrowheads="1"/>
          </p:cNvSpPr>
          <p:nvPr/>
        </p:nvSpPr>
        <p:spPr bwMode="auto">
          <a:xfrm>
            <a:off x="5086350" y="4811713"/>
            <a:ext cx="1308100" cy="419100"/>
          </a:xfrm>
          <a:prstGeom prst="roundRect">
            <a:avLst>
              <a:gd name="adj" fmla="val 16667"/>
            </a:avLst>
          </a:prstGeom>
          <a:solidFill>
            <a:srgbClr val="E6E6FF"/>
          </a:solidFill>
          <a:ln>
            <a:noFill/>
          </a:ln>
          <a:effectLst>
            <a:outerShdw dist="17961" dir="2700000" algn="ctr" rotWithShape="0">
              <a:srgbClr val="808080"/>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title</a:t>
            </a:r>
            <a:endParaRPr lang="en-US" altLang="ru-RU" sz="2400">
              <a:ea typeface="Times New Roman" panose="02020603050405020304" pitchFamily="18" charset="0"/>
              <a:cs typeface="Courier New" panose="02070309020205020404" pitchFamily="49" charset="0"/>
            </a:endParaRPr>
          </a:p>
        </p:txBody>
      </p:sp>
      <p:sp>
        <p:nvSpPr>
          <p:cNvPr id="69642" name="AutoShape 10"/>
          <p:cNvSpPr>
            <a:spLocks noChangeArrowheads="1"/>
          </p:cNvSpPr>
          <p:nvPr/>
        </p:nvSpPr>
        <p:spPr bwMode="auto">
          <a:xfrm>
            <a:off x="5384800" y="5480050"/>
            <a:ext cx="712788" cy="417513"/>
          </a:xfrm>
          <a:prstGeom prst="roundRect">
            <a:avLst>
              <a:gd name="adj" fmla="val 16667"/>
            </a:avLst>
          </a:prstGeom>
          <a:solidFill>
            <a:srgbClr val="FFFF99"/>
          </a:solidFill>
          <a:ln>
            <a:noFill/>
          </a:ln>
          <a:effectLst>
            <a:outerShdw dist="17961" dir="2700000" algn="ctr" rotWithShape="0">
              <a:srgbClr val="808080"/>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400" i="1">
                <a:latin typeface="Calibri" panose="020F0502020204030204" pitchFamily="34" charset="0"/>
                <a:ea typeface="Times New Roman" panose="02020603050405020304" pitchFamily="18" charset="0"/>
                <a:cs typeface="Courier New" panose="02070309020205020404" pitchFamily="49" charset="0"/>
              </a:rPr>
              <a:t>DOM</a:t>
            </a:r>
            <a:endParaRPr lang="ru-RU" altLang="ru-RU" sz="2400">
              <a:ea typeface="Times New Roman" panose="02020603050405020304" pitchFamily="18" charset="0"/>
              <a:cs typeface="Courier New" panose="02070309020205020404" pitchFamily="49" charset="0"/>
            </a:endParaRPr>
          </a:p>
        </p:txBody>
      </p:sp>
      <p:sp>
        <p:nvSpPr>
          <p:cNvPr id="69641" name="AutoShape 9"/>
          <p:cNvSpPr>
            <a:spLocks noChangeArrowheads="1"/>
          </p:cNvSpPr>
          <p:nvPr/>
        </p:nvSpPr>
        <p:spPr bwMode="auto">
          <a:xfrm>
            <a:off x="6938963" y="4143375"/>
            <a:ext cx="973137" cy="385763"/>
          </a:xfrm>
          <a:prstGeom prst="roundRect">
            <a:avLst>
              <a:gd name="adj" fmla="val 16667"/>
            </a:avLst>
          </a:prstGeom>
          <a:solidFill>
            <a:srgbClr val="E6E6FF"/>
          </a:solidFill>
          <a:ln>
            <a:noFill/>
          </a:ln>
          <a:effectLst>
            <a:outerShdw dist="17961" dir="2700000" algn="ctr" rotWithShape="0">
              <a:srgbClr val="808080"/>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body</a:t>
            </a:r>
            <a:endParaRPr lang="en-US" altLang="ru-RU" sz="2400">
              <a:ea typeface="Times New Roman" panose="02020603050405020304" pitchFamily="18" charset="0"/>
              <a:cs typeface="Courier New" panose="02070309020205020404" pitchFamily="49" charset="0"/>
            </a:endParaRPr>
          </a:p>
        </p:txBody>
      </p:sp>
      <p:sp>
        <p:nvSpPr>
          <p:cNvPr id="69640" name="AutoShape 8"/>
          <p:cNvSpPr>
            <a:spLocks noChangeArrowheads="1"/>
          </p:cNvSpPr>
          <p:nvPr/>
        </p:nvSpPr>
        <p:spPr bwMode="auto">
          <a:xfrm>
            <a:off x="7651750" y="5480050"/>
            <a:ext cx="479425" cy="417513"/>
          </a:xfrm>
          <a:prstGeom prst="roundRect">
            <a:avLst>
              <a:gd name="adj" fmla="val 16667"/>
            </a:avLst>
          </a:prstGeom>
          <a:solidFill>
            <a:srgbClr val="E6E6FF"/>
          </a:solidFill>
          <a:ln>
            <a:noFill/>
          </a:ln>
          <a:effectLst>
            <a:outerShdw dist="17961" dir="2700000" algn="ctr" rotWithShape="0">
              <a:srgbClr val="808080"/>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em</a:t>
            </a:r>
            <a:endParaRPr lang="en-US" altLang="ru-RU" sz="2400">
              <a:ea typeface="Times New Roman" panose="02020603050405020304" pitchFamily="18" charset="0"/>
              <a:cs typeface="Courier New" panose="02070309020205020404" pitchFamily="49" charset="0"/>
            </a:endParaRPr>
          </a:p>
        </p:txBody>
      </p:sp>
      <p:sp>
        <p:nvSpPr>
          <p:cNvPr id="69639" name="AutoShape 7"/>
          <p:cNvSpPr>
            <a:spLocks noChangeArrowheads="1"/>
          </p:cNvSpPr>
          <p:nvPr/>
        </p:nvSpPr>
        <p:spPr bwMode="auto">
          <a:xfrm>
            <a:off x="6215063" y="5480050"/>
            <a:ext cx="1276350" cy="417513"/>
          </a:xfrm>
          <a:prstGeom prst="roundRect">
            <a:avLst>
              <a:gd name="adj" fmla="val 16667"/>
            </a:avLst>
          </a:prstGeom>
          <a:solidFill>
            <a:srgbClr val="FFFF99"/>
          </a:solidFill>
          <a:ln>
            <a:noFill/>
          </a:ln>
          <a:effectLst>
            <a:outerShdw dist="17961" dir="2700000" algn="ctr" rotWithShape="0">
              <a:srgbClr val="808080"/>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400" i="1">
                <a:latin typeface="Calibri" panose="020F0502020204030204" pitchFamily="34" charset="0"/>
                <a:ea typeface="Times New Roman" panose="02020603050405020304" pitchFamily="18" charset="0"/>
                <a:cs typeface="Courier New" panose="02070309020205020404" pitchFamily="49" charset="0"/>
              </a:rPr>
              <a:t>Привет</a:t>
            </a:r>
            <a:r>
              <a:rPr lang="en-US" altLang="ru-RU" sz="2400" i="1">
                <a:latin typeface="Calibri" panose="020F0502020204030204" pitchFamily="34" charset="0"/>
                <a:ea typeface="Times New Roman" panose="02020603050405020304" pitchFamily="18" charset="0"/>
                <a:cs typeface="Courier New" panose="02070309020205020404" pitchFamily="49" charset="0"/>
              </a:rPr>
              <a:t>,</a:t>
            </a:r>
            <a:endParaRPr lang="en-US" altLang="ru-RU" sz="2400">
              <a:ea typeface="Times New Roman" panose="02020603050405020304" pitchFamily="18" charset="0"/>
              <a:cs typeface="Courier New" panose="02070309020205020404" pitchFamily="49" charset="0"/>
            </a:endParaRPr>
          </a:p>
        </p:txBody>
      </p:sp>
      <p:sp>
        <p:nvSpPr>
          <p:cNvPr id="69638" name="AutoShape 6"/>
          <p:cNvSpPr>
            <a:spLocks noChangeArrowheads="1"/>
          </p:cNvSpPr>
          <p:nvPr/>
        </p:nvSpPr>
        <p:spPr bwMode="auto">
          <a:xfrm>
            <a:off x="7185025" y="4811713"/>
            <a:ext cx="479425" cy="422275"/>
          </a:xfrm>
          <a:prstGeom prst="roundRect">
            <a:avLst>
              <a:gd name="adj" fmla="val 16667"/>
            </a:avLst>
          </a:prstGeom>
          <a:solidFill>
            <a:srgbClr val="E6E6FF"/>
          </a:solidFill>
          <a:ln>
            <a:noFill/>
          </a:ln>
          <a:effectLst>
            <a:outerShdw dist="17961" dir="2700000" algn="ctr" rotWithShape="0">
              <a:srgbClr val="808080"/>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p</a:t>
            </a:r>
            <a:endParaRPr lang="en-US" altLang="ru-RU" sz="2400">
              <a:ea typeface="Times New Roman" panose="02020603050405020304" pitchFamily="18" charset="0"/>
              <a:cs typeface="Courier New" panose="02070309020205020404" pitchFamily="49" charset="0"/>
            </a:endParaRPr>
          </a:p>
        </p:txBody>
      </p:sp>
      <p:sp>
        <p:nvSpPr>
          <p:cNvPr id="69637" name="AutoShape 5"/>
          <p:cNvSpPr>
            <a:spLocks noChangeArrowheads="1"/>
          </p:cNvSpPr>
          <p:nvPr/>
        </p:nvSpPr>
        <p:spPr bwMode="auto">
          <a:xfrm>
            <a:off x="7483475" y="6080125"/>
            <a:ext cx="842963" cy="420688"/>
          </a:xfrm>
          <a:prstGeom prst="roundRect">
            <a:avLst>
              <a:gd name="adj" fmla="val 16667"/>
            </a:avLst>
          </a:prstGeom>
          <a:solidFill>
            <a:srgbClr val="FFFF99"/>
          </a:solidFill>
          <a:ln>
            <a:noFill/>
          </a:ln>
          <a:effectLst>
            <a:outerShdw dist="17961" dir="2700000" algn="ctr" rotWithShape="0">
              <a:srgbClr val="808080"/>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400" i="1">
                <a:latin typeface="Calibri" panose="020F0502020204030204" pitchFamily="34" charset="0"/>
                <a:ea typeface="Times New Roman" panose="02020603050405020304" pitchFamily="18" charset="0"/>
                <a:cs typeface="Courier New" panose="02070309020205020404" pitchFamily="49" charset="0"/>
              </a:rPr>
              <a:t>Вася!</a:t>
            </a:r>
            <a:endParaRPr lang="ru-RU" altLang="ru-RU" sz="2400">
              <a:ea typeface="Times New Roman" panose="02020603050405020304" pitchFamily="18"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9633">
                                            <p:bg/>
                                          </p:spTgt>
                                        </p:tgtEl>
                                        <p:attrNameLst>
                                          <p:attrName>style.visibility</p:attrName>
                                        </p:attrNameLst>
                                      </p:cBhvr>
                                      <p:to>
                                        <p:strVal val="visible"/>
                                      </p:to>
                                    </p:set>
                                    <p:animEffect transition="in" filter="dissolve">
                                      <p:cBhvr>
                                        <p:cTn id="12" dur="500"/>
                                        <p:tgtEl>
                                          <p:spTgt spid="69633">
                                            <p:bg/>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9633">
                                            <p:txEl>
                                              <p:pRg st="0" end="0"/>
                                            </p:txEl>
                                          </p:spTgt>
                                        </p:tgtEl>
                                        <p:attrNameLst>
                                          <p:attrName>style.visibility</p:attrName>
                                        </p:attrNameLst>
                                      </p:cBhvr>
                                      <p:to>
                                        <p:strVal val="visible"/>
                                      </p:to>
                                    </p:set>
                                    <p:animEffect transition="in" filter="dissolve">
                                      <p:cBhvr>
                                        <p:cTn id="15" dur="500"/>
                                        <p:tgtEl>
                                          <p:spTgt spid="69633">
                                            <p:txEl>
                                              <p:pRg st="0" end="0"/>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9633">
                                            <p:txEl>
                                              <p:pRg st="8" end="8"/>
                                            </p:txEl>
                                          </p:spTgt>
                                        </p:tgtEl>
                                        <p:attrNameLst>
                                          <p:attrName>style.visibility</p:attrName>
                                        </p:attrNameLst>
                                      </p:cBhvr>
                                      <p:to>
                                        <p:strVal val="visible"/>
                                      </p:to>
                                    </p:set>
                                    <p:animEffect transition="in" filter="dissolve">
                                      <p:cBhvr>
                                        <p:cTn id="18" dur="500"/>
                                        <p:tgtEl>
                                          <p:spTgt spid="69633">
                                            <p:txEl>
                                              <p:pRg st="8" end="8"/>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9646"/>
                                        </p:tgtEl>
                                        <p:attrNameLst>
                                          <p:attrName>style.visibility</p:attrName>
                                        </p:attrNameLst>
                                      </p:cBhvr>
                                      <p:to>
                                        <p:strVal val="visible"/>
                                      </p:to>
                                    </p:set>
                                    <p:animEffect transition="in" filter="dissolve">
                                      <p:cBhvr>
                                        <p:cTn id="23" dur="500"/>
                                        <p:tgtEl>
                                          <p:spTgt spid="6964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92170"/>
                                        </p:tgtEl>
                                        <p:attrNameLst>
                                          <p:attrName>style.visibility</p:attrName>
                                        </p:attrNameLst>
                                      </p:cBhvr>
                                      <p:to>
                                        <p:strVal val="visible"/>
                                      </p:to>
                                    </p:set>
                                    <p:animEffect transition="in" filter="dissolve">
                                      <p:cBhvr>
                                        <p:cTn id="28" dur="500"/>
                                        <p:tgtEl>
                                          <p:spTgt spid="9217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9645"/>
                                        </p:tgtEl>
                                        <p:attrNameLst>
                                          <p:attrName>style.visibility</p:attrName>
                                        </p:attrNameLst>
                                      </p:cBhvr>
                                      <p:to>
                                        <p:strVal val="visible"/>
                                      </p:to>
                                    </p:set>
                                    <p:animEffect transition="in" filter="dissolve">
                                      <p:cBhvr>
                                        <p:cTn id="31" dur="500"/>
                                        <p:tgtEl>
                                          <p:spTgt spid="6964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9633">
                                            <p:txEl>
                                              <p:pRg st="1" end="1"/>
                                            </p:txEl>
                                          </p:spTgt>
                                        </p:tgtEl>
                                        <p:attrNameLst>
                                          <p:attrName>style.visibility</p:attrName>
                                        </p:attrNameLst>
                                      </p:cBhvr>
                                      <p:to>
                                        <p:strVal val="visible"/>
                                      </p:to>
                                    </p:set>
                                    <p:animEffect transition="in" filter="dissolve">
                                      <p:cBhvr>
                                        <p:cTn id="36" dur="500"/>
                                        <p:tgtEl>
                                          <p:spTgt spid="69633">
                                            <p:txEl>
                                              <p:pRg st="1" end="1"/>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9633">
                                            <p:txEl>
                                              <p:pRg st="3" end="3"/>
                                            </p:txEl>
                                          </p:spTgt>
                                        </p:tgtEl>
                                        <p:attrNameLst>
                                          <p:attrName>style.visibility</p:attrName>
                                        </p:attrNameLst>
                                      </p:cBhvr>
                                      <p:to>
                                        <p:strVal val="visible"/>
                                      </p:to>
                                    </p:set>
                                    <p:animEffect transition="in" filter="dissolve">
                                      <p:cBhvr>
                                        <p:cTn id="39" dur="500"/>
                                        <p:tgtEl>
                                          <p:spTgt spid="69633">
                                            <p:txEl>
                                              <p:pRg st="3" end="3"/>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69633">
                                            <p:txEl>
                                              <p:pRg st="4" end="4"/>
                                            </p:txEl>
                                          </p:spTgt>
                                        </p:tgtEl>
                                        <p:attrNameLst>
                                          <p:attrName>style.visibility</p:attrName>
                                        </p:attrNameLst>
                                      </p:cBhvr>
                                      <p:to>
                                        <p:strVal val="visible"/>
                                      </p:to>
                                    </p:set>
                                    <p:animEffect transition="in" filter="dissolve">
                                      <p:cBhvr>
                                        <p:cTn id="42" dur="500"/>
                                        <p:tgtEl>
                                          <p:spTgt spid="69633">
                                            <p:txEl>
                                              <p:pRg st="4" end="4"/>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69633">
                                            <p:txEl>
                                              <p:pRg st="7" end="7"/>
                                            </p:txEl>
                                          </p:spTgt>
                                        </p:tgtEl>
                                        <p:attrNameLst>
                                          <p:attrName>style.visibility</p:attrName>
                                        </p:attrNameLst>
                                      </p:cBhvr>
                                      <p:to>
                                        <p:strVal val="visible"/>
                                      </p:to>
                                    </p:set>
                                    <p:animEffect transition="in" filter="dissolve">
                                      <p:cBhvr>
                                        <p:cTn id="45" dur="500"/>
                                        <p:tgtEl>
                                          <p:spTgt spid="69633">
                                            <p:txEl>
                                              <p:pRg st="7" end="7"/>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nodeType="clickEffect">
                                  <p:stCondLst>
                                    <p:cond delay="0"/>
                                  </p:stCondLst>
                                  <p:childTnLst>
                                    <p:set>
                                      <p:cBhvr>
                                        <p:cTn id="49" dur="1" fill="hold">
                                          <p:stCondLst>
                                            <p:cond delay="0"/>
                                          </p:stCondLst>
                                        </p:cTn>
                                        <p:tgtEl>
                                          <p:spTgt spid="92171"/>
                                        </p:tgtEl>
                                        <p:attrNameLst>
                                          <p:attrName>style.visibility</p:attrName>
                                        </p:attrNameLst>
                                      </p:cBhvr>
                                      <p:to>
                                        <p:strVal val="visible"/>
                                      </p:to>
                                    </p:set>
                                    <p:animEffect transition="in" filter="dissolve">
                                      <p:cBhvr>
                                        <p:cTn id="50" dur="500"/>
                                        <p:tgtEl>
                                          <p:spTgt spid="92171"/>
                                        </p:tgtEl>
                                      </p:cBhvr>
                                    </p:animEffect>
                                  </p:childTnLst>
                                </p:cTn>
                              </p:par>
                              <p:par>
                                <p:cTn id="51" presetID="9" presetClass="entr" presetSubtype="0" fill="hold" nodeType="withEffect">
                                  <p:stCondLst>
                                    <p:cond delay="0"/>
                                  </p:stCondLst>
                                  <p:childTnLst>
                                    <p:set>
                                      <p:cBhvr>
                                        <p:cTn id="52" dur="1" fill="hold">
                                          <p:stCondLst>
                                            <p:cond delay="0"/>
                                          </p:stCondLst>
                                        </p:cTn>
                                        <p:tgtEl>
                                          <p:spTgt spid="92173"/>
                                        </p:tgtEl>
                                        <p:attrNameLst>
                                          <p:attrName>style.visibility</p:attrName>
                                        </p:attrNameLst>
                                      </p:cBhvr>
                                      <p:to>
                                        <p:strVal val="visible"/>
                                      </p:to>
                                    </p:set>
                                    <p:animEffect transition="in" filter="dissolve">
                                      <p:cBhvr>
                                        <p:cTn id="53" dur="500"/>
                                        <p:tgtEl>
                                          <p:spTgt spid="92173"/>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69644"/>
                                        </p:tgtEl>
                                        <p:attrNameLst>
                                          <p:attrName>style.visibility</p:attrName>
                                        </p:attrNameLst>
                                      </p:cBhvr>
                                      <p:to>
                                        <p:strVal val="visible"/>
                                      </p:to>
                                    </p:set>
                                    <p:animEffect transition="in" filter="dissolve">
                                      <p:cBhvr>
                                        <p:cTn id="56" dur="500"/>
                                        <p:tgtEl>
                                          <p:spTgt spid="69644"/>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69641"/>
                                        </p:tgtEl>
                                        <p:attrNameLst>
                                          <p:attrName>style.visibility</p:attrName>
                                        </p:attrNameLst>
                                      </p:cBhvr>
                                      <p:to>
                                        <p:strVal val="visible"/>
                                      </p:to>
                                    </p:set>
                                    <p:animEffect transition="in" filter="dissolve">
                                      <p:cBhvr>
                                        <p:cTn id="59" dur="500"/>
                                        <p:tgtEl>
                                          <p:spTgt spid="6964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69633">
                                            <p:txEl>
                                              <p:pRg st="2" end="2"/>
                                            </p:txEl>
                                          </p:spTgt>
                                        </p:tgtEl>
                                        <p:attrNameLst>
                                          <p:attrName>style.visibility</p:attrName>
                                        </p:attrNameLst>
                                      </p:cBhvr>
                                      <p:to>
                                        <p:strVal val="visible"/>
                                      </p:to>
                                    </p:set>
                                    <p:animEffect transition="in" filter="dissolve">
                                      <p:cBhvr>
                                        <p:cTn id="64" dur="500"/>
                                        <p:tgtEl>
                                          <p:spTgt spid="69633">
                                            <p:txEl>
                                              <p:pRg st="2" end="2"/>
                                            </p:txEl>
                                          </p:spTgt>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9" presetClass="entr" presetSubtype="0" fill="hold" nodeType="clickEffect">
                                  <p:stCondLst>
                                    <p:cond delay="0"/>
                                  </p:stCondLst>
                                  <p:childTnLst>
                                    <p:set>
                                      <p:cBhvr>
                                        <p:cTn id="68" dur="1" fill="hold">
                                          <p:stCondLst>
                                            <p:cond delay="0"/>
                                          </p:stCondLst>
                                        </p:cTn>
                                        <p:tgtEl>
                                          <p:spTgt spid="92172"/>
                                        </p:tgtEl>
                                        <p:attrNameLst>
                                          <p:attrName>style.visibility</p:attrName>
                                        </p:attrNameLst>
                                      </p:cBhvr>
                                      <p:to>
                                        <p:strVal val="visible"/>
                                      </p:to>
                                    </p:set>
                                    <p:animEffect transition="in" filter="dissolve">
                                      <p:cBhvr>
                                        <p:cTn id="69" dur="500"/>
                                        <p:tgtEl>
                                          <p:spTgt spid="92172"/>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69643"/>
                                        </p:tgtEl>
                                        <p:attrNameLst>
                                          <p:attrName>style.visibility</p:attrName>
                                        </p:attrNameLst>
                                      </p:cBhvr>
                                      <p:to>
                                        <p:strVal val="visible"/>
                                      </p:to>
                                    </p:set>
                                    <p:animEffect transition="in" filter="dissolve">
                                      <p:cBhvr>
                                        <p:cTn id="72" dur="500"/>
                                        <p:tgtEl>
                                          <p:spTgt spid="69643"/>
                                        </p:tgtEl>
                                      </p:cBhvr>
                                    </p:animEffect>
                                  </p:childTnLst>
                                </p:cTn>
                              </p:par>
                              <p:par>
                                <p:cTn id="73" presetID="9" presetClass="entr" presetSubtype="0" fill="hold" nodeType="withEffect">
                                  <p:stCondLst>
                                    <p:cond delay="0"/>
                                  </p:stCondLst>
                                  <p:childTnLst>
                                    <p:set>
                                      <p:cBhvr>
                                        <p:cTn id="74" dur="1" fill="hold">
                                          <p:stCondLst>
                                            <p:cond delay="0"/>
                                          </p:stCondLst>
                                        </p:cTn>
                                        <p:tgtEl>
                                          <p:spTgt spid="92176"/>
                                        </p:tgtEl>
                                        <p:attrNameLst>
                                          <p:attrName>style.visibility</p:attrName>
                                        </p:attrNameLst>
                                      </p:cBhvr>
                                      <p:to>
                                        <p:strVal val="visible"/>
                                      </p:to>
                                    </p:set>
                                    <p:animEffect transition="in" filter="dissolve">
                                      <p:cBhvr>
                                        <p:cTn id="75" dur="500"/>
                                        <p:tgtEl>
                                          <p:spTgt spid="92176"/>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69642"/>
                                        </p:tgtEl>
                                        <p:attrNameLst>
                                          <p:attrName>style.visibility</p:attrName>
                                        </p:attrNameLst>
                                      </p:cBhvr>
                                      <p:to>
                                        <p:strVal val="visible"/>
                                      </p:to>
                                    </p:set>
                                    <p:animEffect transition="in" filter="dissolve">
                                      <p:cBhvr>
                                        <p:cTn id="78" dur="500"/>
                                        <p:tgtEl>
                                          <p:spTgt spid="6964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69633">
                                            <p:txEl>
                                              <p:pRg st="5" end="5"/>
                                            </p:txEl>
                                          </p:spTgt>
                                        </p:tgtEl>
                                        <p:attrNameLst>
                                          <p:attrName>style.visibility</p:attrName>
                                        </p:attrNameLst>
                                      </p:cBhvr>
                                      <p:to>
                                        <p:strVal val="visible"/>
                                      </p:to>
                                    </p:set>
                                    <p:animEffect transition="in" filter="dissolve">
                                      <p:cBhvr>
                                        <p:cTn id="83" dur="500"/>
                                        <p:tgtEl>
                                          <p:spTgt spid="69633">
                                            <p:txEl>
                                              <p:pRg st="5" end="5"/>
                                            </p:txEl>
                                          </p:spTgt>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69633">
                                            <p:txEl>
                                              <p:pRg st="6" end="6"/>
                                            </p:txEl>
                                          </p:spTgt>
                                        </p:tgtEl>
                                        <p:attrNameLst>
                                          <p:attrName>style.visibility</p:attrName>
                                        </p:attrNameLst>
                                      </p:cBhvr>
                                      <p:to>
                                        <p:strVal val="visible"/>
                                      </p:to>
                                    </p:set>
                                    <p:animEffect transition="in" filter="dissolve">
                                      <p:cBhvr>
                                        <p:cTn id="86" dur="500"/>
                                        <p:tgtEl>
                                          <p:spTgt spid="69633">
                                            <p:txEl>
                                              <p:pRg st="6" end="6"/>
                                            </p:txEl>
                                          </p:spTgt>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9" presetClass="entr" presetSubtype="0" fill="hold" nodeType="clickEffect">
                                  <p:stCondLst>
                                    <p:cond delay="0"/>
                                  </p:stCondLst>
                                  <p:childTnLst>
                                    <p:set>
                                      <p:cBhvr>
                                        <p:cTn id="90" dur="1" fill="hold">
                                          <p:stCondLst>
                                            <p:cond delay="0"/>
                                          </p:stCondLst>
                                        </p:cTn>
                                        <p:tgtEl>
                                          <p:spTgt spid="92174"/>
                                        </p:tgtEl>
                                        <p:attrNameLst>
                                          <p:attrName>style.visibility</p:attrName>
                                        </p:attrNameLst>
                                      </p:cBhvr>
                                      <p:to>
                                        <p:strVal val="visible"/>
                                      </p:to>
                                    </p:set>
                                    <p:animEffect transition="in" filter="dissolve">
                                      <p:cBhvr>
                                        <p:cTn id="91" dur="500"/>
                                        <p:tgtEl>
                                          <p:spTgt spid="9217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69638"/>
                                        </p:tgtEl>
                                        <p:attrNameLst>
                                          <p:attrName>style.visibility</p:attrName>
                                        </p:attrNameLst>
                                      </p:cBhvr>
                                      <p:to>
                                        <p:strVal val="visible"/>
                                      </p:to>
                                    </p:set>
                                    <p:animEffect transition="in" filter="dissolve">
                                      <p:cBhvr>
                                        <p:cTn id="94" dur="500"/>
                                        <p:tgtEl>
                                          <p:spTgt spid="69638"/>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69639"/>
                                        </p:tgtEl>
                                        <p:attrNameLst>
                                          <p:attrName>style.visibility</p:attrName>
                                        </p:attrNameLst>
                                      </p:cBhvr>
                                      <p:to>
                                        <p:strVal val="visible"/>
                                      </p:to>
                                    </p:set>
                                    <p:animEffect transition="in" filter="dissolve">
                                      <p:cBhvr>
                                        <p:cTn id="97" dur="500"/>
                                        <p:tgtEl>
                                          <p:spTgt spid="69639"/>
                                        </p:tgtEl>
                                      </p:cBhvr>
                                    </p:animEffect>
                                  </p:childTnLst>
                                </p:cTn>
                              </p:par>
                              <p:par>
                                <p:cTn id="98" presetID="9" presetClass="entr" presetSubtype="0" fill="hold" nodeType="withEffect">
                                  <p:stCondLst>
                                    <p:cond delay="0"/>
                                  </p:stCondLst>
                                  <p:childTnLst>
                                    <p:set>
                                      <p:cBhvr>
                                        <p:cTn id="99" dur="1" fill="hold">
                                          <p:stCondLst>
                                            <p:cond delay="0"/>
                                          </p:stCondLst>
                                        </p:cTn>
                                        <p:tgtEl>
                                          <p:spTgt spid="92177"/>
                                        </p:tgtEl>
                                        <p:attrNameLst>
                                          <p:attrName>style.visibility</p:attrName>
                                        </p:attrNameLst>
                                      </p:cBhvr>
                                      <p:to>
                                        <p:strVal val="visible"/>
                                      </p:to>
                                    </p:set>
                                    <p:animEffect transition="in" filter="dissolve">
                                      <p:cBhvr>
                                        <p:cTn id="100" dur="500"/>
                                        <p:tgtEl>
                                          <p:spTgt spid="92177"/>
                                        </p:tgtEl>
                                      </p:cBhvr>
                                    </p:animEffect>
                                  </p:childTnLst>
                                </p:cTn>
                              </p:par>
                              <p:par>
                                <p:cTn id="101" presetID="9" presetClass="entr" presetSubtype="0" fill="hold" nodeType="withEffect">
                                  <p:stCondLst>
                                    <p:cond delay="0"/>
                                  </p:stCondLst>
                                  <p:childTnLst>
                                    <p:set>
                                      <p:cBhvr>
                                        <p:cTn id="102" dur="1" fill="hold">
                                          <p:stCondLst>
                                            <p:cond delay="0"/>
                                          </p:stCondLst>
                                        </p:cTn>
                                        <p:tgtEl>
                                          <p:spTgt spid="92175"/>
                                        </p:tgtEl>
                                        <p:attrNameLst>
                                          <p:attrName>style.visibility</p:attrName>
                                        </p:attrNameLst>
                                      </p:cBhvr>
                                      <p:to>
                                        <p:strVal val="visible"/>
                                      </p:to>
                                    </p:set>
                                    <p:animEffect transition="in" filter="dissolve">
                                      <p:cBhvr>
                                        <p:cTn id="103" dur="500"/>
                                        <p:tgtEl>
                                          <p:spTgt spid="92175"/>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69640"/>
                                        </p:tgtEl>
                                        <p:attrNameLst>
                                          <p:attrName>style.visibility</p:attrName>
                                        </p:attrNameLst>
                                      </p:cBhvr>
                                      <p:to>
                                        <p:strVal val="visible"/>
                                      </p:to>
                                    </p:set>
                                    <p:animEffect transition="in" filter="dissolve">
                                      <p:cBhvr>
                                        <p:cTn id="106" dur="500"/>
                                        <p:tgtEl>
                                          <p:spTgt spid="69640"/>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9" presetClass="entr" presetSubtype="0" fill="hold" nodeType="clickEffect">
                                  <p:stCondLst>
                                    <p:cond delay="0"/>
                                  </p:stCondLst>
                                  <p:childTnLst>
                                    <p:set>
                                      <p:cBhvr>
                                        <p:cTn id="110" dur="1" fill="hold">
                                          <p:stCondLst>
                                            <p:cond delay="0"/>
                                          </p:stCondLst>
                                        </p:cTn>
                                        <p:tgtEl>
                                          <p:spTgt spid="92178"/>
                                        </p:tgtEl>
                                        <p:attrNameLst>
                                          <p:attrName>style.visibility</p:attrName>
                                        </p:attrNameLst>
                                      </p:cBhvr>
                                      <p:to>
                                        <p:strVal val="visible"/>
                                      </p:to>
                                    </p:set>
                                    <p:animEffect transition="in" filter="dissolve">
                                      <p:cBhvr>
                                        <p:cTn id="111" dur="500"/>
                                        <p:tgtEl>
                                          <p:spTgt spid="9217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69637"/>
                                        </p:tgtEl>
                                        <p:attrNameLst>
                                          <p:attrName>style.visibility</p:attrName>
                                        </p:attrNameLst>
                                      </p:cBhvr>
                                      <p:to>
                                        <p:strVal val="visible"/>
                                      </p:to>
                                    </p:set>
                                    <p:animEffect transition="in" filter="dissolve">
                                      <p:cBhvr>
                                        <p:cTn id="114" dur="500"/>
                                        <p:tgtEl>
                                          <p:spTgt spid="69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9633" grpId="0" build="p" animBg="1"/>
      <p:bldP spid="69646" grpId="0" animBg="1"/>
      <p:bldP spid="69645" grpId="0" animBg="1"/>
      <p:bldP spid="69644" grpId="0" animBg="1"/>
      <p:bldP spid="69643" grpId="0" animBg="1"/>
      <p:bldP spid="69642" grpId="0" animBg="1"/>
      <p:bldP spid="69641" grpId="0" animBg="1"/>
      <p:bldP spid="69640" grpId="0" animBg="1"/>
      <p:bldP spid="69639" grpId="0" animBg="1"/>
      <p:bldP spid="69638" grpId="0" animBg="1"/>
      <p:bldP spid="69637"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Заголовок 1"/>
          <p:cNvSpPr>
            <a:spLocks noGrp="1"/>
          </p:cNvSpPr>
          <p:nvPr>
            <p:ph type="title"/>
          </p:nvPr>
        </p:nvSpPr>
        <p:spPr>
          <a:xfrm>
            <a:off x="311150" y="301625"/>
            <a:ext cx="8375650" cy="471488"/>
          </a:xfrm>
        </p:spPr>
        <p:txBody>
          <a:bodyPr/>
          <a:lstStyle/>
          <a:p>
            <a:r>
              <a:rPr lang="ru-RU" altLang="ru-RU" smtClean="0"/>
              <a:t>«Живой» рисунок</a:t>
            </a:r>
          </a:p>
        </p:txBody>
      </p:sp>
      <p:sp>
        <p:nvSpPr>
          <p:cNvPr id="10752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0EE8267-337E-40DE-8CC8-E82B38FD489D}" type="slidenum">
              <a:rPr lang="ru-RU" altLang="ru-RU" sz="1400" smtClean="0"/>
              <a:pPr>
                <a:spcBef>
                  <a:spcPct val="0"/>
                </a:spcBef>
                <a:buFontTx/>
                <a:buNone/>
              </a:pPr>
              <a:t>152</a:t>
            </a:fld>
            <a:endParaRPr lang="ru-RU" altLang="ru-RU" sz="1400" smtClean="0"/>
          </a:p>
        </p:txBody>
      </p:sp>
      <p:pic>
        <p:nvPicPr>
          <p:cNvPr id="10752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t="54149" b="8920"/>
          <a:stretch>
            <a:fillRect/>
          </a:stretch>
        </p:blipFill>
        <p:spPr bwMode="auto">
          <a:xfrm>
            <a:off x="392113" y="871538"/>
            <a:ext cx="3784600"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pic>
        <p:nvPicPr>
          <p:cNvPr id="5632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t="54149" b="8505"/>
          <a:stretch>
            <a:fillRect/>
          </a:stretch>
        </p:blipFill>
        <p:spPr bwMode="auto">
          <a:xfrm>
            <a:off x="5059363" y="868363"/>
            <a:ext cx="3784600"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pic>
        <p:nvPicPr>
          <p:cNvPr id="56326" name="Picture 5"/>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69000" y="1985963"/>
            <a:ext cx="4762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56327" name="Прямоугольник 7"/>
          <p:cNvSpPr>
            <a:spLocks noChangeArrowheads="1"/>
          </p:cNvSpPr>
          <p:nvPr/>
        </p:nvSpPr>
        <p:spPr bwMode="auto">
          <a:xfrm>
            <a:off x="838200" y="2819400"/>
            <a:ext cx="2765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b="1">
                <a:latin typeface="Courier New" panose="02070309020205020404" pitchFamily="49" charset="0"/>
                <a:cs typeface="Courier New" panose="02070309020205020404" pitchFamily="49" charset="0"/>
              </a:rPr>
              <a:t>box_closed.gif</a:t>
            </a:r>
            <a:endParaRPr lang="ru-RU" altLang="ru-RU" sz="2400">
              <a:latin typeface="Courier New" panose="02070309020205020404" pitchFamily="49" charset="0"/>
              <a:cs typeface="Courier New" panose="02070309020205020404" pitchFamily="49" charset="0"/>
            </a:endParaRPr>
          </a:p>
        </p:txBody>
      </p:sp>
      <p:sp>
        <p:nvSpPr>
          <p:cNvPr id="56328" name="Прямоугольник 8"/>
          <p:cNvSpPr>
            <a:spLocks noChangeArrowheads="1"/>
          </p:cNvSpPr>
          <p:nvPr/>
        </p:nvSpPr>
        <p:spPr bwMode="auto">
          <a:xfrm>
            <a:off x="5446713" y="2819400"/>
            <a:ext cx="2765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b="1">
                <a:latin typeface="Courier New" panose="02070309020205020404" pitchFamily="49" charset="0"/>
                <a:cs typeface="Courier New" panose="02070309020205020404" pitchFamily="49" charset="0"/>
              </a:rPr>
              <a:t>box_o</a:t>
            </a:r>
            <a:r>
              <a:rPr lang="en-US" altLang="ru-RU" sz="2400" b="1">
                <a:latin typeface="Courier New" panose="02070309020205020404" pitchFamily="49" charset="0"/>
                <a:cs typeface="Courier New" panose="02070309020205020404" pitchFamily="49" charset="0"/>
              </a:rPr>
              <a:t>pen</a:t>
            </a:r>
            <a:r>
              <a:rPr lang="ru-RU" altLang="ru-RU" sz="2400" b="1">
                <a:latin typeface="Courier New" panose="02070309020205020404" pitchFamily="49" charset="0"/>
                <a:cs typeface="Courier New" panose="02070309020205020404" pitchFamily="49" charset="0"/>
              </a:rPr>
              <a:t>ed.gif</a:t>
            </a:r>
            <a:endParaRPr lang="ru-RU" altLang="ru-RU" sz="2400">
              <a:latin typeface="Courier New" panose="02070309020205020404" pitchFamily="49" charset="0"/>
              <a:cs typeface="Courier New" panose="02070309020205020404" pitchFamily="49" charset="0"/>
            </a:endParaRPr>
          </a:p>
        </p:txBody>
      </p:sp>
      <p:sp>
        <p:nvSpPr>
          <p:cNvPr id="107529"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70662" name="Text Box 6"/>
          <p:cNvSpPr txBox="1">
            <a:spLocks noChangeArrowheads="1"/>
          </p:cNvSpPr>
          <p:nvPr/>
        </p:nvSpPr>
        <p:spPr bwMode="auto">
          <a:xfrm>
            <a:off x="479425" y="3386138"/>
            <a:ext cx="8031163" cy="1266825"/>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rIns="0"/>
          <a:lstStyle/>
          <a:p>
            <a:pPr>
              <a:defRPr/>
            </a:pPr>
            <a:r>
              <a:rPr lang="en-US" sz="2400" b="1">
                <a:latin typeface="Courier New" pitchFamily="49" charset="0"/>
                <a:ea typeface="Times New Roman" pitchFamily="18" charset="0"/>
                <a:cs typeface="Courier New" pitchFamily="49" charset="0"/>
              </a:rPr>
              <a:t>&lt;img src="box_closed.gif" </a:t>
            </a:r>
            <a:endParaRPr lang="ru-RU" sz="2400">
              <a:latin typeface="Arial" charset="0"/>
              <a:ea typeface="Times New Roman" pitchFamily="18" charset="0"/>
              <a:cs typeface="Courier New" pitchFamily="49" charset="0"/>
            </a:endParaRPr>
          </a:p>
          <a:p>
            <a:pPr>
              <a:defRPr/>
            </a:pPr>
            <a:r>
              <a:rPr lang="en-US" sz="2400" b="1">
                <a:latin typeface="Courier New" pitchFamily="49" charset="0"/>
                <a:ea typeface="Times New Roman" pitchFamily="18" charset="0"/>
                <a:cs typeface="Courier New" pitchFamily="49" charset="0"/>
              </a:rPr>
              <a:t>    </a:t>
            </a:r>
            <a:r>
              <a:rPr lang="en-US" sz="2400" b="1">
                <a:solidFill>
                  <a:srgbClr val="0000FF"/>
                </a:solidFill>
                <a:latin typeface="Courier New" pitchFamily="49" charset="0"/>
                <a:ea typeface="Times New Roman" pitchFamily="18" charset="0"/>
                <a:cs typeface="Courier New" pitchFamily="49" charset="0"/>
              </a:rPr>
              <a:t>onMouseOver</a:t>
            </a:r>
            <a:r>
              <a:rPr lang="en-US" sz="2400" b="1">
                <a:latin typeface="Courier New" pitchFamily="49" charset="0"/>
                <a:ea typeface="Times New Roman" pitchFamily="18" charset="0"/>
                <a:cs typeface="Courier New" pitchFamily="49" charset="0"/>
              </a:rPr>
              <a:t>="this.src='box_opened.gif'</a:t>
            </a:r>
            <a:r>
              <a:rPr lang="ru-RU" sz="2400" b="1">
                <a:latin typeface="Courier New" pitchFamily="49" charset="0"/>
                <a:ea typeface="Times New Roman" pitchFamily="18" charset="0"/>
                <a:cs typeface="Courier New" pitchFamily="49" charset="0"/>
              </a:rPr>
              <a:t>"</a:t>
            </a:r>
            <a:endParaRPr lang="ru-RU" sz="2400">
              <a:latin typeface="Arial" charset="0"/>
              <a:ea typeface="Times New Roman" pitchFamily="18" charset="0"/>
              <a:cs typeface="Courier New" pitchFamily="49" charset="0"/>
            </a:endParaRPr>
          </a:p>
          <a:p>
            <a:pPr>
              <a:defRPr/>
            </a:pPr>
            <a:r>
              <a:rPr lang="en-US" sz="2400" b="1">
                <a:latin typeface="Courier New" pitchFamily="49" charset="0"/>
                <a:ea typeface="Times New Roman" pitchFamily="18" charset="0"/>
                <a:cs typeface="Courier New" pitchFamily="49" charset="0"/>
              </a:rPr>
              <a:t>    </a:t>
            </a:r>
            <a:r>
              <a:rPr lang="en-US" sz="2400" b="1">
                <a:solidFill>
                  <a:srgbClr val="0000FF"/>
                </a:solidFill>
                <a:latin typeface="Courier New" pitchFamily="49" charset="0"/>
                <a:ea typeface="Times New Roman" pitchFamily="18" charset="0"/>
                <a:cs typeface="Courier New" pitchFamily="49" charset="0"/>
              </a:rPr>
              <a:t>onMouseOut</a:t>
            </a:r>
            <a:r>
              <a:rPr lang="en-US" sz="2400" b="1">
                <a:latin typeface="Courier New" pitchFamily="49" charset="0"/>
                <a:ea typeface="Times New Roman" pitchFamily="18" charset="0"/>
                <a:cs typeface="Courier New" pitchFamily="49" charset="0"/>
              </a:rPr>
              <a:t>="this.src='box_closed.gif'"&gt;</a:t>
            </a:r>
            <a:endParaRPr lang="en-US" sz="2400">
              <a:latin typeface="Arial" charset="0"/>
              <a:ea typeface="Times New Roman" pitchFamily="18" charset="0"/>
              <a:cs typeface="Courier New" pitchFamily="49" charset="0"/>
            </a:endParaRPr>
          </a:p>
        </p:txBody>
      </p:sp>
      <p:sp>
        <p:nvSpPr>
          <p:cNvPr id="56331" name="Прямоугольник 11"/>
          <p:cNvSpPr>
            <a:spLocks noChangeArrowheads="1"/>
          </p:cNvSpPr>
          <p:nvPr/>
        </p:nvSpPr>
        <p:spPr bwMode="auto">
          <a:xfrm>
            <a:off x="642938" y="5729288"/>
            <a:ext cx="4833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this</a:t>
            </a:r>
            <a:r>
              <a:rPr lang="en-US"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src</a:t>
            </a:r>
            <a:r>
              <a:rPr lang="en-US"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='box_opened.gif'</a:t>
            </a:r>
            <a:endParaRPr lang="ru-RU" altLang="ru-RU" sz="1800">
              <a:ea typeface="Times New Roman" panose="02020603050405020304" pitchFamily="18" charset="0"/>
              <a:cs typeface="Courier New" panose="02070309020205020404" pitchFamily="49" charset="0"/>
            </a:endParaRPr>
          </a:p>
        </p:txBody>
      </p:sp>
      <p:sp>
        <p:nvSpPr>
          <p:cNvPr id="13" name="AutoShape 6"/>
          <p:cNvSpPr>
            <a:spLocks noChangeArrowheads="1"/>
          </p:cNvSpPr>
          <p:nvPr/>
        </p:nvSpPr>
        <p:spPr bwMode="auto">
          <a:xfrm>
            <a:off x="757238" y="4897438"/>
            <a:ext cx="2066925" cy="706437"/>
          </a:xfrm>
          <a:prstGeom prst="wedgeRoundRectCallout">
            <a:avLst>
              <a:gd name="adj1" fmla="val -5269"/>
              <a:gd name="adj2" fmla="val 91963"/>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000">
                <a:latin typeface="Arial" charset="0"/>
                <a:cs typeface="+mn-cs"/>
              </a:rPr>
              <a:t>свойство </a:t>
            </a:r>
            <a:r>
              <a:rPr lang="en-US" sz="2000" b="1">
                <a:solidFill>
                  <a:srgbClr val="FF0000"/>
                </a:solidFill>
                <a:latin typeface="Courier New" pitchFamily="49" charset="0"/>
                <a:cs typeface="Courier New" pitchFamily="49" charset="0"/>
              </a:rPr>
              <a:t>src</a:t>
            </a:r>
            <a:r>
              <a:rPr lang="en-US" sz="2000">
                <a:latin typeface="Arial" charset="0"/>
                <a:cs typeface="+mn-cs"/>
              </a:rPr>
              <a:t> </a:t>
            </a:r>
            <a:r>
              <a:rPr lang="ru-RU" sz="2000" b="1">
                <a:solidFill>
                  <a:srgbClr val="0000FF"/>
                </a:solidFill>
                <a:latin typeface="Courier New" pitchFamily="49" charset="0"/>
                <a:cs typeface="Courier New" pitchFamily="49" charset="0"/>
              </a:rPr>
              <a:t>этого</a:t>
            </a:r>
            <a:r>
              <a:rPr lang="ru-RU" sz="2000">
                <a:latin typeface="Arial" charset="0"/>
                <a:cs typeface="+mn-cs"/>
              </a:rPr>
              <a:t> объекта</a:t>
            </a:r>
          </a:p>
        </p:txBody>
      </p:sp>
      <p:sp>
        <p:nvSpPr>
          <p:cNvPr id="14" name="AutoShape 6"/>
          <p:cNvSpPr>
            <a:spLocks noChangeArrowheads="1"/>
          </p:cNvSpPr>
          <p:nvPr/>
        </p:nvSpPr>
        <p:spPr bwMode="auto">
          <a:xfrm>
            <a:off x="6753225" y="4997450"/>
            <a:ext cx="1784350" cy="706438"/>
          </a:xfrm>
          <a:prstGeom prst="wedgeRoundRectCallout">
            <a:avLst>
              <a:gd name="adj1" fmla="val -26290"/>
              <a:gd name="adj2" fmla="val -109320"/>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000">
                <a:latin typeface="Arial" charset="0"/>
                <a:cs typeface="+mn-cs"/>
              </a:rPr>
              <a:t>вложенные кавычки</a:t>
            </a:r>
          </a:p>
        </p:txBody>
      </p:sp>
      <p:sp>
        <p:nvSpPr>
          <p:cNvPr id="56334" name="Прямоугольник 14"/>
          <p:cNvSpPr>
            <a:spLocks noChangeArrowheads="1"/>
          </p:cNvSpPr>
          <p:nvPr/>
        </p:nvSpPr>
        <p:spPr bwMode="auto">
          <a:xfrm>
            <a:off x="3251200" y="4124325"/>
            <a:ext cx="4889500" cy="488950"/>
          </a:xfrm>
          <a:prstGeom prst="rect">
            <a:avLst/>
          </a:prstGeom>
          <a:noFill/>
          <a:ln w="19050" algn="ctr">
            <a:solidFill>
              <a:srgbClr val="FF0000"/>
            </a:solidFill>
            <a:prstDash val="sysDash"/>
            <a:round/>
            <a:headEnd/>
            <a:tailEnd type="triangle" w="lg" len="lg"/>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56335" name="Прямоугольник 15"/>
          <p:cNvSpPr>
            <a:spLocks noChangeArrowheads="1"/>
          </p:cNvSpPr>
          <p:nvPr/>
        </p:nvSpPr>
        <p:spPr bwMode="auto">
          <a:xfrm>
            <a:off x="5094288" y="4191000"/>
            <a:ext cx="2841625" cy="371475"/>
          </a:xfrm>
          <a:prstGeom prst="rect">
            <a:avLst/>
          </a:prstGeom>
          <a:noFill/>
          <a:ln w="19050" algn="ctr">
            <a:solidFill>
              <a:srgbClr val="0000FF"/>
            </a:solidFill>
            <a:prstDash val="sysDash"/>
            <a:round/>
            <a:headEnd/>
            <a:tailEnd type="triangle" w="lg" len="lg"/>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7" name="AutoShape 6"/>
          <p:cNvSpPr>
            <a:spLocks noChangeArrowheads="1"/>
          </p:cNvSpPr>
          <p:nvPr/>
        </p:nvSpPr>
        <p:spPr bwMode="auto">
          <a:xfrm>
            <a:off x="3286125" y="4924425"/>
            <a:ext cx="2706688" cy="706438"/>
          </a:xfrm>
          <a:prstGeom prst="wedgeRoundRectCallout">
            <a:avLst>
              <a:gd name="adj1" fmla="val -26290"/>
              <a:gd name="adj2" fmla="val -109320"/>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000" dirty="0">
                <a:latin typeface="Arial" charset="0"/>
                <a:cs typeface="+mn-cs"/>
              </a:rPr>
              <a:t>обработчик события (</a:t>
            </a:r>
            <a:r>
              <a:rPr lang="en-US" sz="2000" i="1" dirty="0" err="1">
                <a:latin typeface="Arial" charset="0"/>
                <a:cs typeface="+mn-cs"/>
              </a:rPr>
              <a:t>Javascript</a:t>
            </a:r>
            <a:r>
              <a:rPr lang="ru-RU" sz="2000" dirty="0">
                <a:latin typeface="Arial" charset="0"/>
                <a:cs typeface="+mn-cs"/>
              </a:rPr>
              <a:t>)</a:t>
            </a:r>
          </a:p>
        </p:txBody>
      </p:sp>
      <p:sp>
        <p:nvSpPr>
          <p:cNvPr id="19" name="Двойная стрелка влево/вправо 18"/>
          <p:cNvSpPr/>
          <p:nvPr/>
        </p:nvSpPr>
        <p:spPr bwMode="auto">
          <a:xfrm>
            <a:off x="4292600" y="1792288"/>
            <a:ext cx="650875" cy="307975"/>
          </a:xfrm>
          <a:prstGeom prst="leftRightArrow">
            <a:avLst/>
          </a:prstGeom>
          <a:solidFill>
            <a:schemeClr val="bg1">
              <a:lumMod val="65000"/>
            </a:schemeClr>
          </a:solidFill>
          <a:ln w="12700" cap="flat" cmpd="sng" algn="ctr">
            <a:noFill/>
            <a:prstDash val="solid"/>
            <a:round/>
            <a:headEnd type="none" w="med" len="med"/>
            <a:tailEnd type="triangle" w="lg" len="lg"/>
          </a:ln>
          <a:effectLst/>
        </p:spPr>
        <p:txBody>
          <a:bodyPr/>
          <a:lstStyle/>
          <a:p>
            <a:pPr eaLnBrk="1" hangingPunct="1">
              <a:defRPr/>
            </a:pPr>
            <a:endParaRPr lang="ru-RU">
              <a:latin typeface="Arial"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56325"/>
                                        </p:tgtEl>
                                        <p:attrNameLst>
                                          <p:attrName>style.visibility</p:attrName>
                                        </p:attrNameLst>
                                      </p:cBhvr>
                                      <p:to>
                                        <p:strVal val="visible"/>
                                      </p:to>
                                    </p:set>
                                    <p:animEffect transition="in" filter="dissolve">
                                      <p:cBhvr>
                                        <p:cTn id="11" dur="500"/>
                                        <p:tgtEl>
                                          <p:spTgt spid="56325"/>
                                        </p:tgtEl>
                                      </p:cBhvr>
                                    </p:animEffect>
                                  </p:childTnLst>
                                </p:cTn>
                              </p:par>
                              <p:par>
                                <p:cTn id="12" presetID="9" presetClass="entr" presetSubtype="0" fill="hold" nodeType="withEffect">
                                  <p:stCondLst>
                                    <p:cond delay="0"/>
                                  </p:stCondLst>
                                  <p:childTnLst>
                                    <p:set>
                                      <p:cBhvr>
                                        <p:cTn id="13" dur="1" fill="hold">
                                          <p:stCondLst>
                                            <p:cond delay="0"/>
                                          </p:stCondLst>
                                        </p:cTn>
                                        <p:tgtEl>
                                          <p:spTgt spid="56326"/>
                                        </p:tgtEl>
                                        <p:attrNameLst>
                                          <p:attrName>style.visibility</p:attrName>
                                        </p:attrNameLst>
                                      </p:cBhvr>
                                      <p:to>
                                        <p:strVal val="visible"/>
                                      </p:to>
                                    </p:set>
                                    <p:animEffect transition="in" filter="dissolve">
                                      <p:cBhvr>
                                        <p:cTn id="14" dur="500"/>
                                        <p:tgtEl>
                                          <p:spTgt spid="5632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56327"/>
                                        </p:tgtEl>
                                        <p:attrNameLst>
                                          <p:attrName>style.visibility</p:attrName>
                                        </p:attrNameLst>
                                      </p:cBhvr>
                                      <p:to>
                                        <p:strVal val="visible"/>
                                      </p:to>
                                    </p:set>
                                    <p:animEffect transition="in" filter="dissolve">
                                      <p:cBhvr>
                                        <p:cTn id="19" dur="500"/>
                                        <p:tgtEl>
                                          <p:spTgt spid="5632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6328"/>
                                        </p:tgtEl>
                                        <p:attrNameLst>
                                          <p:attrName>style.visibility</p:attrName>
                                        </p:attrNameLst>
                                      </p:cBhvr>
                                      <p:to>
                                        <p:strVal val="visible"/>
                                      </p:to>
                                    </p:set>
                                    <p:animEffect transition="in" filter="dissolve">
                                      <p:cBhvr>
                                        <p:cTn id="22" dur="500"/>
                                        <p:tgtEl>
                                          <p:spTgt spid="563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0662"/>
                                        </p:tgtEl>
                                        <p:attrNameLst>
                                          <p:attrName>style.visibility</p:attrName>
                                        </p:attrNameLst>
                                      </p:cBhvr>
                                      <p:to>
                                        <p:strVal val="visible"/>
                                      </p:to>
                                    </p:set>
                                    <p:animEffect transition="in" filter="dissolve">
                                      <p:cBhvr>
                                        <p:cTn id="27" dur="500"/>
                                        <p:tgtEl>
                                          <p:spTgt spid="7066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6334"/>
                                        </p:tgtEl>
                                        <p:attrNameLst>
                                          <p:attrName>style.visibility</p:attrName>
                                        </p:attrNameLst>
                                      </p:cBhvr>
                                      <p:to>
                                        <p:strVal val="visible"/>
                                      </p:to>
                                    </p:set>
                                    <p:animEffect transition="in" filter="dissolve">
                                      <p:cBhvr>
                                        <p:cTn id="32" dur="500"/>
                                        <p:tgtEl>
                                          <p:spTgt spid="5633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dissolve">
                                      <p:cBhvr>
                                        <p:cTn id="35" dur="500"/>
                                        <p:tgtEl>
                                          <p:spTgt spid="1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dissolve">
                                      <p:cBhvr>
                                        <p:cTn id="40" dur="500"/>
                                        <p:tgtEl>
                                          <p:spTgt spid="1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6331"/>
                                        </p:tgtEl>
                                        <p:attrNameLst>
                                          <p:attrName>style.visibility</p:attrName>
                                        </p:attrNameLst>
                                      </p:cBhvr>
                                      <p:to>
                                        <p:strVal val="visible"/>
                                      </p:to>
                                    </p:set>
                                    <p:animEffect transition="in" filter="dissolve">
                                      <p:cBhvr>
                                        <p:cTn id="43" dur="500"/>
                                        <p:tgtEl>
                                          <p:spTgt spid="5633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56335"/>
                                        </p:tgtEl>
                                        <p:attrNameLst>
                                          <p:attrName>style.visibility</p:attrName>
                                        </p:attrNameLst>
                                      </p:cBhvr>
                                      <p:to>
                                        <p:strVal val="visible"/>
                                      </p:to>
                                    </p:set>
                                    <p:animEffect transition="in" filter="dissolve">
                                      <p:cBhvr>
                                        <p:cTn id="48" dur="500"/>
                                        <p:tgtEl>
                                          <p:spTgt spid="5633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dissolve">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7" grpId="0"/>
      <p:bldP spid="56328" grpId="0"/>
      <p:bldP spid="70662" grpId="0" animBg="1"/>
      <p:bldP spid="56331" grpId="0"/>
      <p:bldP spid="13" grpId="0" animBg="1"/>
      <p:bldP spid="14" grpId="0" animBg="1"/>
      <p:bldP spid="56334" grpId="0" animBg="1"/>
      <p:bldP spid="56335" grpId="0" animBg="1"/>
      <p:bldP spid="17" grpId="0" animBg="1"/>
      <p:bldP spid="19"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Заголовок 1"/>
          <p:cNvSpPr>
            <a:spLocks noGrp="1"/>
          </p:cNvSpPr>
          <p:nvPr>
            <p:ph type="title"/>
          </p:nvPr>
        </p:nvSpPr>
        <p:spPr>
          <a:xfrm>
            <a:off x="311150" y="301625"/>
            <a:ext cx="8375650" cy="471488"/>
          </a:xfrm>
        </p:spPr>
        <p:txBody>
          <a:bodyPr/>
          <a:lstStyle/>
          <a:p>
            <a:r>
              <a:rPr lang="ru-RU" altLang="ru-RU" smtClean="0"/>
              <a:t>Скрытый блок</a:t>
            </a:r>
          </a:p>
        </p:txBody>
      </p:sp>
      <p:sp>
        <p:nvSpPr>
          <p:cNvPr id="108547"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4594DE6-FC3F-4881-9425-FDE1B784E401}" type="slidenum">
              <a:rPr lang="ru-RU" altLang="ru-RU" sz="1400" smtClean="0"/>
              <a:pPr>
                <a:spcBef>
                  <a:spcPct val="0"/>
                </a:spcBef>
                <a:buFontTx/>
                <a:buNone/>
              </a:pPr>
              <a:t>153</a:t>
            </a:fld>
            <a:endParaRPr lang="ru-RU" altLang="ru-RU" sz="1400" smtClean="0"/>
          </a:p>
        </p:txBody>
      </p:sp>
      <p:pic>
        <p:nvPicPr>
          <p:cNvPr id="108548"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t="43486" b="8440"/>
          <a:stretch>
            <a:fillRect/>
          </a:stretch>
        </p:blipFill>
        <p:spPr bwMode="auto">
          <a:xfrm>
            <a:off x="1549400" y="887413"/>
            <a:ext cx="2670175" cy="147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pic>
        <p:nvPicPr>
          <p:cNvPr id="5734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43344" b="8440"/>
          <a:stretch>
            <a:fillRect/>
          </a:stretch>
        </p:blipFill>
        <p:spPr bwMode="auto">
          <a:xfrm>
            <a:off x="4943475" y="887413"/>
            <a:ext cx="2671763"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pic>
        <p:nvPicPr>
          <p:cNvPr id="108550" name="Picture 5"/>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9513" y="1431925"/>
            <a:ext cx="4762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7" name="AutoShape 6"/>
          <p:cNvSpPr>
            <a:spLocks noChangeArrowheads="1"/>
          </p:cNvSpPr>
          <p:nvPr/>
        </p:nvSpPr>
        <p:spPr bwMode="auto">
          <a:xfrm>
            <a:off x="3160713" y="1447800"/>
            <a:ext cx="976312" cy="434975"/>
          </a:xfrm>
          <a:prstGeom prst="wedgeRoundRectCallout">
            <a:avLst>
              <a:gd name="adj1" fmla="val -87713"/>
              <a:gd name="adj2" fmla="val 32590"/>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a:latin typeface="Arial" charset="0"/>
                <a:cs typeface="+mn-cs"/>
              </a:rPr>
              <a:t>ЛКМ</a:t>
            </a:r>
          </a:p>
        </p:txBody>
      </p:sp>
      <p:sp>
        <p:nvSpPr>
          <p:cNvPr id="8" name="Стрелка вправо 7"/>
          <p:cNvSpPr/>
          <p:nvPr/>
        </p:nvSpPr>
        <p:spPr bwMode="auto">
          <a:xfrm>
            <a:off x="4391025" y="1511300"/>
            <a:ext cx="415925" cy="263525"/>
          </a:xfrm>
          <a:prstGeom prst="rightArrow">
            <a:avLst/>
          </a:prstGeom>
          <a:solidFill>
            <a:schemeClr val="bg1">
              <a:lumMod val="65000"/>
            </a:schemeClr>
          </a:solidFill>
          <a:ln w="12700" cap="flat" cmpd="sng" algn="ctr">
            <a:noFill/>
            <a:prstDash val="solid"/>
            <a:round/>
            <a:headEnd type="none" w="med" len="med"/>
            <a:tailEnd type="triangle" w="lg" len="lg"/>
          </a:ln>
          <a:effectLst/>
        </p:spPr>
        <p:txBody>
          <a:bodyPr/>
          <a:lstStyle/>
          <a:p>
            <a:pPr eaLnBrk="1" hangingPunct="1">
              <a:defRPr/>
            </a:pPr>
            <a:endParaRPr lang="ru-RU">
              <a:latin typeface="Arial" charset="0"/>
              <a:cs typeface="+mn-cs"/>
            </a:endParaRPr>
          </a:p>
        </p:txBody>
      </p:sp>
      <p:sp>
        <p:nvSpPr>
          <p:cNvPr id="10855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71683" name="Text Box 3"/>
          <p:cNvSpPr txBox="1">
            <a:spLocks noChangeArrowheads="1"/>
          </p:cNvSpPr>
          <p:nvPr/>
        </p:nvSpPr>
        <p:spPr bwMode="auto">
          <a:xfrm>
            <a:off x="515938" y="2589213"/>
            <a:ext cx="8075612" cy="1611312"/>
          </a:xfrm>
          <a:prstGeom prst="rect">
            <a:avLst/>
          </a:prstGeom>
          <a:solidFill>
            <a:srgbClr val="E6E6FF"/>
          </a:solidFill>
          <a:ln w="9525">
            <a:noFill/>
            <a:miter lim="800000"/>
            <a:headEnd/>
            <a:tailEnd/>
          </a:ln>
          <a:effectLst>
            <a:outerShdw blurRad="50800" dist="38100" dir="2700000" algn="tl" rotWithShape="0">
              <a:prstClr val="black">
                <a:alpha val="40000"/>
              </a:prstClr>
            </a:outerShdw>
          </a:effectLst>
        </p:spPr>
        <p:txBody>
          <a:bodyPr rIns="0"/>
          <a:lstStyle/>
          <a:p>
            <a:pPr>
              <a:defRPr/>
            </a:pPr>
            <a:r>
              <a:rPr lang="en-US" sz="2400" b="1">
                <a:latin typeface="Courier New" pitchFamily="49" charset="0"/>
                <a:ea typeface="Times New Roman" pitchFamily="18" charset="0"/>
                <a:cs typeface="Courier New" pitchFamily="49" charset="0"/>
              </a:rPr>
              <a:t>&lt;div </a:t>
            </a:r>
            <a:r>
              <a:rPr lang="en-US" sz="2400" b="1">
                <a:solidFill>
                  <a:srgbClr val="FF0000"/>
                </a:solidFill>
                <a:latin typeface="Courier New" pitchFamily="49" charset="0"/>
                <a:ea typeface="Times New Roman" pitchFamily="18" charset="0"/>
                <a:cs typeface="Courier New" pitchFamily="49" charset="0"/>
              </a:rPr>
              <a:t>id</a:t>
            </a:r>
            <a:r>
              <a:rPr lang="en-US" sz="2400" b="1">
                <a:latin typeface="Courier New" pitchFamily="49" charset="0"/>
                <a:ea typeface="Times New Roman" pitchFamily="18" charset="0"/>
                <a:cs typeface="Courier New" pitchFamily="49" charset="0"/>
              </a:rPr>
              <a:t>="details" class="</a:t>
            </a:r>
            <a:r>
              <a:rPr lang="en-US" sz="2400" b="1">
                <a:solidFill>
                  <a:srgbClr val="0000FF"/>
                </a:solidFill>
                <a:latin typeface="Courier New" pitchFamily="49" charset="0"/>
                <a:ea typeface="Times New Roman" pitchFamily="18" charset="0"/>
                <a:cs typeface="Courier New" pitchFamily="49" charset="0"/>
              </a:rPr>
              <a:t>hidden</a:t>
            </a:r>
            <a:r>
              <a:rPr lang="en-US" sz="2400" b="1">
                <a:latin typeface="Courier New" pitchFamily="49" charset="0"/>
                <a:ea typeface="Times New Roman" pitchFamily="18" charset="0"/>
                <a:cs typeface="Courier New" pitchFamily="49" charset="0"/>
              </a:rPr>
              <a:t>"&gt;</a:t>
            </a:r>
            <a:endParaRPr lang="ru-RU" sz="2400">
              <a:latin typeface="Arial" charset="0"/>
              <a:ea typeface="Times New Roman" pitchFamily="18" charset="0"/>
              <a:cs typeface="Courier New" pitchFamily="49" charset="0"/>
            </a:endParaRPr>
          </a:p>
          <a:p>
            <a:pPr>
              <a:defRPr/>
            </a:pPr>
            <a:r>
              <a:rPr lang="ru-RU" sz="2400" b="1">
                <a:latin typeface="Courier New" pitchFamily="49" charset="0"/>
                <a:ea typeface="Times New Roman" pitchFamily="18" charset="0"/>
                <a:cs typeface="Courier New" pitchFamily="49" charset="0"/>
              </a:rPr>
              <a:t>Детали &amp;#151; это гайка, шайба, болт, винт, шуруп, гвоздь и др.</a:t>
            </a:r>
            <a:endParaRPr lang="ru-RU" sz="2400">
              <a:latin typeface="Arial" charset="0"/>
              <a:ea typeface="Times New Roman" pitchFamily="18" charset="0"/>
              <a:cs typeface="Courier New" pitchFamily="49" charset="0"/>
            </a:endParaRPr>
          </a:p>
          <a:p>
            <a:pPr>
              <a:defRPr/>
            </a:pPr>
            <a:r>
              <a:rPr lang="en-US" sz="2400" b="1">
                <a:latin typeface="Courier New" pitchFamily="49" charset="0"/>
                <a:ea typeface="Times New Roman" pitchFamily="18" charset="0"/>
                <a:cs typeface="Courier New" pitchFamily="49" charset="0"/>
              </a:rPr>
              <a:t>&lt;/div&gt;</a:t>
            </a:r>
            <a:endParaRPr lang="en-US" sz="2400">
              <a:latin typeface="Arial" charset="0"/>
              <a:ea typeface="Times New Roman" pitchFamily="18" charset="0"/>
              <a:cs typeface="Courier New" pitchFamily="49" charset="0"/>
            </a:endParaRPr>
          </a:p>
        </p:txBody>
      </p:sp>
      <p:sp>
        <p:nvSpPr>
          <p:cNvPr id="11" name="Text Box 6"/>
          <p:cNvSpPr txBox="1">
            <a:spLocks noChangeArrowheads="1"/>
          </p:cNvSpPr>
          <p:nvPr/>
        </p:nvSpPr>
        <p:spPr bwMode="auto">
          <a:xfrm>
            <a:off x="525463" y="4535488"/>
            <a:ext cx="2760662" cy="1268412"/>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rIns="0"/>
          <a:lstStyle/>
          <a:p>
            <a:pPr>
              <a:defRPr/>
            </a:pPr>
            <a:r>
              <a:rPr lang="en-US" sz="2400" b="1" dirty="0">
                <a:latin typeface="Courier New" pitchFamily="49" charset="0"/>
                <a:ea typeface="Times New Roman" pitchFamily="18" charset="0"/>
                <a:cs typeface="Courier New" pitchFamily="49" charset="0"/>
              </a:rPr>
              <a:t>.</a:t>
            </a:r>
            <a:r>
              <a:rPr lang="en-US" sz="2400" b="1" dirty="0">
                <a:solidFill>
                  <a:srgbClr val="0000FF"/>
                </a:solidFill>
                <a:latin typeface="Courier New" pitchFamily="49" charset="0"/>
                <a:ea typeface="Times New Roman" pitchFamily="18" charset="0"/>
                <a:cs typeface="Courier New" pitchFamily="49" charset="0"/>
              </a:rPr>
              <a:t>hidden</a:t>
            </a:r>
            <a:r>
              <a:rPr lang="en-US" sz="2400" b="1" dirty="0">
                <a:latin typeface="Courier New" pitchFamily="49" charset="0"/>
                <a:ea typeface="Times New Roman" pitchFamily="18" charset="0"/>
                <a:cs typeface="Courier New" pitchFamily="49" charset="0"/>
              </a:rPr>
              <a:t> {</a:t>
            </a:r>
          </a:p>
          <a:p>
            <a:pPr>
              <a:defRPr/>
            </a:pPr>
            <a:r>
              <a:rPr lang="en-US" sz="2400" b="1" dirty="0">
                <a:latin typeface="Courier New" pitchFamily="49" charset="0"/>
                <a:ea typeface="Times New Roman" pitchFamily="18" charset="0"/>
                <a:cs typeface="Courier New" pitchFamily="49" charset="0"/>
              </a:rPr>
              <a:t> </a:t>
            </a:r>
            <a:r>
              <a:rPr lang="en-US" sz="2400" b="1" dirty="0" err="1">
                <a:latin typeface="Courier New" pitchFamily="49" charset="0"/>
                <a:ea typeface="Times New Roman" pitchFamily="18" charset="0"/>
                <a:cs typeface="Courier New" pitchFamily="49" charset="0"/>
              </a:rPr>
              <a:t>display:none</a:t>
            </a:r>
            <a:r>
              <a:rPr lang="en-US" sz="2400" b="1" dirty="0">
                <a:latin typeface="Courier New" pitchFamily="49" charset="0"/>
                <a:ea typeface="Times New Roman" pitchFamily="18" charset="0"/>
                <a:cs typeface="Courier New" pitchFamily="49" charset="0"/>
              </a:rPr>
              <a:t>;</a:t>
            </a:r>
          </a:p>
          <a:p>
            <a:pPr>
              <a:defRPr/>
            </a:pPr>
            <a:r>
              <a:rPr lang="en-US" sz="2400" b="1" dirty="0">
                <a:latin typeface="Courier New" pitchFamily="49" charset="0"/>
                <a:ea typeface="Times New Roman" pitchFamily="18" charset="0"/>
                <a:cs typeface="Courier New" pitchFamily="49" charset="0"/>
              </a:rPr>
              <a:t>}</a:t>
            </a:r>
          </a:p>
        </p:txBody>
      </p:sp>
      <p:sp>
        <p:nvSpPr>
          <p:cNvPr id="12" name="AutoShape 6"/>
          <p:cNvSpPr>
            <a:spLocks noChangeArrowheads="1"/>
          </p:cNvSpPr>
          <p:nvPr/>
        </p:nvSpPr>
        <p:spPr bwMode="auto">
          <a:xfrm>
            <a:off x="1385888" y="5603875"/>
            <a:ext cx="2398712" cy="488950"/>
          </a:xfrm>
          <a:prstGeom prst="wedgeRoundRectCallout">
            <a:avLst>
              <a:gd name="adj1" fmla="val -6090"/>
              <a:gd name="adj2" fmla="val -125937"/>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a:latin typeface="Arial" charset="0"/>
                <a:cs typeface="+mn-cs"/>
              </a:rPr>
              <a:t>не показывать</a:t>
            </a:r>
          </a:p>
        </p:txBody>
      </p:sp>
      <p:grpSp>
        <p:nvGrpSpPr>
          <p:cNvPr id="2" name="Group 9"/>
          <p:cNvGrpSpPr>
            <a:grpSpLocks/>
          </p:cNvGrpSpPr>
          <p:nvPr/>
        </p:nvGrpSpPr>
        <p:grpSpPr bwMode="auto">
          <a:xfrm>
            <a:off x="5286375" y="4540250"/>
            <a:ext cx="3305175" cy="614363"/>
            <a:chOff x="390" y="2175"/>
            <a:chExt cx="2082" cy="387"/>
          </a:xfrm>
        </p:grpSpPr>
        <p:sp>
          <p:nvSpPr>
            <p:cNvPr id="14" name="Text Box 7"/>
            <p:cNvSpPr txBox="1">
              <a:spLocks noChangeArrowheads="1"/>
            </p:cNvSpPr>
            <p:nvPr/>
          </p:nvSpPr>
          <p:spPr bwMode="auto">
            <a:xfrm>
              <a:off x="655" y="2224"/>
              <a:ext cx="1817" cy="291"/>
            </a:xfrm>
            <a:prstGeom prst="rect">
              <a:avLst/>
            </a:prstGeom>
            <a:solidFill>
              <a:srgbClr val="D1D1FF"/>
            </a:solidFill>
            <a:ln w="12700">
              <a:noFill/>
              <a:miter lim="800000"/>
              <a:headEnd/>
              <a:tailEnd/>
            </a:ln>
            <a:effectLst>
              <a:outerShdw blurRad="50800" dist="38100" dir="2700000" algn="tl" rotWithShape="0">
                <a:prstClr val="black">
                  <a:alpha val="40000"/>
                </a:prstClr>
              </a:outerShdw>
            </a:effectLst>
          </p:spPr>
          <p:txBody>
            <a:bodyPr>
              <a:spAutoFit/>
            </a:bodyPr>
            <a:lstStyle/>
            <a:p>
              <a:pPr>
                <a:spcBef>
                  <a:spcPct val="50000"/>
                </a:spcBef>
                <a:defRPr/>
              </a:pPr>
              <a:r>
                <a:rPr lang="ru-RU" sz="2400">
                  <a:latin typeface="Arial" charset="0"/>
                  <a:cs typeface="+mn-cs"/>
                </a:rPr>
                <a:t>  Зачем нужен </a:t>
              </a:r>
              <a:r>
                <a:rPr lang="en-US" sz="2400" b="1">
                  <a:solidFill>
                    <a:srgbClr val="FF0000"/>
                  </a:solidFill>
                  <a:latin typeface="Courier New" pitchFamily="49" charset="0"/>
                  <a:cs typeface="Courier New" pitchFamily="49" charset="0"/>
                </a:rPr>
                <a:t>id</a:t>
              </a:r>
              <a:r>
                <a:rPr lang="en-US" sz="2400">
                  <a:latin typeface="Arial" charset="0"/>
                  <a:cs typeface="+mn-cs"/>
                </a:rPr>
                <a:t>?</a:t>
              </a:r>
              <a:endParaRPr lang="ru-RU" sz="2400">
                <a:latin typeface="Arial" charset="0"/>
                <a:cs typeface="+mn-cs"/>
              </a:endParaRPr>
            </a:p>
          </p:txBody>
        </p:sp>
        <p:sp>
          <p:nvSpPr>
            <p:cNvPr id="15" name="Oval 8"/>
            <p:cNvSpPr>
              <a:spLocks noChangeArrowheads="1"/>
            </p:cNvSpPr>
            <p:nvPr/>
          </p:nvSpPr>
          <p:spPr bwMode="auto">
            <a:xfrm>
              <a:off x="390" y="2175"/>
              <a:ext cx="386" cy="387"/>
            </a:xfrm>
            <a:prstGeom prst="ellipse">
              <a:avLst/>
            </a:prstGeom>
            <a:solidFill>
              <a:srgbClr val="000080"/>
            </a:solidFill>
            <a:ln w="9525">
              <a:solidFill>
                <a:schemeClr val="tx1"/>
              </a:solidFill>
              <a:round/>
              <a:headEnd/>
              <a:tailEnd/>
            </a:ln>
            <a:effectLst>
              <a:outerShdw blurRad="50800" dist="38100" dir="2700000" algn="tl" rotWithShape="0">
                <a:prstClr val="black">
                  <a:alpha val="40000"/>
                </a:prstClr>
              </a:outerShdw>
            </a:effectLst>
          </p:spPr>
          <p:txBody>
            <a:bodyPr wrap="none" anchor="ctr"/>
            <a:lstStyle/>
            <a:p>
              <a:pPr algn="ctr">
                <a:defRPr/>
              </a:pPr>
              <a:r>
                <a:rPr lang="en-US" sz="4400">
                  <a:solidFill>
                    <a:schemeClr val="bg1"/>
                  </a:solidFill>
                  <a:latin typeface="Arial Black" pitchFamily="34" charset="0"/>
                  <a:cs typeface="+mn-cs"/>
                </a:rPr>
                <a:t>?</a:t>
              </a:r>
              <a:endParaRPr lang="ru-RU" sz="4400">
                <a:solidFill>
                  <a:schemeClr val="bg1"/>
                </a:solidFill>
                <a:latin typeface="Arial Black" pitchFamily="34" charset="0"/>
                <a:cs typeface="+mn-cs"/>
              </a:endParaRPr>
            </a:p>
          </p:txBody>
        </p:sp>
      </p:grpSp>
      <p:sp>
        <p:nvSpPr>
          <p:cNvPr id="16" name="AutoShape 6"/>
          <p:cNvSpPr>
            <a:spLocks noChangeArrowheads="1"/>
          </p:cNvSpPr>
          <p:nvPr/>
        </p:nvSpPr>
        <p:spPr bwMode="auto">
          <a:xfrm>
            <a:off x="3975100" y="5503863"/>
            <a:ext cx="3684588"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tIns="8280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ru-RU" sz="2400" b="1">
                <a:solidFill>
                  <a:srgbClr val="0000FF"/>
                </a:solidFill>
                <a:latin typeface="Courier New" panose="02070309020205020404" pitchFamily="49" charset="0"/>
                <a:cs typeface="Courier New" panose="02070309020205020404" pitchFamily="49" charset="0"/>
              </a:rPr>
              <a:t>block</a:t>
            </a:r>
            <a:r>
              <a:rPr lang="en-US" altLang="ru-RU" sz="2400">
                <a:cs typeface="Courier New" panose="02070309020205020404" pitchFamily="49" charset="0"/>
              </a:rPr>
              <a:t> – </a:t>
            </a:r>
            <a:r>
              <a:rPr lang="ru-RU" altLang="ru-RU" sz="2400">
                <a:cs typeface="Courier New" panose="02070309020205020404" pitchFamily="49" charset="0"/>
              </a:rPr>
              <a:t>во всю ширину</a:t>
            </a:r>
            <a:endParaRPr lang="en-US" altLang="ru-RU" sz="2400">
              <a:cs typeface="Courier New" panose="02070309020205020404" pitchFamily="49" charset="0"/>
            </a:endParaRPr>
          </a:p>
          <a:p>
            <a:pPr eaLnBrk="1" hangingPunct="1">
              <a:lnSpc>
                <a:spcPct val="80000"/>
              </a:lnSpc>
              <a:spcBef>
                <a:spcPct val="0"/>
              </a:spcBef>
              <a:buFontTx/>
              <a:buNone/>
            </a:pPr>
            <a:r>
              <a:rPr lang="en-US" altLang="ru-RU" sz="2400" b="1">
                <a:solidFill>
                  <a:srgbClr val="0000FF"/>
                </a:solidFill>
                <a:latin typeface="Courier New" panose="02070309020205020404" pitchFamily="49" charset="0"/>
                <a:cs typeface="Courier New" panose="02070309020205020404" pitchFamily="49" charset="0"/>
              </a:rPr>
              <a:t>inline</a:t>
            </a:r>
            <a:r>
              <a:rPr lang="en-US" altLang="ru-RU" sz="2400">
                <a:cs typeface="Courier New" panose="02070309020205020404" pitchFamily="49" charset="0"/>
              </a:rPr>
              <a:t> – </a:t>
            </a:r>
            <a:r>
              <a:rPr lang="ru-RU" altLang="ru-RU" sz="2400">
                <a:cs typeface="Courier New" panose="02070309020205020404" pitchFamily="49" charset="0"/>
              </a:rPr>
              <a:t>в тексте</a:t>
            </a:r>
            <a:endParaRPr lang="ru-RU" altLang="ru-RU" sz="2400" b="1">
              <a:latin typeface="Courier New" panose="02070309020205020404" pitchFamily="49" charset="0"/>
              <a:cs typeface="Courier New" panose="02070309020205020404" pitchFamily="49" charset="0"/>
            </a:endParaRPr>
          </a:p>
        </p:txBody>
      </p:sp>
      <p:sp>
        <p:nvSpPr>
          <p:cNvPr id="57359" name="Полилиния 16"/>
          <p:cNvSpPr>
            <a:spLocks noChangeArrowheads="1"/>
          </p:cNvSpPr>
          <p:nvPr/>
        </p:nvSpPr>
        <p:spPr bwMode="auto">
          <a:xfrm>
            <a:off x="2662238" y="4618038"/>
            <a:ext cx="1809750" cy="949325"/>
          </a:xfrm>
          <a:custGeom>
            <a:avLst/>
            <a:gdLst>
              <a:gd name="T0" fmla="*/ 1792857 w 1810693"/>
              <a:gd name="T1" fmla="*/ 926419 h 950614"/>
              <a:gd name="T2" fmla="*/ 977109 w 1810693"/>
              <a:gd name="T3" fmla="*/ 88231 h 950614"/>
              <a:gd name="T4" fmla="*/ 0 w 1810693"/>
              <a:gd name="T5" fmla="*/ 397038 h 950614"/>
              <a:gd name="T6" fmla="*/ 0 60000 65536"/>
              <a:gd name="T7" fmla="*/ 0 60000 65536"/>
              <a:gd name="T8" fmla="*/ 0 60000 65536"/>
              <a:gd name="T9" fmla="*/ 0 w 1810693"/>
              <a:gd name="T10" fmla="*/ 0 h 950614"/>
              <a:gd name="T11" fmla="*/ 1810693 w 1810693"/>
              <a:gd name="T12" fmla="*/ 950614 h 950614"/>
            </a:gdLst>
            <a:ahLst/>
            <a:cxnLst>
              <a:cxn ang="T6">
                <a:pos x="T0" y="T1"/>
              </a:cxn>
              <a:cxn ang="T7">
                <a:pos x="T2" y="T3"/>
              </a:cxn>
              <a:cxn ang="T8">
                <a:pos x="T4" y="T5"/>
              </a:cxn>
            </a:cxnLst>
            <a:rect l="T9" t="T10" r="T11" b="T12"/>
            <a:pathLst>
              <a:path w="1810693" h="950614">
                <a:moveTo>
                  <a:pt x="1810693" y="950614"/>
                </a:moveTo>
                <a:cubicBezTo>
                  <a:pt x="1549651" y="565842"/>
                  <a:pt x="1288610" y="181070"/>
                  <a:pt x="986828" y="90535"/>
                </a:cubicBezTo>
                <a:cubicBezTo>
                  <a:pt x="685046" y="0"/>
                  <a:pt x="342523" y="203703"/>
                  <a:pt x="0" y="407406"/>
                </a:cubicBezTo>
              </a:path>
            </a:pathLst>
          </a:custGeom>
          <a:noFill/>
          <a:ln w="19050" algn="ctr">
            <a:solidFill>
              <a:srgbClr val="FF0000"/>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57349"/>
                                        </p:tgtEl>
                                        <p:attrNameLst>
                                          <p:attrName>style.visibility</p:attrName>
                                        </p:attrNameLst>
                                      </p:cBhvr>
                                      <p:to>
                                        <p:strVal val="visible"/>
                                      </p:to>
                                    </p:set>
                                    <p:animEffect transition="in" filter="dissolve">
                                      <p:cBhvr>
                                        <p:cTn id="15" dur="500"/>
                                        <p:tgtEl>
                                          <p:spTgt spid="5734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1683"/>
                                        </p:tgtEl>
                                        <p:attrNameLst>
                                          <p:attrName>style.visibility</p:attrName>
                                        </p:attrNameLst>
                                      </p:cBhvr>
                                      <p:to>
                                        <p:strVal val="visible"/>
                                      </p:to>
                                    </p:set>
                                    <p:animEffect transition="in" filter="dissolve">
                                      <p:cBhvr>
                                        <p:cTn id="20" dur="500"/>
                                        <p:tgtEl>
                                          <p:spTgt spid="7168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57359"/>
                                        </p:tgtEl>
                                        <p:attrNameLst>
                                          <p:attrName>style.visibility</p:attrName>
                                        </p:attrNameLst>
                                      </p:cBhvr>
                                      <p:to>
                                        <p:strVal val="visible"/>
                                      </p:to>
                                    </p:set>
                                    <p:animEffect transition="in" filter="dissolve">
                                      <p:cBhvr>
                                        <p:cTn id="38" dur="500"/>
                                        <p:tgtEl>
                                          <p:spTgt spid="5735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71683" grpId="0" animBg="1"/>
      <p:bldP spid="11" grpId="0" animBg="1"/>
      <p:bldP spid="12" grpId="0" animBg="1"/>
      <p:bldP spid="16" grpId="0"/>
      <p:bldP spid="57359"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Заголовок 1"/>
          <p:cNvSpPr>
            <a:spLocks noGrp="1"/>
          </p:cNvSpPr>
          <p:nvPr>
            <p:ph type="title"/>
          </p:nvPr>
        </p:nvSpPr>
        <p:spPr>
          <a:xfrm>
            <a:off x="311150" y="301625"/>
            <a:ext cx="8375650" cy="471488"/>
          </a:xfrm>
        </p:spPr>
        <p:txBody>
          <a:bodyPr/>
          <a:lstStyle/>
          <a:p>
            <a:r>
              <a:rPr lang="en-US" altLang="ru-RU" smtClean="0"/>
              <a:t>Javascript-</a:t>
            </a:r>
            <a:r>
              <a:rPr lang="ru-RU" altLang="ru-RU" smtClean="0"/>
              <a:t>файл</a:t>
            </a:r>
          </a:p>
        </p:txBody>
      </p:sp>
      <p:sp>
        <p:nvSpPr>
          <p:cNvPr id="109571"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1C4B31E-AF33-408F-BC3E-42EF684B1597}" type="slidenum">
              <a:rPr lang="ru-RU" altLang="ru-RU" sz="1400" smtClean="0"/>
              <a:pPr>
                <a:spcBef>
                  <a:spcPct val="0"/>
                </a:spcBef>
                <a:buFontTx/>
                <a:buNone/>
              </a:pPr>
              <a:t>154</a:t>
            </a:fld>
            <a:endParaRPr lang="ru-RU" altLang="ru-RU" sz="1400" smtClean="0"/>
          </a:p>
        </p:txBody>
      </p:sp>
      <p:sp>
        <p:nvSpPr>
          <p:cNvPr id="58372" name="Прямоугольник 3"/>
          <p:cNvSpPr>
            <a:spLocks noChangeArrowheads="1"/>
          </p:cNvSpPr>
          <p:nvPr/>
        </p:nvSpPr>
        <p:spPr bwMode="auto">
          <a:xfrm>
            <a:off x="376238" y="817563"/>
            <a:ext cx="2501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a:t>Файл </a:t>
            </a:r>
            <a:r>
              <a:rPr lang="ru-RU" altLang="ru-RU" sz="2400" b="1">
                <a:solidFill>
                  <a:srgbClr val="0000FF"/>
                </a:solidFill>
                <a:latin typeface="Courier New" panose="02070309020205020404" pitchFamily="49" charset="0"/>
                <a:cs typeface="Courier New" panose="02070309020205020404" pitchFamily="49" charset="0"/>
              </a:rPr>
              <a:t>test.js</a:t>
            </a:r>
            <a:r>
              <a:rPr lang="ru-RU" altLang="ru-RU" sz="2400">
                <a:latin typeface="Courier New" panose="02070309020205020404" pitchFamily="49" charset="0"/>
                <a:cs typeface="Courier New" panose="02070309020205020404" pitchFamily="49" charset="0"/>
              </a:rPr>
              <a:t> </a:t>
            </a:r>
          </a:p>
        </p:txBody>
      </p:sp>
      <p:sp>
        <p:nvSpPr>
          <p:cNvPr id="109573"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72705" name="Text Box 1"/>
          <p:cNvSpPr txBox="1">
            <a:spLocks noChangeArrowheads="1"/>
          </p:cNvSpPr>
          <p:nvPr/>
        </p:nvSpPr>
        <p:spPr bwMode="auto">
          <a:xfrm>
            <a:off x="381000" y="2055813"/>
            <a:ext cx="8518525" cy="2679700"/>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rIns="0"/>
          <a:lstStyle/>
          <a:p>
            <a:pPr>
              <a:defRPr/>
            </a:pPr>
            <a:r>
              <a:rPr lang="en-US" sz="2400" b="1">
                <a:latin typeface="Courier New" pitchFamily="49" charset="0"/>
                <a:ea typeface="Times New Roman" pitchFamily="18" charset="0"/>
                <a:cs typeface="Courier New" pitchFamily="49" charset="0"/>
              </a:rPr>
              <a:t>function show ( name )</a:t>
            </a:r>
            <a:endParaRPr lang="ru-RU" sz="2400">
              <a:latin typeface="Arial" charset="0"/>
              <a:ea typeface="Times New Roman" pitchFamily="18" charset="0"/>
              <a:cs typeface="Courier New" pitchFamily="49" charset="0"/>
            </a:endParaRPr>
          </a:p>
          <a:p>
            <a:pPr>
              <a:defRPr/>
            </a:pPr>
            <a:r>
              <a:rPr lang="en-US" sz="2400" b="1">
                <a:latin typeface="Courier New" pitchFamily="49" charset="0"/>
                <a:ea typeface="Times New Roman" pitchFamily="18" charset="0"/>
                <a:cs typeface="Courier New" pitchFamily="49" charset="0"/>
              </a:rPr>
              <a:t>{</a:t>
            </a:r>
            <a:endParaRPr lang="ru-RU" sz="2400">
              <a:latin typeface="Arial" charset="0"/>
              <a:ea typeface="Times New Roman" pitchFamily="18" charset="0"/>
              <a:cs typeface="Courier New" pitchFamily="49" charset="0"/>
            </a:endParaRPr>
          </a:p>
          <a:p>
            <a:pPr>
              <a:spcBef>
                <a:spcPts val="1200"/>
              </a:spcBef>
              <a:defRPr/>
            </a:pPr>
            <a:r>
              <a:rPr lang="en-US" sz="2400" b="1">
                <a:latin typeface="Courier New" pitchFamily="49" charset="0"/>
                <a:ea typeface="Times New Roman" pitchFamily="18" charset="0"/>
                <a:cs typeface="Courier New" pitchFamily="49" charset="0"/>
              </a:rPr>
              <a:t>  var elem = document.</a:t>
            </a:r>
            <a:r>
              <a:rPr lang="en-US" sz="2400" b="1">
                <a:solidFill>
                  <a:srgbClr val="0000FF"/>
                </a:solidFill>
                <a:latin typeface="Courier New" pitchFamily="49" charset="0"/>
                <a:ea typeface="Times New Roman" pitchFamily="18" charset="0"/>
                <a:cs typeface="Courier New" pitchFamily="49" charset="0"/>
              </a:rPr>
              <a:t>getElementById</a:t>
            </a:r>
            <a:r>
              <a:rPr lang="en-US" sz="2400" b="1">
                <a:latin typeface="Courier New" pitchFamily="49" charset="0"/>
                <a:ea typeface="Times New Roman" pitchFamily="18" charset="0"/>
                <a:cs typeface="Courier New" pitchFamily="49" charset="0"/>
              </a:rPr>
              <a:t>(name); </a:t>
            </a:r>
            <a:endParaRPr lang="ru-RU" sz="2400">
              <a:latin typeface="Arial" charset="0"/>
              <a:ea typeface="Times New Roman" pitchFamily="18" charset="0"/>
              <a:cs typeface="Courier New" pitchFamily="49" charset="0"/>
            </a:endParaRPr>
          </a:p>
          <a:p>
            <a:pPr>
              <a:spcBef>
                <a:spcPts val="1200"/>
              </a:spcBef>
              <a:defRPr/>
            </a:pPr>
            <a:r>
              <a:rPr lang="en-US" sz="2400" b="1">
                <a:latin typeface="Courier New" pitchFamily="49" charset="0"/>
                <a:ea typeface="Times New Roman" pitchFamily="18" charset="0"/>
                <a:cs typeface="Courier New" pitchFamily="49" charset="0"/>
              </a:rPr>
              <a:t>  if ( elem ) </a:t>
            </a:r>
            <a:endParaRPr lang="ru-RU" sz="2400">
              <a:latin typeface="Arial" charset="0"/>
              <a:ea typeface="Times New Roman" pitchFamily="18" charset="0"/>
              <a:cs typeface="Courier New" pitchFamily="49" charset="0"/>
            </a:endParaRPr>
          </a:p>
          <a:p>
            <a:pPr>
              <a:defRPr/>
            </a:pPr>
            <a:r>
              <a:rPr lang="en-US" sz="2400" b="1">
                <a:latin typeface="Courier New" pitchFamily="49" charset="0"/>
                <a:ea typeface="Times New Roman" pitchFamily="18" charset="0"/>
                <a:cs typeface="Courier New" pitchFamily="49" charset="0"/>
              </a:rPr>
              <a:t>    elem.style.</a:t>
            </a:r>
            <a:r>
              <a:rPr lang="en-US" sz="2400" b="1">
                <a:solidFill>
                  <a:srgbClr val="FF0000"/>
                </a:solidFill>
                <a:latin typeface="Courier New" pitchFamily="49" charset="0"/>
                <a:ea typeface="Times New Roman" pitchFamily="18" charset="0"/>
                <a:cs typeface="Courier New" pitchFamily="49" charset="0"/>
              </a:rPr>
              <a:t>display</a:t>
            </a:r>
            <a:r>
              <a:rPr lang="en-US" sz="2400" b="1">
                <a:latin typeface="Courier New" pitchFamily="49" charset="0"/>
                <a:ea typeface="Times New Roman" pitchFamily="18" charset="0"/>
                <a:cs typeface="Courier New" pitchFamily="49" charset="0"/>
              </a:rPr>
              <a:t> = "block";</a:t>
            </a:r>
            <a:endParaRPr lang="ru-RU" sz="2400">
              <a:latin typeface="Arial" charset="0"/>
              <a:ea typeface="Times New Roman" pitchFamily="18" charset="0"/>
              <a:cs typeface="Courier New" pitchFamily="49" charset="0"/>
            </a:endParaRPr>
          </a:p>
          <a:p>
            <a:pPr>
              <a:defRPr/>
            </a:pPr>
            <a:r>
              <a:rPr lang="en-US" sz="2400" b="1">
                <a:latin typeface="Courier New" pitchFamily="49" charset="0"/>
                <a:ea typeface="Times New Roman" pitchFamily="18" charset="0"/>
                <a:cs typeface="Courier New" pitchFamily="49" charset="0"/>
              </a:rPr>
              <a:t>}</a:t>
            </a:r>
            <a:endParaRPr lang="en-US" sz="2400">
              <a:latin typeface="Arial" charset="0"/>
              <a:ea typeface="Times New Roman" pitchFamily="18" charset="0"/>
              <a:cs typeface="Courier New" pitchFamily="49" charset="0"/>
            </a:endParaRPr>
          </a:p>
        </p:txBody>
      </p:sp>
      <p:sp>
        <p:nvSpPr>
          <p:cNvPr id="10957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0" name="AutoShape 6"/>
          <p:cNvSpPr>
            <a:spLocks noChangeArrowheads="1"/>
          </p:cNvSpPr>
          <p:nvPr/>
        </p:nvSpPr>
        <p:spPr bwMode="auto">
          <a:xfrm>
            <a:off x="5297488" y="2109788"/>
            <a:ext cx="3221037" cy="488950"/>
          </a:xfrm>
          <a:prstGeom prst="wedgeRoundRectCallout">
            <a:avLst>
              <a:gd name="adj1" fmla="val -37417"/>
              <a:gd name="adj2" fmla="val 118476"/>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a:latin typeface="Arial" charset="0"/>
                <a:cs typeface="+mn-cs"/>
              </a:rPr>
              <a:t>найти элемент по </a:t>
            </a:r>
            <a:r>
              <a:rPr lang="en-US" sz="2400" b="1">
                <a:solidFill>
                  <a:srgbClr val="0000FF"/>
                </a:solidFill>
                <a:latin typeface="Courier New" pitchFamily="49" charset="0"/>
                <a:cs typeface="Courier New" pitchFamily="49" charset="0"/>
              </a:rPr>
              <a:t>id</a:t>
            </a:r>
            <a:endParaRPr lang="ru-RU" sz="2400" b="1">
              <a:solidFill>
                <a:srgbClr val="0000FF"/>
              </a:solidFill>
              <a:latin typeface="Courier New" pitchFamily="49" charset="0"/>
              <a:cs typeface="Courier New" pitchFamily="49" charset="0"/>
            </a:endParaRPr>
          </a:p>
        </p:txBody>
      </p:sp>
      <p:sp>
        <p:nvSpPr>
          <p:cNvPr id="11" name="AutoShape 6"/>
          <p:cNvSpPr>
            <a:spLocks noChangeArrowheads="1"/>
          </p:cNvSpPr>
          <p:nvPr/>
        </p:nvSpPr>
        <p:spPr bwMode="auto">
          <a:xfrm>
            <a:off x="552450" y="1330325"/>
            <a:ext cx="1565275" cy="488950"/>
          </a:xfrm>
          <a:prstGeom prst="wedgeRoundRectCallout">
            <a:avLst>
              <a:gd name="adj1" fmla="val -37417"/>
              <a:gd name="adj2" fmla="val 118476"/>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a:latin typeface="Arial" charset="0"/>
                <a:cs typeface="+mn-cs"/>
              </a:rPr>
              <a:t>функция</a:t>
            </a:r>
            <a:endParaRPr lang="ru-RU" sz="2400" b="1">
              <a:solidFill>
                <a:srgbClr val="0000FF"/>
              </a:solidFill>
              <a:latin typeface="Courier New" pitchFamily="49" charset="0"/>
              <a:cs typeface="Courier New" pitchFamily="49" charset="0"/>
            </a:endParaRPr>
          </a:p>
        </p:txBody>
      </p:sp>
      <p:sp>
        <p:nvSpPr>
          <p:cNvPr id="12" name="AutoShape 6"/>
          <p:cNvSpPr>
            <a:spLocks noChangeArrowheads="1"/>
          </p:cNvSpPr>
          <p:nvPr/>
        </p:nvSpPr>
        <p:spPr bwMode="auto">
          <a:xfrm>
            <a:off x="2290763" y="1330325"/>
            <a:ext cx="2335212" cy="488950"/>
          </a:xfrm>
          <a:prstGeom prst="wedgeRoundRectCallout">
            <a:avLst>
              <a:gd name="adj1" fmla="val -37417"/>
              <a:gd name="adj2" fmla="val 118476"/>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a:latin typeface="Arial" charset="0"/>
                <a:cs typeface="+mn-cs"/>
              </a:rPr>
              <a:t>имя функции</a:t>
            </a:r>
            <a:endParaRPr lang="ru-RU" sz="2400" b="1">
              <a:solidFill>
                <a:srgbClr val="0000FF"/>
              </a:solidFill>
              <a:latin typeface="Courier New" pitchFamily="49" charset="0"/>
              <a:cs typeface="Courier New" pitchFamily="49" charset="0"/>
            </a:endParaRPr>
          </a:p>
        </p:txBody>
      </p:sp>
      <p:sp>
        <p:nvSpPr>
          <p:cNvPr id="13" name="AutoShape 6"/>
          <p:cNvSpPr>
            <a:spLocks noChangeArrowheads="1"/>
          </p:cNvSpPr>
          <p:nvPr/>
        </p:nvSpPr>
        <p:spPr bwMode="auto">
          <a:xfrm>
            <a:off x="923925" y="2471738"/>
            <a:ext cx="2262188" cy="415925"/>
          </a:xfrm>
          <a:prstGeom prst="wedgeRoundRectCallout">
            <a:avLst>
              <a:gd name="adj1" fmla="val -40618"/>
              <a:gd name="adj2" fmla="val 100485"/>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a:latin typeface="Arial" charset="0"/>
                <a:cs typeface="+mn-cs"/>
              </a:rPr>
              <a:t>переменная</a:t>
            </a:r>
            <a:endParaRPr lang="ru-RU" sz="2400" b="1">
              <a:solidFill>
                <a:srgbClr val="0000FF"/>
              </a:solidFill>
              <a:latin typeface="Courier New" pitchFamily="49" charset="0"/>
              <a:cs typeface="Courier New" pitchFamily="49" charset="0"/>
            </a:endParaRPr>
          </a:p>
        </p:txBody>
      </p:sp>
      <p:sp>
        <p:nvSpPr>
          <p:cNvPr id="14" name="AutoShape 6"/>
          <p:cNvSpPr>
            <a:spLocks noChangeArrowheads="1"/>
          </p:cNvSpPr>
          <p:nvPr/>
        </p:nvSpPr>
        <p:spPr bwMode="auto">
          <a:xfrm>
            <a:off x="3141663" y="3368675"/>
            <a:ext cx="2263775" cy="479425"/>
          </a:xfrm>
          <a:prstGeom prst="wedgeRoundRectCallout">
            <a:avLst>
              <a:gd name="adj1" fmla="val -64225"/>
              <a:gd name="adj2" fmla="val 1570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a:latin typeface="Arial" charset="0"/>
                <a:cs typeface="+mn-cs"/>
              </a:rPr>
              <a:t>если нашли</a:t>
            </a:r>
            <a:endParaRPr lang="ru-RU" sz="2400" b="1">
              <a:solidFill>
                <a:srgbClr val="0000FF"/>
              </a:solidFill>
              <a:latin typeface="Courier New" pitchFamily="49" charset="0"/>
              <a:cs typeface="Courier New" pitchFamily="49" charset="0"/>
            </a:endParaRPr>
          </a:p>
        </p:txBody>
      </p:sp>
      <p:sp>
        <p:nvSpPr>
          <p:cNvPr id="15" name="AutoShape 6"/>
          <p:cNvSpPr>
            <a:spLocks noChangeArrowheads="1"/>
          </p:cNvSpPr>
          <p:nvPr/>
        </p:nvSpPr>
        <p:spPr bwMode="auto">
          <a:xfrm>
            <a:off x="1068388" y="4662488"/>
            <a:ext cx="3032125" cy="777875"/>
          </a:xfrm>
          <a:prstGeom prst="wedgeRoundRectCallout">
            <a:avLst>
              <a:gd name="adj1" fmla="val 33685"/>
              <a:gd name="adj2" fmla="val -105228"/>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a:latin typeface="Arial" charset="0"/>
                <a:cs typeface="+mn-cs"/>
              </a:rPr>
              <a:t>изменить свойство </a:t>
            </a:r>
            <a:r>
              <a:rPr lang="en-US" sz="2400" b="1">
                <a:solidFill>
                  <a:srgbClr val="FF0000"/>
                </a:solidFill>
                <a:latin typeface="Courier New" pitchFamily="49" charset="0"/>
                <a:cs typeface="Courier New" pitchFamily="49" charset="0"/>
              </a:rPr>
              <a:t>display</a:t>
            </a:r>
            <a:endParaRPr lang="ru-RU" sz="2400" b="1">
              <a:solidFill>
                <a:srgbClr val="FF0000"/>
              </a:solidFill>
              <a:latin typeface="Courier New" pitchFamily="49" charset="0"/>
              <a:cs typeface="Courier New" pitchFamily="49" charset="0"/>
            </a:endParaRPr>
          </a:p>
        </p:txBody>
      </p:sp>
      <p:sp>
        <p:nvSpPr>
          <p:cNvPr id="16" name="AutoShape 6"/>
          <p:cNvSpPr>
            <a:spLocks noChangeArrowheads="1"/>
          </p:cNvSpPr>
          <p:nvPr/>
        </p:nvSpPr>
        <p:spPr bwMode="auto">
          <a:xfrm>
            <a:off x="4735513" y="4579938"/>
            <a:ext cx="3684587" cy="1123950"/>
          </a:xfrm>
          <a:prstGeom prst="wedgeRoundRectCallout">
            <a:avLst>
              <a:gd name="adj1" fmla="val -32627"/>
              <a:gd name="adj2" fmla="val -83401"/>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eaLnBrk="1" hangingPunct="1">
              <a:lnSpc>
                <a:spcPct val="80000"/>
              </a:lnSpc>
              <a:defRPr/>
            </a:pPr>
            <a:r>
              <a:rPr lang="en-US" sz="2400" b="1">
                <a:solidFill>
                  <a:srgbClr val="0000FF"/>
                </a:solidFill>
                <a:latin typeface="Courier New" pitchFamily="49" charset="0"/>
                <a:cs typeface="Courier New" pitchFamily="49" charset="0"/>
              </a:rPr>
              <a:t>block</a:t>
            </a:r>
            <a:r>
              <a:rPr lang="en-US" sz="2400">
                <a:latin typeface="Arial" charset="0"/>
                <a:cs typeface="Courier New" pitchFamily="49" charset="0"/>
              </a:rPr>
              <a:t> – </a:t>
            </a:r>
            <a:r>
              <a:rPr lang="ru-RU" sz="2400">
                <a:latin typeface="Arial" charset="0"/>
                <a:cs typeface="Courier New" pitchFamily="49" charset="0"/>
              </a:rPr>
              <a:t>во всю ширину</a:t>
            </a:r>
            <a:endParaRPr lang="en-US" sz="2400">
              <a:latin typeface="Arial" charset="0"/>
              <a:cs typeface="Courier New" pitchFamily="49" charset="0"/>
            </a:endParaRPr>
          </a:p>
          <a:p>
            <a:pPr eaLnBrk="1" hangingPunct="1">
              <a:lnSpc>
                <a:spcPct val="80000"/>
              </a:lnSpc>
              <a:defRPr/>
            </a:pPr>
            <a:r>
              <a:rPr lang="en-US" sz="2400" b="1">
                <a:solidFill>
                  <a:srgbClr val="0000FF"/>
                </a:solidFill>
                <a:latin typeface="Courier New" pitchFamily="49" charset="0"/>
                <a:cs typeface="Courier New" pitchFamily="49" charset="0"/>
              </a:rPr>
              <a:t>inline</a:t>
            </a:r>
            <a:r>
              <a:rPr lang="en-US" sz="2400">
                <a:latin typeface="Arial" charset="0"/>
                <a:cs typeface="Courier New" pitchFamily="49" charset="0"/>
              </a:rPr>
              <a:t> – </a:t>
            </a:r>
            <a:r>
              <a:rPr lang="ru-RU" sz="2400">
                <a:latin typeface="Arial" charset="0"/>
                <a:cs typeface="Courier New" pitchFamily="49" charset="0"/>
              </a:rPr>
              <a:t>в тексте</a:t>
            </a:r>
          </a:p>
          <a:p>
            <a:pPr eaLnBrk="1" hangingPunct="1">
              <a:lnSpc>
                <a:spcPct val="80000"/>
              </a:lnSpc>
              <a:defRPr/>
            </a:pPr>
            <a:r>
              <a:rPr lang="en-US" sz="2400" b="1">
                <a:solidFill>
                  <a:srgbClr val="0000FF"/>
                </a:solidFill>
                <a:latin typeface="Courier New" pitchFamily="49" charset="0"/>
                <a:cs typeface="Courier New" pitchFamily="49" charset="0"/>
              </a:rPr>
              <a:t>none</a:t>
            </a:r>
            <a:r>
              <a:rPr lang="en-US" sz="2400">
                <a:latin typeface="Arial" charset="0"/>
                <a:cs typeface="Courier New" pitchFamily="49" charset="0"/>
              </a:rPr>
              <a:t> – </a:t>
            </a:r>
            <a:r>
              <a:rPr lang="ru-RU" sz="2400">
                <a:latin typeface="Arial" charset="0"/>
                <a:cs typeface="Courier New" pitchFamily="49" charset="0"/>
              </a:rPr>
              <a:t>не показывать</a:t>
            </a:r>
            <a:endParaRPr lang="ru-RU" sz="2400" b="1">
              <a:latin typeface="Courier New" pitchFamily="49" charset="0"/>
              <a:cs typeface="Courier New" pitchFamily="49" charset="0"/>
            </a:endParaRPr>
          </a:p>
          <a:p>
            <a:pPr eaLnBrk="1" hangingPunct="1">
              <a:lnSpc>
                <a:spcPct val="80000"/>
              </a:lnSpc>
              <a:defRPr/>
            </a:pPr>
            <a:endParaRPr lang="ru-RU" sz="2400" b="1">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8372"/>
                                        </p:tgtEl>
                                        <p:attrNameLst>
                                          <p:attrName>style.visibility</p:attrName>
                                        </p:attrNameLst>
                                      </p:cBhvr>
                                      <p:to>
                                        <p:strVal val="visible"/>
                                      </p:to>
                                    </p:set>
                                    <p:animEffect transition="in" filter="dissolve">
                                      <p:cBhvr>
                                        <p:cTn id="7" dur="500"/>
                                        <p:tgtEl>
                                          <p:spTgt spid="5837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2705">
                                            <p:bg/>
                                          </p:spTgt>
                                        </p:tgtEl>
                                        <p:attrNameLst>
                                          <p:attrName>style.visibility</p:attrName>
                                        </p:attrNameLst>
                                      </p:cBhvr>
                                      <p:to>
                                        <p:strVal val="visible"/>
                                      </p:to>
                                    </p:set>
                                    <p:animEffect transition="in" filter="dissolve">
                                      <p:cBhvr>
                                        <p:cTn id="10" dur="500"/>
                                        <p:tgtEl>
                                          <p:spTgt spid="72705">
                                            <p:bg/>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2705">
                                            <p:txEl>
                                              <p:pRg st="0" end="0"/>
                                            </p:txEl>
                                          </p:spTgt>
                                        </p:tgtEl>
                                        <p:attrNameLst>
                                          <p:attrName>style.visibility</p:attrName>
                                        </p:attrNameLst>
                                      </p:cBhvr>
                                      <p:to>
                                        <p:strVal val="visible"/>
                                      </p:to>
                                    </p:set>
                                    <p:animEffect transition="in" filter="dissolve">
                                      <p:cBhvr>
                                        <p:cTn id="13" dur="500"/>
                                        <p:tgtEl>
                                          <p:spTgt spid="72705">
                                            <p:txEl>
                                              <p:pRg st="0" end="0"/>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2705">
                                            <p:txEl>
                                              <p:pRg st="1" end="1"/>
                                            </p:txEl>
                                          </p:spTgt>
                                        </p:tgtEl>
                                        <p:attrNameLst>
                                          <p:attrName>style.visibility</p:attrName>
                                        </p:attrNameLst>
                                      </p:cBhvr>
                                      <p:to>
                                        <p:strVal val="visible"/>
                                      </p:to>
                                    </p:set>
                                    <p:animEffect transition="in" filter="dissolve">
                                      <p:cBhvr>
                                        <p:cTn id="16" dur="500"/>
                                        <p:tgtEl>
                                          <p:spTgt spid="72705">
                                            <p:txEl>
                                              <p:pRg st="1" end="1"/>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2705">
                                            <p:txEl>
                                              <p:pRg st="5" end="5"/>
                                            </p:txEl>
                                          </p:spTgt>
                                        </p:tgtEl>
                                        <p:attrNameLst>
                                          <p:attrName>style.visibility</p:attrName>
                                        </p:attrNameLst>
                                      </p:cBhvr>
                                      <p:to>
                                        <p:strVal val="visible"/>
                                      </p:to>
                                    </p:set>
                                    <p:animEffect transition="in" filter="dissolve">
                                      <p:cBhvr>
                                        <p:cTn id="19" dur="500"/>
                                        <p:tgtEl>
                                          <p:spTgt spid="72705">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72705">
                                            <p:txEl>
                                              <p:pRg st="2" end="2"/>
                                            </p:txEl>
                                          </p:spTgt>
                                        </p:tgtEl>
                                        <p:attrNameLst>
                                          <p:attrName>style.visibility</p:attrName>
                                        </p:attrNameLst>
                                      </p:cBhvr>
                                      <p:to>
                                        <p:strVal val="visible"/>
                                      </p:to>
                                    </p:set>
                                    <p:animEffect transition="in" filter="dissolve">
                                      <p:cBhvr>
                                        <p:cTn id="34" dur="500"/>
                                        <p:tgtEl>
                                          <p:spTgt spid="72705">
                                            <p:txEl>
                                              <p:pRg st="2" end="2"/>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72705">
                                            <p:txEl>
                                              <p:pRg st="3" end="3"/>
                                            </p:txEl>
                                          </p:spTgt>
                                        </p:tgtEl>
                                        <p:attrNameLst>
                                          <p:attrName>style.visibility</p:attrName>
                                        </p:attrNameLst>
                                      </p:cBhvr>
                                      <p:to>
                                        <p:strVal val="visible"/>
                                      </p:to>
                                    </p:set>
                                    <p:animEffect transition="in" filter="dissolve">
                                      <p:cBhvr>
                                        <p:cTn id="49" dur="500"/>
                                        <p:tgtEl>
                                          <p:spTgt spid="72705">
                                            <p:txEl>
                                              <p:pRg st="3" end="3"/>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72705">
                                            <p:txEl>
                                              <p:pRg st="4" end="4"/>
                                            </p:txEl>
                                          </p:spTgt>
                                        </p:tgtEl>
                                        <p:attrNameLst>
                                          <p:attrName>style.visibility</p:attrName>
                                        </p:attrNameLst>
                                      </p:cBhvr>
                                      <p:to>
                                        <p:strVal val="visible"/>
                                      </p:to>
                                    </p:set>
                                    <p:animEffect transition="in" filter="dissolve">
                                      <p:cBhvr>
                                        <p:cTn id="52" dur="500"/>
                                        <p:tgtEl>
                                          <p:spTgt spid="72705">
                                            <p:txEl>
                                              <p:pRg st="4" end="4"/>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dissolve">
                                      <p:cBhvr>
                                        <p:cTn id="57" dur="500"/>
                                        <p:tgtEl>
                                          <p:spTgt spid="1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dissolve">
                                      <p:cBhvr>
                                        <p:cTn id="62" dur="500"/>
                                        <p:tgtEl>
                                          <p:spTgt spid="1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dissolve">
                                      <p:cBhvr>
                                        <p:cTn id="6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p:bldP spid="72705" grpId="0" build="p" animBg="1"/>
      <p:bldP spid="10" grpId="0" animBg="1"/>
      <p:bldP spid="11" grpId="0" animBg="1"/>
      <p:bldP spid="12" grpId="0" animBg="1"/>
      <p:bldP spid="13" grpId="0" animBg="1"/>
      <p:bldP spid="14" grpId="0" animBg="1"/>
      <p:bldP spid="15" grpId="0" animBg="1"/>
      <p:bldP spid="16"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Заголовок 1"/>
          <p:cNvSpPr>
            <a:spLocks noGrp="1"/>
          </p:cNvSpPr>
          <p:nvPr>
            <p:ph type="title"/>
          </p:nvPr>
        </p:nvSpPr>
        <p:spPr>
          <a:xfrm>
            <a:off x="311150" y="301625"/>
            <a:ext cx="8375650" cy="471488"/>
          </a:xfrm>
        </p:spPr>
        <p:txBody>
          <a:bodyPr/>
          <a:lstStyle/>
          <a:p>
            <a:r>
              <a:rPr lang="ru-RU" altLang="ru-RU" smtClean="0"/>
              <a:t>Подключение </a:t>
            </a:r>
            <a:r>
              <a:rPr lang="en-US" altLang="ru-RU" smtClean="0"/>
              <a:t>Javascript-</a:t>
            </a:r>
            <a:r>
              <a:rPr lang="ru-RU" altLang="ru-RU" smtClean="0"/>
              <a:t>файла</a:t>
            </a:r>
          </a:p>
        </p:txBody>
      </p:sp>
      <p:sp>
        <p:nvSpPr>
          <p:cNvPr id="110595"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BC9DE76-A4E1-464A-B4E1-0C6DBF593DE1}" type="slidenum">
              <a:rPr lang="ru-RU" altLang="ru-RU" sz="1400" smtClean="0"/>
              <a:pPr>
                <a:spcBef>
                  <a:spcPct val="0"/>
                </a:spcBef>
                <a:buFontTx/>
                <a:buNone/>
              </a:pPr>
              <a:t>155</a:t>
            </a:fld>
            <a:endParaRPr lang="ru-RU" altLang="ru-RU" sz="1400" smtClean="0"/>
          </a:p>
        </p:txBody>
      </p:sp>
      <p:sp>
        <p:nvSpPr>
          <p:cNvPr id="11059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10597"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72708" name="Text Box 4"/>
          <p:cNvSpPr txBox="1">
            <a:spLocks noChangeArrowheads="1"/>
          </p:cNvSpPr>
          <p:nvPr/>
        </p:nvSpPr>
        <p:spPr bwMode="auto">
          <a:xfrm>
            <a:off x="425450" y="1249363"/>
            <a:ext cx="8474075" cy="1927225"/>
          </a:xfrm>
          <a:prstGeom prst="rect">
            <a:avLst/>
          </a:prstGeom>
          <a:solidFill>
            <a:srgbClr val="E6E6FF"/>
          </a:solidFill>
          <a:ln w="9525">
            <a:noFill/>
            <a:miter lim="800000"/>
            <a:headEnd/>
            <a:tailEnd/>
          </a:ln>
          <a:effectLst>
            <a:outerShdw blurRad="50800" dist="38100" dir="2700000" algn="tl" rotWithShape="0">
              <a:prstClr val="black">
                <a:alpha val="40000"/>
              </a:prstClr>
            </a:outerShdw>
          </a:effectLst>
        </p:spPr>
        <p:txBody>
          <a:bodyPr rIns="0"/>
          <a:lstStyle/>
          <a:p>
            <a:pPr>
              <a:defRPr/>
            </a:pPr>
            <a:r>
              <a:rPr lang="en-US" sz="2400" b="1" dirty="0">
                <a:latin typeface="Courier New" pitchFamily="49" charset="0"/>
                <a:ea typeface="Times New Roman" pitchFamily="18" charset="0"/>
                <a:cs typeface="Courier New" pitchFamily="49" charset="0"/>
              </a:rPr>
              <a:t>&lt;head&gt;</a:t>
            </a:r>
            <a:endParaRPr lang="ru-RU" sz="2400" dirty="0">
              <a:latin typeface="Arial" charset="0"/>
              <a:ea typeface="Times New Roman" pitchFamily="18" charset="0"/>
              <a:cs typeface="Courier New" pitchFamily="49" charset="0"/>
            </a:endParaRPr>
          </a:p>
          <a:p>
            <a:pPr>
              <a:defRPr/>
            </a:pPr>
            <a:r>
              <a:rPr lang="en-US" sz="2400" b="1" dirty="0">
                <a:latin typeface="Courier New" pitchFamily="49" charset="0"/>
                <a:ea typeface="Times New Roman" pitchFamily="18" charset="0"/>
                <a:cs typeface="Courier New" pitchFamily="49" charset="0"/>
              </a:rPr>
              <a:t> &lt;</a:t>
            </a:r>
            <a:r>
              <a:rPr lang="en-US" sz="2400" b="1" dirty="0">
                <a:solidFill>
                  <a:srgbClr val="CC0099"/>
                </a:solidFill>
                <a:latin typeface="Courier New" pitchFamily="49" charset="0"/>
                <a:ea typeface="Times New Roman" pitchFamily="18" charset="0"/>
                <a:cs typeface="Courier New" pitchFamily="49" charset="0"/>
              </a:rPr>
              <a:t>script</a:t>
            </a:r>
            <a:r>
              <a:rPr lang="en-US" sz="2400" b="1" dirty="0">
                <a:latin typeface="Courier New" pitchFamily="49" charset="0"/>
                <a:ea typeface="Times New Roman" pitchFamily="18" charset="0"/>
                <a:cs typeface="Courier New" pitchFamily="49" charset="0"/>
              </a:rPr>
              <a:t> </a:t>
            </a:r>
            <a:r>
              <a:rPr lang="en-US" sz="2400" b="1" dirty="0" err="1">
                <a:latin typeface="Courier New" pitchFamily="49" charset="0"/>
                <a:ea typeface="Times New Roman" pitchFamily="18" charset="0"/>
                <a:cs typeface="Courier New" pitchFamily="49" charset="0"/>
              </a:rPr>
              <a:t>src</a:t>
            </a:r>
            <a:r>
              <a:rPr lang="en-US" sz="2400" b="1" dirty="0">
                <a:latin typeface="Courier New" pitchFamily="49" charset="0"/>
                <a:ea typeface="Times New Roman" pitchFamily="18" charset="0"/>
                <a:cs typeface="Courier New" pitchFamily="49" charset="0"/>
              </a:rPr>
              <a:t>="</a:t>
            </a:r>
            <a:r>
              <a:rPr lang="en-US" sz="2400" b="1" dirty="0">
                <a:solidFill>
                  <a:srgbClr val="0000FF"/>
                </a:solidFill>
                <a:latin typeface="Courier New" pitchFamily="49" charset="0"/>
                <a:ea typeface="Times New Roman" pitchFamily="18" charset="0"/>
                <a:cs typeface="Courier New" pitchFamily="49" charset="0"/>
              </a:rPr>
              <a:t>test.js</a:t>
            </a:r>
            <a:r>
              <a:rPr lang="en-US" sz="2400" b="1" dirty="0">
                <a:latin typeface="Courier New" pitchFamily="49" charset="0"/>
                <a:ea typeface="Times New Roman" pitchFamily="18" charset="0"/>
                <a:cs typeface="Courier New" pitchFamily="49" charset="0"/>
              </a:rPr>
              <a:t>"&gt;&lt;/</a:t>
            </a:r>
            <a:r>
              <a:rPr lang="en-US" sz="2400" b="1" dirty="0">
                <a:solidFill>
                  <a:srgbClr val="CC0099"/>
                </a:solidFill>
                <a:latin typeface="Courier New" pitchFamily="49" charset="0"/>
                <a:ea typeface="Times New Roman" pitchFamily="18" charset="0"/>
                <a:cs typeface="Courier New" pitchFamily="49" charset="0"/>
              </a:rPr>
              <a:t>script</a:t>
            </a:r>
            <a:r>
              <a:rPr lang="en-US" sz="2400" b="1" dirty="0">
                <a:latin typeface="Courier New" pitchFamily="49" charset="0"/>
                <a:ea typeface="Times New Roman" pitchFamily="18" charset="0"/>
                <a:cs typeface="Courier New" pitchFamily="49" charset="0"/>
              </a:rPr>
              <a:t>&gt;</a:t>
            </a:r>
            <a:endParaRPr lang="ru-RU" sz="2400" dirty="0">
              <a:latin typeface="Arial" charset="0"/>
              <a:ea typeface="Times New Roman" pitchFamily="18" charset="0"/>
              <a:cs typeface="Courier New" pitchFamily="49" charset="0"/>
            </a:endParaRPr>
          </a:p>
          <a:p>
            <a:pPr>
              <a:defRPr/>
            </a:pPr>
            <a:r>
              <a:rPr lang="en-US" sz="2400" b="1" dirty="0">
                <a:latin typeface="Courier New" pitchFamily="49" charset="0"/>
                <a:ea typeface="Times New Roman" pitchFamily="18" charset="0"/>
                <a:cs typeface="Courier New" pitchFamily="49" charset="0"/>
              </a:rPr>
              <a:t>  ...</a:t>
            </a:r>
            <a:endParaRPr lang="ru-RU" sz="2400" dirty="0">
              <a:latin typeface="Arial" charset="0"/>
              <a:ea typeface="Times New Roman" pitchFamily="18" charset="0"/>
              <a:cs typeface="Courier New" pitchFamily="49" charset="0"/>
            </a:endParaRPr>
          </a:p>
          <a:p>
            <a:pPr>
              <a:defRPr/>
            </a:pPr>
            <a:r>
              <a:rPr lang="en-US" sz="2400" b="1" dirty="0">
                <a:latin typeface="Courier New" pitchFamily="49" charset="0"/>
                <a:ea typeface="Times New Roman" pitchFamily="18" charset="0"/>
                <a:cs typeface="Courier New" pitchFamily="49" charset="0"/>
              </a:rPr>
              <a:t>&lt;/head&gt;</a:t>
            </a:r>
            <a:endParaRPr lang="en-US" sz="2400" dirty="0">
              <a:latin typeface="Arial" charset="0"/>
              <a:ea typeface="Times New Roman" pitchFamily="18" charset="0"/>
              <a:cs typeface="Courier New" pitchFamily="49" charset="0"/>
            </a:endParaRPr>
          </a:p>
        </p:txBody>
      </p:sp>
      <p:sp>
        <p:nvSpPr>
          <p:cNvPr id="12" name="AutoShape 6"/>
          <p:cNvSpPr>
            <a:spLocks noChangeArrowheads="1"/>
          </p:cNvSpPr>
          <p:nvPr/>
        </p:nvSpPr>
        <p:spPr bwMode="auto">
          <a:xfrm>
            <a:off x="3679825" y="2271713"/>
            <a:ext cx="2262188" cy="479425"/>
          </a:xfrm>
          <a:prstGeom prst="wedgeRoundRectCallout">
            <a:avLst>
              <a:gd name="adj1" fmla="val -49820"/>
              <a:gd name="adj2" fmla="val -118261"/>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a:latin typeface="Arial" charset="0"/>
                <a:cs typeface="+mn-cs"/>
              </a:rPr>
              <a:t>имя файла</a:t>
            </a:r>
            <a:endParaRPr lang="ru-RU" sz="2400" b="1">
              <a:solidFill>
                <a:srgbClr val="0000FF"/>
              </a:solidFill>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Заголовок 1"/>
          <p:cNvSpPr>
            <a:spLocks noGrp="1"/>
          </p:cNvSpPr>
          <p:nvPr>
            <p:ph type="title"/>
          </p:nvPr>
        </p:nvSpPr>
        <p:spPr>
          <a:xfrm>
            <a:off x="311150" y="301625"/>
            <a:ext cx="8375650" cy="471488"/>
          </a:xfrm>
        </p:spPr>
        <p:txBody>
          <a:bodyPr/>
          <a:lstStyle/>
          <a:p>
            <a:r>
              <a:rPr lang="ru-RU" altLang="ru-RU" smtClean="0"/>
              <a:t>Вызов функции</a:t>
            </a:r>
          </a:p>
        </p:txBody>
      </p:sp>
      <p:sp>
        <p:nvSpPr>
          <p:cNvPr id="111619"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AA626C0-7D4C-4AE8-9E48-213A4AA5A4BD}" type="slidenum">
              <a:rPr lang="ru-RU" altLang="ru-RU" sz="1400" smtClean="0"/>
              <a:pPr>
                <a:spcBef>
                  <a:spcPct val="0"/>
                </a:spcBef>
                <a:buFontTx/>
                <a:buNone/>
              </a:pPr>
              <a:t>156</a:t>
            </a:fld>
            <a:endParaRPr lang="ru-RU" altLang="ru-RU" sz="1400" smtClean="0"/>
          </a:p>
        </p:txBody>
      </p:sp>
      <p:sp>
        <p:nvSpPr>
          <p:cNvPr id="111620"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1162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72708" name="Text Box 4"/>
          <p:cNvSpPr txBox="1">
            <a:spLocks noChangeArrowheads="1"/>
          </p:cNvSpPr>
          <p:nvPr/>
        </p:nvSpPr>
        <p:spPr bwMode="auto">
          <a:xfrm>
            <a:off x="425450" y="1820863"/>
            <a:ext cx="8474075" cy="2081212"/>
          </a:xfrm>
          <a:prstGeom prst="rect">
            <a:avLst/>
          </a:prstGeom>
          <a:solidFill>
            <a:srgbClr val="E6E6FF"/>
          </a:solidFill>
          <a:ln w="9525">
            <a:noFill/>
            <a:miter lim="800000"/>
            <a:headEnd/>
            <a:tailEnd/>
          </a:ln>
          <a:effectLst>
            <a:outerShdw blurRad="50800" dist="38100" dir="2700000" algn="tl" rotWithShape="0">
              <a:prstClr val="black">
                <a:alpha val="40000"/>
              </a:prstClr>
            </a:outerShdw>
          </a:effectLst>
        </p:spPr>
        <p:txBody>
          <a:bodyPr rIns="0"/>
          <a:lstStyle/>
          <a:p>
            <a:pPr>
              <a:spcBef>
                <a:spcPts val="1200"/>
              </a:spcBef>
              <a:defRPr/>
            </a:pPr>
            <a:r>
              <a:rPr lang="en-US" sz="2400" b="1">
                <a:latin typeface="Courier New" pitchFamily="49" charset="0"/>
                <a:ea typeface="Times New Roman" pitchFamily="18" charset="0"/>
                <a:cs typeface="Courier New" pitchFamily="49" charset="0"/>
              </a:rPr>
              <a:t>&lt;a href="#" </a:t>
            </a:r>
            <a:endParaRPr lang="ru-RU" sz="2400" b="1">
              <a:latin typeface="Courier New" pitchFamily="49" charset="0"/>
              <a:ea typeface="Times New Roman" pitchFamily="18" charset="0"/>
              <a:cs typeface="Courier New" pitchFamily="49" charset="0"/>
            </a:endParaRPr>
          </a:p>
          <a:p>
            <a:pPr>
              <a:spcBef>
                <a:spcPts val="1200"/>
              </a:spcBef>
              <a:defRPr/>
            </a:pPr>
            <a:r>
              <a:rPr lang="ru-RU" sz="2400" b="1">
                <a:latin typeface="Courier New" pitchFamily="49" charset="0"/>
                <a:ea typeface="Times New Roman" pitchFamily="18" charset="0"/>
                <a:cs typeface="Courier New" pitchFamily="49" charset="0"/>
              </a:rPr>
              <a:t>   </a:t>
            </a:r>
            <a:r>
              <a:rPr lang="en-US" sz="2400" b="1">
                <a:latin typeface="Courier New" pitchFamily="49" charset="0"/>
                <a:ea typeface="Times New Roman" pitchFamily="18" charset="0"/>
                <a:cs typeface="Courier New" pitchFamily="49" charset="0"/>
              </a:rPr>
              <a:t>onClick="</a:t>
            </a:r>
            <a:r>
              <a:rPr lang="en-US" sz="2400" b="1">
                <a:solidFill>
                  <a:srgbClr val="0000FF"/>
                </a:solidFill>
                <a:latin typeface="Courier New" pitchFamily="49" charset="0"/>
                <a:ea typeface="Times New Roman" pitchFamily="18" charset="0"/>
                <a:cs typeface="Courier New" pitchFamily="49" charset="0"/>
              </a:rPr>
              <a:t>show('details')</a:t>
            </a:r>
            <a:r>
              <a:rPr lang="en-US" sz="2400" b="1">
                <a:latin typeface="Courier New" pitchFamily="49" charset="0"/>
                <a:ea typeface="Times New Roman" pitchFamily="18" charset="0"/>
                <a:cs typeface="Courier New" pitchFamily="49" charset="0"/>
              </a:rPr>
              <a:t>;</a:t>
            </a:r>
            <a:r>
              <a:rPr lang="en-US" sz="2400" b="1">
                <a:solidFill>
                  <a:srgbClr val="FF0000"/>
                </a:solidFill>
                <a:latin typeface="Courier New" pitchFamily="49" charset="0"/>
                <a:ea typeface="Times New Roman" pitchFamily="18" charset="0"/>
                <a:cs typeface="Courier New" pitchFamily="49" charset="0"/>
              </a:rPr>
              <a:t>return false</a:t>
            </a:r>
            <a:r>
              <a:rPr lang="en-US" sz="2400" b="1">
                <a:latin typeface="Courier New" pitchFamily="49" charset="0"/>
                <a:ea typeface="Times New Roman" pitchFamily="18" charset="0"/>
                <a:cs typeface="Courier New" pitchFamily="49" charset="0"/>
              </a:rPr>
              <a:t>;"&gt;</a:t>
            </a:r>
          </a:p>
          <a:p>
            <a:pPr>
              <a:spcBef>
                <a:spcPts val="1200"/>
              </a:spcBef>
              <a:defRPr/>
            </a:pPr>
            <a:r>
              <a:rPr lang="en-US" sz="2400" b="1">
                <a:latin typeface="Courier New" pitchFamily="49" charset="0"/>
                <a:ea typeface="Times New Roman" pitchFamily="18" charset="0"/>
                <a:cs typeface="Courier New" pitchFamily="49" charset="0"/>
              </a:rPr>
              <a:t>Показать детали</a:t>
            </a:r>
          </a:p>
          <a:p>
            <a:pPr>
              <a:spcBef>
                <a:spcPts val="1200"/>
              </a:spcBef>
              <a:defRPr/>
            </a:pPr>
            <a:r>
              <a:rPr lang="en-US" sz="2400" b="1">
                <a:latin typeface="Courier New" pitchFamily="49" charset="0"/>
                <a:ea typeface="Times New Roman" pitchFamily="18" charset="0"/>
                <a:cs typeface="Courier New" pitchFamily="49" charset="0"/>
              </a:rPr>
              <a:t>&lt;/a&gt;</a:t>
            </a:r>
          </a:p>
        </p:txBody>
      </p:sp>
      <p:sp>
        <p:nvSpPr>
          <p:cNvPr id="11" name="AutoShape 6"/>
          <p:cNvSpPr>
            <a:spLocks noChangeArrowheads="1"/>
          </p:cNvSpPr>
          <p:nvPr/>
        </p:nvSpPr>
        <p:spPr bwMode="auto">
          <a:xfrm>
            <a:off x="1041400" y="877888"/>
            <a:ext cx="2263775" cy="787400"/>
          </a:xfrm>
          <a:prstGeom prst="wedgeRoundRectCallout">
            <a:avLst>
              <a:gd name="adj1" fmla="val 2596"/>
              <a:gd name="adj2" fmla="val 79094"/>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a:latin typeface="Arial" charset="0"/>
                <a:cs typeface="+mn-cs"/>
              </a:rPr>
              <a:t>ссылка на эту страницу</a:t>
            </a:r>
            <a:endParaRPr lang="ru-RU" sz="2400" b="1">
              <a:solidFill>
                <a:srgbClr val="0000FF"/>
              </a:solidFill>
              <a:latin typeface="Courier New" pitchFamily="49" charset="0"/>
              <a:cs typeface="Courier New" pitchFamily="49" charset="0"/>
            </a:endParaRPr>
          </a:p>
        </p:txBody>
      </p:sp>
      <p:sp>
        <p:nvSpPr>
          <p:cNvPr id="12" name="AutoShape 6"/>
          <p:cNvSpPr>
            <a:spLocks noChangeArrowheads="1"/>
          </p:cNvSpPr>
          <p:nvPr/>
        </p:nvSpPr>
        <p:spPr bwMode="auto">
          <a:xfrm>
            <a:off x="4862513" y="3540125"/>
            <a:ext cx="3303587" cy="1168400"/>
          </a:xfrm>
          <a:prstGeom prst="wedgeRoundRectCallout">
            <a:avLst>
              <a:gd name="adj1" fmla="val -3881"/>
              <a:gd name="adj2" fmla="val -119607"/>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a:latin typeface="Arial" charset="0"/>
                <a:cs typeface="+mn-cs"/>
              </a:rPr>
              <a:t>дальнейшая обработка (переход по ссылке) не нужна</a:t>
            </a:r>
            <a:endParaRPr lang="ru-RU" sz="2400" b="1">
              <a:solidFill>
                <a:srgbClr val="0000FF"/>
              </a:solidFill>
              <a:latin typeface="Courier New" pitchFamily="49" charset="0"/>
              <a:cs typeface="Courier New" pitchFamily="49" charset="0"/>
            </a:endParaRPr>
          </a:p>
        </p:txBody>
      </p:sp>
      <p:sp>
        <p:nvSpPr>
          <p:cNvPr id="9" name="AutoShape 6"/>
          <p:cNvSpPr>
            <a:spLocks noChangeArrowheads="1"/>
          </p:cNvSpPr>
          <p:nvPr/>
        </p:nvSpPr>
        <p:spPr bwMode="auto">
          <a:xfrm>
            <a:off x="3395663" y="1276350"/>
            <a:ext cx="2951162" cy="787400"/>
          </a:xfrm>
          <a:prstGeom prst="wedgeRoundRectCallout">
            <a:avLst>
              <a:gd name="adj1" fmla="val -40666"/>
              <a:gd name="adj2" fmla="val 90588"/>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a:latin typeface="Arial" charset="0"/>
                <a:cs typeface="+mn-cs"/>
              </a:rPr>
              <a:t>по щелчку вызвать функцию</a:t>
            </a:r>
            <a:endParaRPr lang="ru-RU" sz="2400" b="1">
              <a:solidFill>
                <a:srgbClr val="0000FF"/>
              </a:solidFill>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9"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Заголовок 1"/>
          <p:cNvSpPr>
            <a:spLocks noGrp="1"/>
          </p:cNvSpPr>
          <p:nvPr>
            <p:ph type="title"/>
          </p:nvPr>
        </p:nvSpPr>
        <p:spPr>
          <a:xfrm>
            <a:off x="311150" y="301625"/>
            <a:ext cx="8375650" cy="471488"/>
          </a:xfrm>
        </p:spPr>
        <p:txBody>
          <a:bodyPr/>
          <a:lstStyle/>
          <a:p>
            <a:r>
              <a:rPr lang="en-US" altLang="ru-RU" smtClean="0"/>
              <a:t>HTML-</a:t>
            </a:r>
            <a:r>
              <a:rPr lang="ru-RU" altLang="ru-RU" smtClean="0"/>
              <a:t>файл</a:t>
            </a:r>
          </a:p>
        </p:txBody>
      </p:sp>
      <p:sp>
        <p:nvSpPr>
          <p:cNvPr id="11264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08180E7-5CA7-465A-A657-2AA5FCB3379D}" type="slidenum">
              <a:rPr lang="ru-RU" altLang="ru-RU" sz="1400" smtClean="0"/>
              <a:pPr>
                <a:spcBef>
                  <a:spcPct val="0"/>
                </a:spcBef>
                <a:buFontTx/>
                <a:buNone/>
              </a:pPr>
              <a:t>157</a:t>
            </a:fld>
            <a:endParaRPr lang="ru-RU" altLang="ru-RU" sz="1400" smtClean="0"/>
          </a:p>
        </p:txBody>
      </p:sp>
      <p:sp>
        <p:nvSpPr>
          <p:cNvPr id="112644"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70657" name="Text Box 1"/>
          <p:cNvSpPr txBox="1">
            <a:spLocks noChangeArrowheads="1"/>
          </p:cNvSpPr>
          <p:nvPr/>
        </p:nvSpPr>
        <p:spPr bwMode="auto">
          <a:xfrm>
            <a:off x="407988" y="850900"/>
            <a:ext cx="8464550" cy="5059363"/>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rIns="0"/>
          <a:lstStyle/>
          <a:p>
            <a:pPr>
              <a:defRPr/>
            </a:pPr>
            <a:r>
              <a:rPr lang="en-US" sz="2000" b="1" dirty="0">
                <a:latin typeface="Courier New" pitchFamily="49" charset="0"/>
                <a:ea typeface="Times New Roman" pitchFamily="18" charset="0"/>
                <a:cs typeface="Courier New" pitchFamily="49" charset="0"/>
              </a:rPr>
              <a:t>&lt;html&gt;</a:t>
            </a:r>
            <a:endParaRPr lang="ru-RU" sz="2000" dirty="0">
              <a:latin typeface="Arial" charset="0"/>
              <a:ea typeface="Times New Roman" pitchFamily="18" charset="0"/>
              <a:cs typeface="Courier New" pitchFamily="49" charset="0"/>
            </a:endParaRPr>
          </a:p>
          <a:p>
            <a:pPr>
              <a:defRPr/>
            </a:pPr>
            <a:r>
              <a:rPr lang="en-US" sz="2000" b="1" dirty="0">
                <a:latin typeface="Courier New" pitchFamily="49" charset="0"/>
                <a:ea typeface="Times New Roman" pitchFamily="18" charset="0"/>
                <a:cs typeface="Courier New" pitchFamily="49" charset="0"/>
              </a:rPr>
              <a:t>&lt;head&gt;</a:t>
            </a:r>
            <a:endParaRPr lang="ru-RU" sz="2000" dirty="0">
              <a:latin typeface="Arial" charset="0"/>
              <a:ea typeface="Times New Roman" pitchFamily="18" charset="0"/>
              <a:cs typeface="Courier New" pitchFamily="49" charset="0"/>
            </a:endParaRPr>
          </a:p>
          <a:p>
            <a:pPr>
              <a:defRPr/>
            </a:pPr>
            <a:r>
              <a:rPr lang="en-US" sz="2000" b="1" dirty="0">
                <a:latin typeface="Courier New" pitchFamily="49" charset="0"/>
                <a:ea typeface="Times New Roman" pitchFamily="18" charset="0"/>
                <a:cs typeface="Courier New" pitchFamily="49" charset="0"/>
              </a:rPr>
              <a:t>  &lt;title&gt;</a:t>
            </a:r>
            <a:r>
              <a:rPr lang="en-US" sz="2000" b="1" dirty="0" err="1">
                <a:latin typeface="Courier New" pitchFamily="49" charset="0"/>
                <a:ea typeface="Times New Roman" pitchFamily="18" charset="0"/>
                <a:cs typeface="Courier New" pitchFamily="49" charset="0"/>
              </a:rPr>
              <a:t>Скрытый</a:t>
            </a:r>
            <a:r>
              <a:rPr lang="en-US" sz="2000" b="1" dirty="0">
                <a:latin typeface="Courier New" pitchFamily="49" charset="0"/>
                <a:ea typeface="Times New Roman" pitchFamily="18" charset="0"/>
                <a:cs typeface="Courier New" pitchFamily="49" charset="0"/>
              </a:rPr>
              <a:t> </a:t>
            </a:r>
            <a:r>
              <a:rPr lang="en-US" sz="2000" b="1" dirty="0" err="1">
                <a:latin typeface="Courier New" pitchFamily="49" charset="0"/>
                <a:ea typeface="Times New Roman" pitchFamily="18" charset="0"/>
                <a:cs typeface="Courier New" pitchFamily="49" charset="0"/>
              </a:rPr>
              <a:t>блок</a:t>
            </a:r>
            <a:r>
              <a:rPr lang="en-US" sz="2000" b="1" dirty="0">
                <a:latin typeface="Courier New" pitchFamily="49" charset="0"/>
                <a:ea typeface="Times New Roman" pitchFamily="18" charset="0"/>
                <a:cs typeface="Courier New" pitchFamily="49" charset="0"/>
              </a:rPr>
              <a:t>&lt;/title&gt;</a:t>
            </a:r>
            <a:endParaRPr lang="ru-RU" sz="2000" dirty="0">
              <a:latin typeface="Arial" charset="0"/>
              <a:ea typeface="Times New Roman" pitchFamily="18" charset="0"/>
              <a:cs typeface="Courier New" pitchFamily="49" charset="0"/>
            </a:endParaRPr>
          </a:p>
          <a:p>
            <a:pPr>
              <a:defRPr/>
            </a:pPr>
            <a:r>
              <a:rPr lang="en-US" sz="2000" b="1" dirty="0">
                <a:latin typeface="Courier New" pitchFamily="49" charset="0"/>
                <a:ea typeface="Times New Roman" pitchFamily="18" charset="0"/>
                <a:cs typeface="Courier New" pitchFamily="49" charset="0"/>
              </a:rPr>
              <a:t>  &lt;</a:t>
            </a:r>
            <a:r>
              <a:rPr lang="en-US" sz="2000" b="1" dirty="0">
                <a:solidFill>
                  <a:srgbClr val="CC0099"/>
                </a:solidFill>
                <a:latin typeface="Courier New" pitchFamily="49" charset="0"/>
                <a:ea typeface="Times New Roman" pitchFamily="18" charset="0"/>
                <a:cs typeface="Courier New" pitchFamily="49" charset="0"/>
              </a:rPr>
              <a:t>script</a:t>
            </a:r>
            <a:r>
              <a:rPr lang="en-US" sz="2000" b="1" dirty="0">
                <a:latin typeface="Courier New" pitchFamily="49" charset="0"/>
                <a:ea typeface="Times New Roman" pitchFamily="18" charset="0"/>
                <a:cs typeface="Courier New" pitchFamily="49" charset="0"/>
              </a:rPr>
              <a:t> </a:t>
            </a:r>
            <a:r>
              <a:rPr lang="en-US" sz="2000" b="1" dirty="0" err="1">
                <a:latin typeface="Courier New" pitchFamily="49" charset="0"/>
                <a:ea typeface="Times New Roman" pitchFamily="18" charset="0"/>
                <a:cs typeface="Courier New" pitchFamily="49" charset="0"/>
              </a:rPr>
              <a:t>src</a:t>
            </a:r>
            <a:r>
              <a:rPr lang="en-US" sz="2000" b="1" dirty="0">
                <a:latin typeface="Courier New" pitchFamily="49" charset="0"/>
                <a:ea typeface="Times New Roman" pitchFamily="18" charset="0"/>
                <a:cs typeface="Courier New" pitchFamily="49" charset="0"/>
              </a:rPr>
              <a:t>="</a:t>
            </a:r>
            <a:r>
              <a:rPr lang="en-US" sz="2000" b="1" dirty="0">
                <a:solidFill>
                  <a:srgbClr val="0000FF"/>
                </a:solidFill>
                <a:latin typeface="Courier New" pitchFamily="49" charset="0"/>
                <a:ea typeface="Times New Roman" pitchFamily="18" charset="0"/>
                <a:cs typeface="Courier New" pitchFamily="49" charset="0"/>
              </a:rPr>
              <a:t>test.js</a:t>
            </a:r>
            <a:r>
              <a:rPr lang="en-US" sz="2000" b="1" dirty="0">
                <a:latin typeface="Courier New" pitchFamily="49" charset="0"/>
                <a:ea typeface="Times New Roman" pitchFamily="18" charset="0"/>
                <a:cs typeface="Courier New" pitchFamily="49" charset="0"/>
              </a:rPr>
              <a:t>"&gt;&lt;/</a:t>
            </a:r>
            <a:r>
              <a:rPr lang="en-US" sz="2000" b="1" dirty="0">
                <a:solidFill>
                  <a:srgbClr val="CC0099"/>
                </a:solidFill>
                <a:latin typeface="Courier New" pitchFamily="49" charset="0"/>
                <a:ea typeface="Times New Roman" pitchFamily="18" charset="0"/>
                <a:cs typeface="Courier New" pitchFamily="49" charset="0"/>
              </a:rPr>
              <a:t>script</a:t>
            </a:r>
            <a:r>
              <a:rPr lang="en-US" sz="2000" b="1" dirty="0">
                <a:latin typeface="Courier New" pitchFamily="49" charset="0"/>
                <a:ea typeface="Times New Roman" pitchFamily="18" charset="0"/>
                <a:cs typeface="Courier New" pitchFamily="49" charset="0"/>
              </a:rPr>
              <a:t>&gt;</a:t>
            </a:r>
            <a:endParaRPr lang="ru-RU" sz="2000" dirty="0">
              <a:latin typeface="Arial" charset="0"/>
              <a:ea typeface="Times New Roman" pitchFamily="18" charset="0"/>
              <a:cs typeface="Courier New" pitchFamily="49" charset="0"/>
            </a:endParaRPr>
          </a:p>
          <a:p>
            <a:pPr>
              <a:defRPr/>
            </a:pPr>
            <a:r>
              <a:rPr lang="en-US" sz="2000" b="1" dirty="0">
                <a:latin typeface="Courier New" pitchFamily="49" charset="0"/>
                <a:ea typeface="Times New Roman" pitchFamily="18" charset="0"/>
                <a:cs typeface="Courier New" pitchFamily="49" charset="0"/>
              </a:rPr>
              <a:t>  &lt;</a:t>
            </a:r>
            <a:r>
              <a:rPr lang="en-US" sz="2000" b="1" dirty="0">
                <a:solidFill>
                  <a:srgbClr val="CC0099"/>
                </a:solidFill>
                <a:latin typeface="Courier New" pitchFamily="49" charset="0"/>
                <a:ea typeface="Times New Roman" pitchFamily="18" charset="0"/>
                <a:cs typeface="Courier New" pitchFamily="49" charset="0"/>
              </a:rPr>
              <a:t>link</a:t>
            </a:r>
            <a:r>
              <a:rPr lang="en-US" sz="2000" b="1" dirty="0">
                <a:latin typeface="Courier New" pitchFamily="49" charset="0"/>
                <a:ea typeface="Times New Roman" pitchFamily="18" charset="0"/>
                <a:cs typeface="Courier New" pitchFamily="49" charset="0"/>
              </a:rPr>
              <a:t> </a:t>
            </a:r>
            <a:r>
              <a:rPr lang="en-US" sz="2000" b="1" dirty="0" err="1">
                <a:latin typeface="Courier New" pitchFamily="49" charset="0"/>
                <a:ea typeface="Times New Roman" pitchFamily="18" charset="0"/>
                <a:cs typeface="Courier New" pitchFamily="49" charset="0"/>
              </a:rPr>
              <a:t>rel</a:t>
            </a:r>
            <a:r>
              <a:rPr lang="en-US" sz="2000" b="1" dirty="0">
                <a:latin typeface="Courier New" pitchFamily="49" charset="0"/>
                <a:ea typeface="Times New Roman" pitchFamily="18" charset="0"/>
                <a:cs typeface="Courier New" pitchFamily="49" charset="0"/>
              </a:rPr>
              <a:t>="</a:t>
            </a:r>
            <a:r>
              <a:rPr lang="en-US" sz="2000" b="1" dirty="0" err="1">
                <a:latin typeface="Courier New" pitchFamily="49" charset="0"/>
                <a:ea typeface="Times New Roman" pitchFamily="18" charset="0"/>
                <a:cs typeface="Courier New" pitchFamily="49" charset="0"/>
              </a:rPr>
              <a:t>stylesheet</a:t>
            </a:r>
            <a:r>
              <a:rPr lang="en-US" sz="2000" b="1" dirty="0">
                <a:latin typeface="Courier New" pitchFamily="49" charset="0"/>
                <a:ea typeface="Times New Roman" pitchFamily="18" charset="0"/>
                <a:cs typeface="Courier New" pitchFamily="49" charset="0"/>
              </a:rPr>
              <a:t>" </a:t>
            </a:r>
            <a:r>
              <a:rPr lang="en-US" sz="2000" b="1" dirty="0" err="1">
                <a:latin typeface="Courier New" pitchFamily="49" charset="0"/>
                <a:ea typeface="Times New Roman" pitchFamily="18" charset="0"/>
                <a:cs typeface="Courier New" pitchFamily="49" charset="0"/>
              </a:rPr>
              <a:t>href</a:t>
            </a:r>
            <a:r>
              <a:rPr lang="en-US" sz="2000" b="1" dirty="0">
                <a:latin typeface="Courier New" pitchFamily="49" charset="0"/>
                <a:ea typeface="Times New Roman" pitchFamily="18" charset="0"/>
                <a:cs typeface="Courier New" pitchFamily="49" charset="0"/>
              </a:rPr>
              <a:t>="</a:t>
            </a:r>
            <a:r>
              <a:rPr lang="en-US" sz="2000" b="1" dirty="0">
                <a:solidFill>
                  <a:srgbClr val="FF0000"/>
                </a:solidFill>
                <a:latin typeface="Courier New" pitchFamily="49" charset="0"/>
                <a:ea typeface="Times New Roman" pitchFamily="18" charset="0"/>
                <a:cs typeface="Courier New" pitchFamily="49" charset="0"/>
              </a:rPr>
              <a:t>test.css</a:t>
            </a:r>
            <a:r>
              <a:rPr lang="en-US" sz="2000" b="1" dirty="0">
                <a:latin typeface="Courier New" pitchFamily="49" charset="0"/>
                <a:ea typeface="Times New Roman" pitchFamily="18" charset="0"/>
                <a:cs typeface="Courier New" pitchFamily="49" charset="0"/>
              </a:rPr>
              <a:t>"&gt;</a:t>
            </a:r>
            <a:endParaRPr lang="ru-RU" sz="2000" dirty="0">
              <a:latin typeface="Arial" charset="0"/>
              <a:ea typeface="Times New Roman" pitchFamily="18" charset="0"/>
              <a:cs typeface="Courier New" pitchFamily="49" charset="0"/>
            </a:endParaRPr>
          </a:p>
          <a:p>
            <a:pPr>
              <a:defRPr/>
            </a:pPr>
            <a:r>
              <a:rPr lang="en-US" sz="2000" b="1" dirty="0">
                <a:latin typeface="Courier New" pitchFamily="49" charset="0"/>
                <a:ea typeface="Times New Roman" pitchFamily="18" charset="0"/>
                <a:cs typeface="Courier New" pitchFamily="49" charset="0"/>
              </a:rPr>
              <a:t>&lt;/head&gt;</a:t>
            </a:r>
            <a:endParaRPr lang="ru-RU" sz="2000" dirty="0">
              <a:latin typeface="Arial" charset="0"/>
              <a:ea typeface="Times New Roman" pitchFamily="18" charset="0"/>
              <a:cs typeface="Courier New" pitchFamily="49" charset="0"/>
            </a:endParaRPr>
          </a:p>
          <a:p>
            <a:pPr>
              <a:defRPr/>
            </a:pPr>
            <a:r>
              <a:rPr lang="en-US" sz="2000" b="1" dirty="0">
                <a:latin typeface="Courier New" pitchFamily="49" charset="0"/>
                <a:ea typeface="Times New Roman" pitchFamily="18" charset="0"/>
                <a:cs typeface="Courier New" pitchFamily="49" charset="0"/>
              </a:rPr>
              <a:t>&lt;body&gt;</a:t>
            </a:r>
            <a:endParaRPr lang="ru-RU" sz="2000" dirty="0">
              <a:latin typeface="Arial" charset="0"/>
              <a:ea typeface="Times New Roman" pitchFamily="18" charset="0"/>
              <a:cs typeface="Courier New" pitchFamily="49" charset="0"/>
            </a:endParaRPr>
          </a:p>
          <a:p>
            <a:pPr>
              <a:defRPr/>
            </a:pPr>
            <a:r>
              <a:rPr lang="en-US" sz="2000" b="1" dirty="0">
                <a:latin typeface="Courier New" pitchFamily="49" charset="0"/>
                <a:ea typeface="Times New Roman" pitchFamily="18" charset="0"/>
                <a:cs typeface="Courier New" pitchFamily="49" charset="0"/>
              </a:rPr>
              <a:t> &lt;a </a:t>
            </a:r>
            <a:r>
              <a:rPr lang="en-US" sz="2000" b="1" dirty="0" err="1">
                <a:latin typeface="Courier New" pitchFamily="49" charset="0"/>
                <a:ea typeface="Times New Roman" pitchFamily="18" charset="0"/>
                <a:cs typeface="Courier New" pitchFamily="49" charset="0"/>
              </a:rPr>
              <a:t>href</a:t>
            </a:r>
            <a:r>
              <a:rPr lang="en-US" sz="2000" b="1" dirty="0">
                <a:latin typeface="Courier New" pitchFamily="49" charset="0"/>
                <a:ea typeface="Times New Roman" pitchFamily="18" charset="0"/>
                <a:cs typeface="Courier New" pitchFamily="49" charset="0"/>
              </a:rPr>
              <a:t>=# </a:t>
            </a:r>
            <a:r>
              <a:rPr lang="en-US" sz="2000" b="1" dirty="0" err="1">
                <a:latin typeface="Courier New" pitchFamily="49" charset="0"/>
                <a:ea typeface="Times New Roman" pitchFamily="18" charset="0"/>
                <a:cs typeface="Courier New" pitchFamily="49" charset="0"/>
              </a:rPr>
              <a:t>onClick</a:t>
            </a:r>
            <a:r>
              <a:rPr lang="en-US" sz="2000" b="1" dirty="0">
                <a:latin typeface="Courier New" pitchFamily="49" charset="0"/>
                <a:ea typeface="Times New Roman" pitchFamily="18" charset="0"/>
                <a:cs typeface="Courier New" pitchFamily="49" charset="0"/>
              </a:rPr>
              <a:t>="</a:t>
            </a:r>
            <a:r>
              <a:rPr lang="en-US" sz="2000" b="1" dirty="0">
                <a:solidFill>
                  <a:srgbClr val="0000FF"/>
                </a:solidFill>
                <a:latin typeface="Courier New" pitchFamily="49" charset="0"/>
                <a:ea typeface="Times New Roman" pitchFamily="18" charset="0"/>
                <a:cs typeface="Courier New" pitchFamily="49" charset="0"/>
              </a:rPr>
              <a:t>show('details'); return false;</a:t>
            </a:r>
            <a:r>
              <a:rPr lang="en-US" sz="2000" b="1" dirty="0">
                <a:latin typeface="Courier New" pitchFamily="49" charset="0"/>
                <a:ea typeface="Times New Roman" pitchFamily="18" charset="0"/>
                <a:cs typeface="Courier New" pitchFamily="49" charset="0"/>
              </a:rPr>
              <a:t>"&gt;</a:t>
            </a:r>
            <a:endParaRPr lang="ru-RU" sz="2000" dirty="0">
              <a:latin typeface="Arial" charset="0"/>
              <a:ea typeface="Times New Roman" pitchFamily="18" charset="0"/>
              <a:cs typeface="Courier New" pitchFamily="49" charset="0"/>
            </a:endParaRPr>
          </a:p>
          <a:p>
            <a:pPr>
              <a:defRPr/>
            </a:pPr>
            <a:r>
              <a:rPr lang="ru-RU" sz="2000" b="1" dirty="0">
                <a:latin typeface="Courier New" pitchFamily="49" charset="0"/>
                <a:ea typeface="Times New Roman" pitchFamily="18" charset="0"/>
                <a:cs typeface="Courier New" pitchFamily="49" charset="0"/>
              </a:rPr>
              <a:t>  </a:t>
            </a:r>
            <a:r>
              <a:rPr lang="en-US" sz="2000" b="1" dirty="0" err="1">
                <a:latin typeface="Courier New" pitchFamily="49" charset="0"/>
                <a:ea typeface="Times New Roman" pitchFamily="18" charset="0"/>
                <a:cs typeface="Courier New" pitchFamily="49" charset="0"/>
              </a:rPr>
              <a:t>Показать</a:t>
            </a:r>
            <a:r>
              <a:rPr lang="en-US" sz="2000" b="1" dirty="0">
                <a:latin typeface="Courier New" pitchFamily="49" charset="0"/>
                <a:ea typeface="Times New Roman" pitchFamily="18" charset="0"/>
                <a:cs typeface="Courier New" pitchFamily="49" charset="0"/>
              </a:rPr>
              <a:t> </a:t>
            </a:r>
            <a:r>
              <a:rPr lang="en-US" sz="2000" b="1" dirty="0" err="1">
                <a:latin typeface="Courier New" pitchFamily="49" charset="0"/>
                <a:ea typeface="Times New Roman" pitchFamily="18" charset="0"/>
                <a:cs typeface="Courier New" pitchFamily="49" charset="0"/>
              </a:rPr>
              <a:t>детали</a:t>
            </a:r>
            <a:r>
              <a:rPr lang="en-US" sz="2000" b="1" dirty="0">
                <a:latin typeface="Courier New" pitchFamily="49" charset="0"/>
                <a:ea typeface="Times New Roman" pitchFamily="18" charset="0"/>
                <a:cs typeface="Courier New" pitchFamily="49" charset="0"/>
              </a:rPr>
              <a:t>&lt;/a&gt;</a:t>
            </a:r>
            <a:endParaRPr lang="ru-RU" sz="2000" dirty="0">
              <a:latin typeface="Arial" charset="0"/>
              <a:ea typeface="Times New Roman" pitchFamily="18" charset="0"/>
              <a:cs typeface="Courier New" pitchFamily="49" charset="0"/>
            </a:endParaRPr>
          </a:p>
          <a:p>
            <a:pPr>
              <a:defRPr/>
            </a:pPr>
            <a:endParaRPr lang="ru-RU" sz="2000" b="1" dirty="0">
              <a:latin typeface="Courier New" pitchFamily="49" charset="0"/>
              <a:ea typeface="Times New Roman" pitchFamily="18" charset="0"/>
              <a:cs typeface="Courier New" pitchFamily="49" charset="0"/>
            </a:endParaRPr>
          </a:p>
          <a:p>
            <a:pPr>
              <a:defRPr/>
            </a:pPr>
            <a:endParaRPr lang="ru-RU" sz="2000" b="1" dirty="0">
              <a:latin typeface="Courier New" pitchFamily="49" charset="0"/>
              <a:ea typeface="Times New Roman" pitchFamily="18" charset="0"/>
              <a:cs typeface="Courier New" pitchFamily="49" charset="0"/>
            </a:endParaRPr>
          </a:p>
          <a:p>
            <a:pPr>
              <a:defRPr/>
            </a:pPr>
            <a:endParaRPr lang="ru-RU" sz="2000" b="1" dirty="0">
              <a:latin typeface="Courier New" pitchFamily="49" charset="0"/>
              <a:ea typeface="Times New Roman" pitchFamily="18" charset="0"/>
              <a:cs typeface="Courier New" pitchFamily="49" charset="0"/>
            </a:endParaRPr>
          </a:p>
          <a:p>
            <a:pPr>
              <a:defRPr/>
            </a:pPr>
            <a:endParaRPr lang="ru-RU" sz="2000" b="1" dirty="0">
              <a:latin typeface="Courier New" pitchFamily="49" charset="0"/>
              <a:ea typeface="Times New Roman" pitchFamily="18" charset="0"/>
              <a:cs typeface="Courier New" pitchFamily="49" charset="0"/>
            </a:endParaRPr>
          </a:p>
          <a:p>
            <a:pPr>
              <a:defRPr/>
            </a:pPr>
            <a:endParaRPr lang="ru-RU" sz="2000" b="1" dirty="0">
              <a:latin typeface="Courier New" pitchFamily="49" charset="0"/>
              <a:ea typeface="Times New Roman" pitchFamily="18" charset="0"/>
              <a:cs typeface="Courier New" pitchFamily="49" charset="0"/>
            </a:endParaRPr>
          </a:p>
          <a:p>
            <a:pPr>
              <a:defRPr/>
            </a:pPr>
            <a:r>
              <a:rPr lang="en-US" sz="2000" b="1" dirty="0">
                <a:latin typeface="Courier New" pitchFamily="49" charset="0"/>
                <a:ea typeface="Times New Roman" pitchFamily="18" charset="0"/>
                <a:cs typeface="Courier New" pitchFamily="49" charset="0"/>
              </a:rPr>
              <a:t>&lt;/body&gt;</a:t>
            </a:r>
            <a:endParaRPr lang="ru-RU" sz="2000" dirty="0">
              <a:latin typeface="Arial" charset="0"/>
              <a:ea typeface="Times New Roman" pitchFamily="18" charset="0"/>
              <a:cs typeface="Courier New" pitchFamily="49" charset="0"/>
            </a:endParaRPr>
          </a:p>
          <a:p>
            <a:pPr>
              <a:defRPr/>
            </a:pPr>
            <a:r>
              <a:rPr lang="en-US" sz="2000" b="1" dirty="0">
                <a:latin typeface="Courier New" pitchFamily="49" charset="0"/>
                <a:ea typeface="Times New Roman" pitchFamily="18" charset="0"/>
                <a:cs typeface="Courier New" pitchFamily="49" charset="0"/>
              </a:rPr>
              <a:t>&lt;/html&gt;</a:t>
            </a:r>
            <a:endParaRPr lang="en-US" sz="2000" dirty="0">
              <a:latin typeface="Arial" charset="0"/>
              <a:ea typeface="Times New Roman" pitchFamily="18" charset="0"/>
              <a:cs typeface="Courier New" pitchFamily="49" charset="0"/>
            </a:endParaRPr>
          </a:p>
        </p:txBody>
      </p:sp>
      <p:sp>
        <p:nvSpPr>
          <p:cNvPr id="61446" name="Прямоугольник 5"/>
          <p:cNvSpPr>
            <a:spLocks noChangeArrowheads="1"/>
          </p:cNvSpPr>
          <p:nvPr/>
        </p:nvSpPr>
        <p:spPr bwMode="auto">
          <a:xfrm>
            <a:off x="598488" y="3711575"/>
            <a:ext cx="7637462" cy="1323975"/>
          </a:xfrm>
          <a:prstGeom prst="rect">
            <a:avLst/>
          </a:prstGeom>
          <a:solidFill>
            <a:schemeClr val="bg1"/>
          </a:solidFill>
          <a:ln w="9525">
            <a:solidFill>
              <a:srgbClr val="FF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000" b="1">
                <a:latin typeface="Courier New" panose="02070309020205020404" pitchFamily="49" charset="0"/>
                <a:ea typeface="Times New Roman" panose="02020603050405020304" pitchFamily="18" charset="0"/>
                <a:cs typeface="Courier New" panose="02070309020205020404" pitchFamily="49" charset="0"/>
              </a:rPr>
              <a:t>&lt;div id="</a:t>
            </a:r>
            <a:r>
              <a:rPr lang="en-US" altLang="ru-RU" sz="20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details</a:t>
            </a:r>
            <a:r>
              <a:rPr lang="en-US" altLang="ru-RU" sz="2000" b="1">
                <a:latin typeface="Courier New" panose="02070309020205020404" pitchFamily="49" charset="0"/>
                <a:ea typeface="Times New Roman" panose="02020603050405020304" pitchFamily="18" charset="0"/>
                <a:cs typeface="Courier New" panose="02070309020205020404" pitchFamily="49" charset="0"/>
              </a:rPr>
              <a:t>" class="</a:t>
            </a:r>
            <a:r>
              <a:rPr lang="en-US" altLang="ru-RU" sz="20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hidden</a:t>
            </a:r>
            <a:r>
              <a:rPr lang="en-US" altLang="ru-RU" sz="2000" b="1">
                <a:latin typeface="Courier New" panose="02070309020205020404" pitchFamily="49" charset="0"/>
                <a:ea typeface="Times New Roman" panose="02020603050405020304" pitchFamily="18" charset="0"/>
                <a:cs typeface="Courier New" panose="02070309020205020404" pitchFamily="49" charset="0"/>
              </a:rPr>
              <a:t>"&gt;</a:t>
            </a:r>
            <a:endParaRPr lang="ru-RU" altLang="ru-RU" sz="2000">
              <a:ea typeface="Times New Roman" panose="02020603050405020304" pitchFamily="18" charset="0"/>
              <a:cs typeface="Courier New" panose="02070309020205020404" pitchFamily="49" charset="0"/>
            </a:endParaRPr>
          </a:p>
          <a:p>
            <a:pPr>
              <a:spcBef>
                <a:spcPct val="0"/>
              </a:spcBef>
              <a:buFontTx/>
              <a:buNone/>
            </a:pPr>
            <a:r>
              <a:rPr lang="ru-RU" altLang="ru-RU" sz="2000" b="1">
                <a:latin typeface="Courier New" panose="02070309020205020404" pitchFamily="49" charset="0"/>
                <a:ea typeface="Times New Roman" panose="02020603050405020304" pitchFamily="18" charset="0"/>
                <a:cs typeface="Courier New" panose="02070309020205020404" pitchFamily="49" charset="0"/>
              </a:rPr>
              <a:t>  Детали &amp;#151; это гайка, шайба, болт, винт,</a:t>
            </a:r>
          </a:p>
          <a:p>
            <a:pPr>
              <a:spcBef>
                <a:spcPct val="0"/>
              </a:spcBef>
              <a:buFontTx/>
              <a:buNone/>
            </a:pPr>
            <a:r>
              <a:rPr lang="ru-RU" altLang="ru-RU" sz="2000" b="1">
                <a:latin typeface="Courier New" panose="02070309020205020404" pitchFamily="49" charset="0"/>
                <a:ea typeface="Times New Roman" panose="02020603050405020304" pitchFamily="18" charset="0"/>
                <a:cs typeface="Courier New" panose="02070309020205020404" pitchFamily="49" charset="0"/>
              </a:rPr>
              <a:t>  шуруп, гвоздь и др.</a:t>
            </a:r>
            <a:endParaRPr lang="ru-RU" altLang="ru-RU" sz="2000">
              <a:ea typeface="Times New Roman" panose="02020603050405020304" pitchFamily="18" charset="0"/>
              <a:cs typeface="Courier New" panose="02070309020205020404" pitchFamily="49" charset="0"/>
            </a:endParaRPr>
          </a:p>
          <a:p>
            <a:pPr>
              <a:spcBef>
                <a:spcPct val="0"/>
              </a:spcBef>
              <a:buFontTx/>
              <a:buNone/>
            </a:pPr>
            <a:r>
              <a:rPr lang="en-US" altLang="ru-RU" sz="2000" b="1">
                <a:latin typeface="Courier New" panose="02070309020205020404" pitchFamily="49" charset="0"/>
                <a:ea typeface="Times New Roman" panose="02020603050405020304" pitchFamily="18" charset="0"/>
                <a:cs typeface="Courier New" panose="02070309020205020404" pitchFamily="49" charset="0"/>
              </a:rPr>
              <a:t>&lt;/div&gt; </a:t>
            </a:r>
            <a:endParaRPr lang="ru-RU" altLang="ru-RU" sz="2000">
              <a:ea typeface="Times New Roman" panose="02020603050405020304" pitchFamily="18" charset="0"/>
              <a:cs typeface="Courier New" panose="02070309020205020404" pitchFamily="49" charset="0"/>
            </a:endParaRPr>
          </a:p>
        </p:txBody>
      </p:sp>
      <p:grpSp>
        <p:nvGrpSpPr>
          <p:cNvPr id="2" name="Group 9"/>
          <p:cNvGrpSpPr>
            <a:grpSpLocks/>
          </p:cNvGrpSpPr>
          <p:nvPr/>
        </p:nvGrpSpPr>
        <p:grpSpPr bwMode="auto">
          <a:xfrm>
            <a:off x="3176588" y="5735638"/>
            <a:ext cx="5522912" cy="614362"/>
            <a:chOff x="390" y="2175"/>
            <a:chExt cx="3479" cy="387"/>
          </a:xfrm>
        </p:grpSpPr>
        <p:sp>
          <p:nvSpPr>
            <p:cNvPr id="8" name="Text Box 7"/>
            <p:cNvSpPr txBox="1">
              <a:spLocks noChangeArrowheads="1"/>
            </p:cNvSpPr>
            <p:nvPr/>
          </p:nvSpPr>
          <p:spPr bwMode="auto">
            <a:xfrm>
              <a:off x="655" y="2224"/>
              <a:ext cx="3214" cy="291"/>
            </a:xfrm>
            <a:prstGeom prst="rect">
              <a:avLst/>
            </a:prstGeom>
            <a:solidFill>
              <a:srgbClr val="D1D1FF"/>
            </a:solidFill>
            <a:ln w="12700">
              <a:noFill/>
              <a:miter lim="800000"/>
              <a:headEnd/>
              <a:tailEnd/>
            </a:ln>
            <a:effectLst>
              <a:outerShdw blurRad="50800" dist="38100" dir="2700000" algn="tl" rotWithShape="0">
                <a:prstClr val="black">
                  <a:alpha val="40000"/>
                </a:prstClr>
              </a:outerShdw>
            </a:effectLst>
          </p:spPr>
          <p:txBody>
            <a:bodyPr>
              <a:spAutoFit/>
            </a:bodyPr>
            <a:lstStyle/>
            <a:p>
              <a:pPr>
                <a:spcBef>
                  <a:spcPct val="50000"/>
                </a:spcBef>
                <a:defRPr/>
              </a:pPr>
              <a:r>
                <a:rPr lang="ru-RU" sz="2400">
                  <a:latin typeface="Arial" charset="0"/>
                  <a:cs typeface="+mn-cs"/>
                </a:rPr>
                <a:t>  Как сделать два скрытых блока</a:t>
              </a:r>
              <a:r>
                <a:rPr lang="en-US" sz="2400">
                  <a:latin typeface="Arial" charset="0"/>
                  <a:cs typeface="+mn-cs"/>
                </a:rPr>
                <a:t>?</a:t>
              </a:r>
              <a:endParaRPr lang="ru-RU" sz="2400">
                <a:latin typeface="Arial" charset="0"/>
                <a:cs typeface="+mn-cs"/>
              </a:endParaRPr>
            </a:p>
          </p:txBody>
        </p:sp>
        <p:sp>
          <p:nvSpPr>
            <p:cNvPr id="9" name="Oval 8"/>
            <p:cNvSpPr>
              <a:spLocks noChangeArrowheads="1"/>
            </p:cNvSpPr>
            <p:nvPr/>
          </p:nvSpPr>
          <p:spPr bwMode="auto">
            <a:xfrm>
              <a:off x="390" y="2175"/>
              <a:ext cx="386" cy="387"/>
            </a:xfrm>
            <a:prstGeom prst="ellipse">
              <a:avLst/>
            </a:prstGeom>
            <a:solidFill>
              <a:srgbClr val="000080"/>
            </a:solidFill>
            <a:ln w="9525">
              <a:solidFill>
                <a:schemeClr val="tx1"/>
              </a:solidFill>
              <a:round/>
              <a:headEnd/>
              <a:tailEnd/>
            </a:ln>
            <a:effectLst>
              <a:outerShdw blurRad="50800" dist="38100" dir="2700000" algn="tl" rotWithShape="0">
                <a:prstClr val="black">
                  <a:alpha val="40000"/>
                </a:prstClr>
              </a:outerShdw>
            </a:effectLst>
          </p:spPr>
          <p:txBody>
            <a:bodyPr wrap="none" anchor="ctr"/>
            <a:lstStyle/>
            <a:p>
              <a:pPr algn="ctr">
                <a:defRPr/>
              </a:pPr>
              <a:r>
                <a:rPr lang="en-US" sz="4400">
                  <a:solidFill>
                    <a:schemeClr val="bg1"/>
                  </a:solidFill>
                  <a:latin typeface="Arial Black" pitchFamily="34" charset="0"/>
                  <a:cs typeface="+mn-cs"/>
                </a:rPr>
                <a:t>?</a:t>
              </a:r>
              <a:endParaRPr lang="ru-RU" sz="4400">
                <a:solidFill>
                  <a:schemeClr val="bg1"/>
                </a:solidFill>
                <a:latin typeface="Arial Black" pitchFamily="34" charset="0"/>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0657">
                                            <p:bg/>
                                          </p:spTgt>
                                        </p:tgtEl>
                                        <p:attrNameLst>
                                          <p:attrName>style.visibility</p:attrName>
                                        </p:attrNameLst>
                                      </p:cBhvr>
                                      <p:to>
                                        <p:strVal val="visible"/>
                                      </p:to>
                                    </p:set>
                                    <p:animEffect transition="in" filter="dissolve">
                                      <p:cBhvr>
                                        <p:cTn id="7" dur="500"/>
                                        <p:tgtEl>
                                          <p:spTgt spid="70657">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0657">
                                            <p:txEl>
                                              <p:pRg st="0" end="0"/>
                                            </p:txEl>
                                          </p:spTgt>
                                        </p:tgtEl>
                                        <p:attrNameLst>
                                          <p:attrName>style.visibility</p:attrName>
                                        </p:attrNameLst>
                                      </p:cBhvr>
                                      <p:to>
                                        <p:strVal val="visible"/>
                                      </p:to>
                                    </p:set>
                                    <p:animEffect transition="in" filter="dissolve">
                                      <p:cBhvr>
                                        <p:cTn id="10" dur="500"/>
                                        <p:tgtEl>
                                          <p:spTgt spid="70657">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0657">
                                            <p:txEl>
                                              <p:pRg st="15" end="15"/>
                                            </p:txEl>
                                          </p:spTgt>
                                        </p:tgtEl>
                                        <p:attrNameLst>
                                          <p:attrName>style.visibility</p:attrName>
                                        </p:attrNameLst>
                                      </p:cBhvr>
                                      <p:to>
                                        <p:strVal val="visible"/>
                                      </p:to>
                                    </p:set>
                                    <p:animEffect transition="in" filter="dissolve">
                                      <p:cBhvr>
                                        <p:cTn id="13" dur="500"/>
                                        <p:tgtEl>
                                          <p:spTgt spid="70657">
                                            <p:txEl>
                                              <p:pRg st="15" end="15"/>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0657">
                                            <p:txEl>
                                              <p:pRg st="1" end="1"/>
                                            </p:txEl>
                                          </p:spTgt>
                                        </p:tgtEl>
                                        <p:attrNameLst>
                                          <p:attrName>style.visibility</p:attrName>
                                        </p:attrNameLst>
                                      </p:cBhvr>
                                      <p:to>
                                        <p:strVal val="visible"/>
                                      </p:to>
                                    </p:set>
                                    <p:animEffect transition="in" filter="dissolve">
                                      <p:cBhvr>
                                        <p:cTn id="18" dur="500"/>
                                        <p:tgtEl>
                                          <p:spTgt spid="70657">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0657">
                                            <p:txEl>
                                              <p:pRg st="2" end="2"/>
                                            </p:txEl>
                                          </p:spTgt>
                                        </p:tgtEl>
                                        <p:attrNameLst>
                                          <p:attrName>style.visibility</p:attrName>
                                        </p:attrNameLst>
                                      </p:cBhvr>
                                      <p:to>
                                        <p:strVal val="visible"/>
                                      </p:to>
                                    </p:set>
                                    <p:animEffect transition="in" filter="dissolve">
                                      <p:cBhvr>
                                        <p:cTn id="21" dur="500"/>
                                        <p:tgtEl>
                                          <p:spTgt spid="70657">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70657">
                                            <p:txEl>
                                              <p:pRg st="3" end="3"/>
                                            </p:txEl>
                                          </p:spTgt>
                                        </p:tgtEl>
                                        <p:attrNameLst>
                                          <p:attrName>style.visibility</p:attrName>
                                        </p:attrNameLst>
                                      </p:cBhvr>
                                      <p:to>
                                        <p:strVal val="visible"/>
                                      </p:to>
                                    </p:set>
                                    <p:animEffect transition="in" filter="dissolve">
                                      <p:cBhvr>
                                        <p:cTn id="24" dur="500"/>
                                        <p:tgtEl>
                                          <p:spTgt spid="70657">
                                            <p:txEl>
                                              <p:pRg st="3" end="3"/>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70657">
                                            <p:txEl>
                                              <p:pRg st="4" end="4"/>
                                            </p:txEl>
                                          </p:spTgt>
                                        </p:tgtEl>
                                        <p:attrNameLst>
                                          <p:attrName>style.visibility</p:attrName>
                                        </p:attrNameLst>
                                      </p:cBhvr>
                                      <p:to>
                                        <p:strVal val="visible"/>
                                      </p:to>
                                    </p:set>
                                    <p:animEffect transition="in" filter="dissolve">
                                      <p:cBhvr>
                                        <p:cTn id="27" dur="500"/>
                                        <p:tgtEl>
                                          <p:spTgt spid="70657">
                                            <p:txEl>
                                              <p:pRg st="4" end="4"/>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70657">
                                            <p:txEl>
                                              <p:pRg st="5" end="5"/>
                                            </p:txEl>
                                          </p:spTgt>
                                        </p:tgtEl>
                                        <p:attrNameLst>
                                          <p:attrName>style.visibility</p:attrName>
                                        </p:attrNameLst>
                                      </p:cBhvr>
                                      <p:to>
                                        <p:strVal val="visible"/>
                                      </p:to>
                                    </p:set>
                                    <p:animEffect transition="in" filter="dissolve">
                                      <p:cBhvr>
                                        <p:cTn id="30" dur="500"/>
                                        <p:tgtEl>
                                          <p:spTgt spid="70657">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70657">
                                            <p:txEl>
                                              <p:pRg st="6" end="6"/>
                                            </p:txEl>
                                          </p:spTgt>
                                        </p:tgtEl>
                                        <p:attrNameLst>
                                          <p:attrName>style.visibility</p:attrName>
                                        </p:attrNameLst>
                                      </p:cBhvr>
                                      <p:to>
                                        <p:strVal val="visible"/>
                                      </p:to>
                                    </p:set>
                                    <p:animEffect transition="in" filter="dissolve">
                                      <p:cBhvr>
                                        <p:cTn id="35" dur="500"/>
                                        <p:tgtEl>
                                          <p:spTgt spid="70657">
                                            <p:txEl>
                                              <p:pRg st="6" end="6"/>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70657">
                                            <p:txEl>
                                              <p:pRg st="7" end="7"/>
                                            </p:txEl>
                                          </p:spTgt>
                                        </p:tgtEl>
                                        <p:attrNameLst>
                                          <p:attrName>style.visibility</p:attrName>
                                        </p:attrNameLst>
                                      </p:cBhvr>
                                      <p:to>
                                        <p:strVal val="visible"/>
                                      </p:to>
                                    </p:set>
                                    <p:animEffect transition="in" filter="dissolve">
                                      <p:cBhvr>
                                        <p:cTn id="38" dur="500"/>
                                        <p:tgtEl>
                                          <p:spTgt spid="70657">
                                            <p:txEl>
                                              <p:pRg st="7" end="7"/>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70657">
                                            <p:txEl>
                                              <p:pRg st="8" end="8"/>
                                            </p:txEl>
                                          </p:spTgt>
                                        </p:tgtEl>
                                        <p:attrNameLst>
                                          <p:attrName>style.visibility</p:attrName>
                                        </p:attrNameLst>
                                      </p:cBhvr>
                                      <p:to>
                                        <p:strVal val="visible"/>
                                      </p:to>
                                    </p:set>
                                    <p:animEffect transition="in" filter="dissolve">
                                      <p:cBhvr>
                                        <p:cTn id="41" dur="500"/>
                                        <p:tgtEl>
                                          <p:spTgt spid="70657">
                                            <p:txEl>
                                              <p:pRg st="8" end="8"/>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70657">
                                            <p:txEl>
                                              <p:pRg st="14" end="14"/>
                                            </p:txEl>
                                          </p:spTgt>
                                        </p:tgtEl>
                                        <p:attrNameLst>
                                          <p:attrName>style.visibility</p:attrName>
                                        </p:attrNameLst>
                                      </p:cBhvr>
                                      <p:to>
                                        <p:strVal val="visible"/>
                                      </p:to>
                                    </p:set>
                                    <p:animEffect transition="in" filter="dissolve">
                                      <p:cBhvr>
                                        <p:cTn id="44" dur="500"/>
                                        <p:tgtEl>
                                          <p:spTgt spid="70657">
                                            <p:txEl>
                                              <p:pRg st="14" end="14"/>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61446"/>
                                        </p:tgtEl>
                                        <p:attrNameLst>
                                          <p:attrName>style.visibility</p:attrName>
                                        </p:attrNameLst>
                                      </p:cBhvr>
                                      <p:to>
                                        <p:strVal val="visible"/>
                                      </p:to>
                                    </p:set>
                                    <p:animEffect transition="in" filter="dissolve">
                                      <p:cBhvr>
                                        <p:cTn id="49" dur="500"/>
                                        <p:tgtEl>
                                          <p:spTgt spid="61446"/>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nodeType="click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dissolve">
                                      <p:cBhvr>
                                        <p:cTn id="5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7" grpId="0" build="p" animBg="1"/>
      <p:bldP spid="61446"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Заголовок 1"/>
          <p:cNvSpPr>
            <a:spLocks noGrp="1"/>
          </p:cNvSpPr>
          <p:nvPr>
            <p:ph type="title"/>
          </p:nvPr>
        </p:nvSpPr>
        <p:spPr>
          <a:xfrm>
            <a:off x="311150" y="301625"/>
            <a:ext cx="8375650" cy="471488"/>
          </a:xfrm>
        </p:spPr>
        <p:txBody>
          <a:bodyPr/>
          <a:lstStyle/>
          <a:p>
            <a:r>
              <a:rPr lang="ru-RU" altLang="ru-RU" smtClean="0"/>
              <a:t>Формы</a:t>
            </a:r>
          </a:p>
        </p:txBody>
      </p:sp>
      <p:sp>
        <p:nvSpPr>
          <p:cNvPr id="113667"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2F9B599-CBC5-4031-9EB1-05E6F24D30A7}" type="slidenum">
              <a:rPr lang="ru-RU" altLang="ru-RU" sz="1400" smtClean="0"/>
              <a:pPr>
                <a:spcBef>
                  <a:spcPct val="0"/>
                </a:spcBef>
                <a:buFontTx/>
                <a:buNone/>
              </a:pPr>
              <a:t>158</a:t>
            </a:fld>
            <a:endParaRPr lang="ru-RU" altLang="ru-RU" sz="1400" smtClean="0"/>
          </a:p>
        </p:txBody>
      </p:sp>
      <p:pic>
        <p:nvPicPr>
          <p:cNvPr id="11366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t="45132" b="8813"/>
          <a:stretch>
            <a:fillRect/>
          </a:stretch>
        </p:blipFill>
        <p:spPr bwMode="auto">
          <a:xfrm>
            <a:off x="361950" y="896938"/>
            <a:ext cx="386397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113669"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76803" name="Text Box 3"/>
          <p:cNvSpPr txBox="1">
            <a:spLocks noChangeArrowheads="1"/>
          </p:cNvSpPr>
          <p:nvPr/>
        </p:nvSpPr>
        <p:spPr bwMode="auto">
          <a:xfrm>
            <a:off x="407988" y="3349625"/>
            <a:ext cx="8410575" cy="3068638"/>
          </a:xfrm>
          <a:prstGeom prst="rect">
            <a:avLst/>
          </a:prstGeom>
          <a:solidFill>
            <a:srgbClr val="E6E6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r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120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&lt;</a:t>
            </a:r>
            <a:r>
              <a:rPr lang="en-US" altLang="ru-RU" sz="2400" b="1">
                <a:solidFill>
                  <a:srgbClr val="00B0F0"/>
                </a:solidFill>
                <a:latin typeface="Courier New" panose="02070309020205020404" pitchFamily="49" charset="0"/>
                <a:ea typeface="Times New Roman" panose="02020603050405020304" pitchFamily="18" charset="0"/>
                <a:cs typeface="Courier New" panose="02070309020205020404" pitchFamily="49" charset="0"/>
              </a:rPr>
              <a:t>form</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 name="calc"&gt;</a:t>
            </a:r>
            <a:endParaRPr lang="ru-RU" altLang="ru-RU" sz="2400">
              <a:ea typeface="Times New Roman" panose="02020603050405020304" pitchFamily="18" charset="0"/>
              <a:cs typeface="Courier New" panose="02070309020205020404" pitchFamily="49" charset="0"/>
            </a:endParaRPr>
          </a:p>
          <a:p>
            <a:pPr>
              <a:spcBef>
                <a:spcPts val="120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  &lt;input name="</a:t>
            </a:r>
            <a:r>
              <a:rPr lang="en-US"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answer</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"&gt;</a:t>
            </a:r>
            <a:endParaRPr lang="ru-RU" altLang="ru-RU" sz="2400">
              <a:ea typeface="Times New Roman" panose="02020603050405020304" pitchFamily="18" charset="0"/>
              <a:cs typeface="Courier New" panose="02070309020205020404" pitchFamily="49" charset="0"/>
            </a:endParaRPr>
          </a:p>
          <a:p>
            <a:pPr>
              <a:spcBef>
                <a:spcPts val="120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  &lt;input type="</a:t>
            </a:r>
            <a:r>
              <a:rPr lang="en-US"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button</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 </a:t>
            </a:r>
            <a:endParaRPr lang="ru-RU" altLang="ru-RU" sz="2400" b="1">
              <a:latin typeface="Courier New" panose="02070309020205020404" pitchFamily="49" charset="0"/>
              <a:ea typeface="Times New Roman" panose="02020603050405020304" pitchFamily="18" charset="0"/>
              <a:cs typeface="Courier New" panose="02070309020205020404" pitchFamily="49" charset="0"/>
            </a:endParaRPr>
          </a:p>
          <a:p>
            <a:pPr>
              <a:spcBef>
                <a:spcPts val="120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         </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value="Готово" </a:t>
            </a:r>
            <a:endParaRPr lang="ru-RU" altLang="ru-RU" sz="2400" b="1">
              <a:latin typeface="Courier New" panose="02070309020205020404" pitchFamily="49" charset="0"/>
              <a:ea typeface="Times New Roman" panose="02020603050405020304" pitchFamily="18" charset="0"/>
              <a:cs typeface="Courier New" panose="02070309020205020404" pitchFamily="49" charset="0"/>
            </a:endParaRPr>
          </a:p>
          <a:p>
            <a:pPr>
              <a:spcBef>
                <a:spcPts val="120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         </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onClick="</a:t>
            </a:r>
            <a:r>
              <a:rPr lang="en-US" altLang="ru-RU" sz="2400" b="1">
                <a:solidFill>
                  <a:srgbClr val="CC0099"/>
                </a:solidFill>
                <a:latin typeface="Courier New" panose="02070309020205020404" pitchFamily="49" charset="0"/>
                <a:ea typeface="Times New Roman" panose="02020603050405020304" pitchFamily="18" charset="0"/>
                <a:cs typeface="Courier New" panose="02070309020205020404" pitchFamily="49" charset="0"/>
              </a:rPr>
              <a:t>check();</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"&gt;</a:t>
            </a:r>
            <a:endParaRPr lang="ru-RU" altLang="ru-RU" sz="2400">
              <a:ea typeface="Times New Roman" panose="02020603050405020304" pitchFamily="18" charset="0"/>
              <a:cs typeface="Courier New" panose="02070309020205020404" pitchFamily="49" charset="0"/>
            </a:endParaRPr>
          </a:p>
          <a:p>
            <a:pPr>
              <a:spcBef>
                <a:spcPts val="120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&lt;/</a:t>
            </a:r>
            <a:r>
              <a:rPr lang="en-US" altLang="ru-RU" sz="2400" b="1">
                <a:solidFill>
                  <a:srgbClr val="00B0F0"/>
                </a:solidFill>
                <a:latin typeface="Courier New" panose="02070309020205020404" pitchFamily="49" charset="0"/>
                <a:ea typeface="Times New Roman" panose="02020603050405020304" pitchFamily="18" charset="0"/>
                <a:cs typeface="Courier New" panose="02070309020205020404" pitchFamily="49" charset="0"/>
              </a:rPr>
              <a:t>form</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&gt;</a:t>
            </a:r>
            <a:endParaRPr lang="en-US" altLang="ru-RU" sz="2400">
              <a:ea typeface="Times New Roman" panose="02020603050405020304" pitchFamily="18" charset="0"/>
              <a:cs typeface="Courier New" panose="02070309020205020404" pitchFamily="49" charset="0"/>
            </a:endParaRPr>
          </a:p>
        </p:txBody>
      </p:sp>
      <p:sp>
        <p:nvSpPr>
          <p:cNvPr id="7" name="AutoShape 6"/>
          <p:cNvSpPr>
            <a:spLocks noChangeArrowheads="1"/>
          </p:cNvSpPr>
          <p:nvPr/>
        </p:nvSpPr>
        <p:spPr bwMode="auto">
          <a:xfrm>
            <a:off x="642938" y="2706688"/>
            <a:ext cx="5549900" cy="488950"/>
          </a:xfrm>
          <a:prstGeom prst="wedgeRoundRectCallout">
            <a:avLst>
              <a:gd name="adj1" fmla="val -37417"/>
              <a:gd name="adj2" fmla="val 118476"/>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a:latin typeface="Arial" charset="0"/>
                <a:cs typeface="+mn-cs"/>
              </a:rPr>
              <a:t>форма – набор элементов диалога</a:t>
            </a:r>
            <a:endParaRPr lang="ru-RU" sz="2400" b="1">
              <a:solidFill>
                <a:srgbClr val="0000FF"/>
              </a:solidFill>
              <a:latin typeface="Courier New" pitchFamily="49" charset="0"/>
              <a:cs typeface="Courier New" pitchFamily="49" charset="0"/>
            </a:endParaRPr>
          </a:p>
        </p:txBody>
      </p:sp>
      <p:sp>
        <p:nvSpPr>
          <p:cNvPr id="8" name="AutoShape 6"/>
          <p:cNvSpPr>
            <a:spLocks noChangeArrowheads="1"/>
          </p:cNvSpPr>
          <p:nvPr/>
        </p:nvSpPr>
        <p:spPr bwMode="auto">
          <a:xfrm>
            <a:off x="4935538" y="3513138"/>
            <a:ext cx="2008187" cy="488950"/>
          </a:xfrm>
          <a:prstGeom prst="wedgeRoundRectCallout">
            <a:avLst>
              <a:gd name="adj1" fmla="val -68960"/>
              <a:gd name="adj2" fmla="val 57372"/>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a:latin typeface="Arial" charset="0"/>
                <a:cs typeface="+mn-cs"/>
              </a:rPr>
              <a:t>поле ввода</a:t>
            </a:r>
            <a:endParaRPr lang="ru-RU" sz="2400" b="1">
              <a:solidFill>
                <a:srgbClr val="0000FF"/>
              </a:solidFill>
              <a:latin typeface="Courier New" pitchFamily="49" charset="0"/>
              <a:cs typeface="Courier New" pitchFamily="49" charset="0"/>
            </a:endParaRPr>
          </a:p>
        </p:txBody>
      </p:sp>
      <p:sp>
        <p:nvSpPr>
          <p:cNvPr id="9" name="AutoShape 6"/>
          <p:cNvSpPr>
            <a:spLocks noChangeArrowheads="1"/>
          </p:cNvSpPr>
          <p:nvPr/>
        </p:nvSpPr>
        <p:spPr bwMode="auto">
          <a:xfrm>
            <a:off x="4879975" y="4210050"/>
            <a:ext cx="1285875" cy="488950"/>
          </a:xfrm>
          <a:prstGeom prst="wedgeRoundRectCallout">
            <a:avLst>
              <a:gd name="adj1" fmla="val -78825"/>
              <a:gd name="adj2" fmla="val 25894"/>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a:latin typeface="Arial" charset="0"/>
                <a:cs typeface="+mn-cs"/>
              </a:rPr>
              <a:t>кнопка</a:t>
            </a:r>
            <a:endParaRPr lang="ru-RU" sz="2400" b="1">
              <a:solidFill>
                <a:srgbClr val="0000FF"/>
              </a:solidFill>
              <a:latin typeface="Courier New" pitchFamily="49" charset="0"/>
              <a:cs typeface="Courier New" pitchFamily="49" charset="0"/>
            </a:endParaRPr>
          </a:p>
        </p:txBody>
      </p:sp>
      <p:sp>
        <p:nvSpPr>
          <p:cNvPr id="10" name="AutoShape 6"/>
          <p:cNvSpPr>
            <a:spLocks noChangeArrowheads="1"/>
          </p:cNvSpPr>
          <p:nvPr/>
        </p:nvSpPr>
        <p:spPr bwMode="auto">
          <a:xfrm>
            <a:off x="4970463" y="4843463"/>
            <a:ext cx="2633662" cy="488950"/>
          </a:xfrm>
          <a:prstGeom prst="wedgeRoundRectCallout">
            <a:avLst>
              <a:gd name="adj1" fmla="val -62669"/>
              <a:gd name="adj2" fmla="val -11138"/>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a:latin typeface="Arial" charset="0"/>
                <a:cs typeface="+mn-cs"/>
              </a:rPr>
              <a:t>текст на кнопке</a:t>
            </a:r>
            <a:endParaRPr lang="ru-RU" sz="2400" b="1">
              <a:solidFill>
                <a:srgbClr val="0000FF"/>
              </a:solidFill>
              <a:latin typeface="Courier New" pitchFamily="49" charset="0"/>
              <a:cs typeface="Courier New" pitchFamily="49" charset="0"/>
            </a:endParaRPr>
          </a:p>
        </p:txBody>
      </p:sp>
      <p:sp>
        <p:nvSpPr>
          <p:cNvPr id="11" name="AutoShape 6"/>
          <p:cNvSpPr>
            <a:spLocks noChangeArrowheads="1"/>
          </p:cNvSpPr>
          <p:nvPr/>
        </p:nvSpPr>
        <p:spPr bwMode="auto">
          <a:xfrm>
            <a:off x="4038600" y="5965825"/>
            <a:ext cx="3846513" cy="488950"/>
          </a:xfrm>
          <a:prstGeom prst="wedgeRoundRectCallout">
            <a:avLst>
              <a:gd name="adj1" fmla="val -41171"/>
              <a:gd name="adj2" fmla="val -83351"/>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a:latin typeface="Arial" charset="0"/>
                <a:cs typeface="+mn-cs"/>
              </a:rPr>
              <a:t>что делать при щелчке</a:t>
            </a:r>
            <a:endParaRPr lang="ru-RU" sz="2400" b="1">
              <a:solidFill>
                <a:srgbClr val="0000FF"/>
              </a:solidFill>
              <a:latin typeface="Courier New" pitchFamily="49" charset="0"/>
              <a:cs typeface="Courier New" pitchFamily="49" charset="0"/>
            </a:endParaRPr>
          </a:p>
        </p:txBody>
      </p:sp>
      <p:sp>
        <p:nvSpPr>
          <p:cNvPr id="12" name="Скругленный прямоугольник 11"/>
          <p:cNvSpPr>
            <a:spLocks noChangeArrowheads="1"/>
          </p:cNvSpPr>
          <p:nvPr/>
        </p:nvSpPr>
        <p:spPr bwMode="auto">
          <a:xfrm>
            <a:off x="522288" y="1862138"/>
            <a:ext cx="3287712" cy="576262"/>
          </a:xfrm>
          <a:prstGeom prst="roundRect">
            <a:avLst>
              <a:gd name="adj" fmla="val 16667"/>
            </a:avLst>
          </a:prstGeom>
          <a:noFill/>
          <a:ln w="19050" algn="ctr">
            <a:solidFill>
              <a:srgbClr val="FF00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3" name="Полилиния 12"/>
          <p:cNvSpPr>
            <a:spLocks noChangeArrowheads="1"/>
          </p:cNvSpPr>
          <p:nvPr/>
        </p:nvSpPr>
        <p:spPr bwMode="auto">
          <a:xfrm>
            <a:off x="419100" y="2449513"/>
            <a:ext cx="354013" cy="1012825"/>
          </a:xfrm>
          <a:custGeom>
            <a:avLst/>
            <a:gdLst>
              <a:gd name="T0" fmla="*/ 356977 w 353786"/>
              <a:gd name="T1" fmla="*/ 1018745 h 1012371"/>
              <a:gd name="T2" fmla="*/ 27462 w 353786"/>
              <a:gd name="T3" fmla="*/ 591531 h 1012371"/>
              <a:gd name="T4" fmla="*/ 192218 w 353786"/>
              <a:gd name="T5" fmla="*/ 0 h 1012371"/>
              <a:gd name="T6" fmla="*/ 0 60000 65536"/>
              <a:gd name="T7" fmla="*/ 0 60000 65536"/>
              <a:gd name="T8" fmla="*/ 0 60000 65536"/>
              <a:gd name="T9" fmla="*/ 0 w 353786"/>
              <a:gd name="T10" fmla="*/ 0 h 1012371"/>
              <a:gd name="T11" fmla="*/ 353786 w 353786"/>
              <a:gd name="T12" fmla="*/ 1012371 h 1012371"/>
            </a:gdLst>
            <a:ahLst/>
            <a:cxnLst>
              <a:cxn ang="T6">
                <a:pos x="T0" y="T1"/>
              </a:cxn>
              <a:cxn ang="T7">
                <a:pos x="T2" y="T3"/>
              </a:cxn>
              <a:cxn ang="T8">
                <a:pos x="T4" y="T5"/>
              </a:cxn>
            </a:cxnLst>
            <a:rect l="T9" t="T10" r="T11" b="T12"/>
            <a:pathLst>
              <a:path w="353786" h="1012371">
                <a:moveTo>
                  <a:pt x="353786" y="1012371"/>
                </a:moveTo>
                <a:cubicBezTo>
                  <a:pt x="204107" y="884463"/>
                  <a:pt x="54428" y="756556"/>
                  <a:pt x="27214" y="587828"/>
                </a:cubicBezTo>
                <a:cubicBezTo>
                  <a:pt x="0" y="419100"/>
                  <a:pt x="95250" y="209550"/>
                  <a:pt x="190500" y="0"/>
                </a:cubicBezTo>
              </a:path>
            </a:pathLst>
          </a:custGeom>
          <a:noFill/>
          <a:ln w="12700" algn="ctr">
            <a:solidFill>
              <a:srgbClr val="FF0000"/>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14" name="Полилиния 13"/>
          <p:cNvSpPr>
            <a:spLocks noChangeArrowheads="1"/>
          </p:cNvSpPr>
          <p:nvPr/>
        </p:nvSpPr>
        <p:spPr bwMode="auto">
          <a:xfrm>
            <a:off x="1970088" y="2209800"/>
            <a:ext cx="1557337" cy="1785938"/>
          </a:xfrm>
          <a:custGeom>
            <a:avLst/>
            <a:gdLst>
              <a:gd name="T0" fmla="*/ 1566204 w 1556657"/>
              <a:gd name="T1" fmla="*/ 1794815 h 1785257"/>
              <a:gd name="T2" fmla="*/ 1128107 w 1556657"/>
              <a:gd name="T3" fmla="*/ 569089 h 1785257"/>
              <a:gd name="T4" fmla="*/ 0 w 1556657"/>
              <a:gd name="T5" fmla="*/ 0 h 1785257"/>
              <a:gd name="T6" fmla="*/ 0 60000 65536"/>
              <a:gd name="T7" fmla="*/ 0 60000 65536"/>
              <a:gd name="T8" fmla="*/ 0 60000 65536"/>
              <a:gd name="T9" fmla="*/ 0 w 1556657"/>
              <a:gd name="T10" fmla="*/ 0 h 1785257"/>
              <a:gd name="T11" fmla="*/ 1556657 w 1556657"/>
              <a:gd name="T12" fmla="*/ 1785257 h 1785257"/>
            </a:gdLst>
            <a:ahLst/>
            <a:cxnLst>
              <a:cxn ang="T6">
                <a:pos x="T0" y="T1"/>
              </a:cxn>
              <a:cxn ang="T7">
                <a:pos x="T2" y="T3"/>
              </a:cxn>
              <a:cxn ang="T8">
                <a:pos x="T4" y="T5"/>
              </a:cxn>
            </a:cxnLst>
            <a:rect l="T9" t="T10" r="T11" b="T12"/>
            <a:pathLst>
              <a:path w="1556657" h="1785257">
                <a:moveTo>
                  <a:pt x="1556657" y="1785257"/>
                </a:moveTo>
                <a:cubicBezTo>
                  <a:pt x="1468664" y="1324428"/>
                  <a:pt x="1380672" y="863600"/>
                  <a:pt x="1121229" y="566057"/>
                </a:cubicBezTo>
                <a:cubicBezTo>
                  <a:pt x="861786" y="268514"/>
                  <a:pt x="430893" y="134257"/>
                  <a:pt x="0" y="0"/>
                </a:cubicBezTo>
              </a:path>
            </a:pathLst>
          </a:custGeom>
          <a:noFill/>
          <a:ln w="19050" algn="ctr">
            <a:solidFill>
              <a:srgbClr val="0000FF"/>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15" name="Полилиния 14"/>
          <p:cNvSpPr>
            <a:spLocks noChangeArrowheads="1"/>
          </p:cNvSpPr>
          <p:nvPr/>
        </p:nvSpPr>
        <p:spPr bwMode="auto">
          <a:xfrm>
            <a:off x="3363913" y="2274888"/>
            <a:ext cx="534987" cy="2220912"/>
          </a:xfrm>
          <a:custGeom>
            <a:avLst/>
            <a:gdLst>
              <a:gd name="T0" fmla="*/ 465312 w 535214"/>
              <a:gd name="T1" fmla="*/ 2223850 h 2220686"/>
              <a:gd name="T2" fmla="*/ 454491 w 535214"/>
              <a:gd name="T3" fmla="*/ 904803 h 2220686"/>
              <a:gd name="T4" fmla="*/ 0 w 535214"/>
              <a:gd name="T5" fmla="*/ 0 h 2220686"/>
              <a:gd name="T6" fmla="*/ 0 60000 65536"/>
              <a:gd name="T7" fmla="*/ 0 60000 65536"/>
              <a:gd name="T8" fmla="*/ 0 60000 65536"/>
              <a:gd name="T9" fmla="*/ 0 w 535214"/>
              <a:gd name="T10" fmla="*/ 0 h 2220686"/>
              <a:gd name="T11" fmla="*/ 535214 w 535214"/>
              <a:gd name="T12" fmla="*/ 2220686 h 2220686"/>
            </a:gdLst>
            <a:ahLst/>
            <a:cxnLst>
              <a:cxn ang="T6">
                <a:pos x="T0" y="T1"/>
              </a:cxn>
              <a:cxn ang="T7">
                <a:pos x="T2" y="T3"/>
              </a:cxn>
              <a:cxn ang="T8">
                <a:pos x="T4" y="T5"/>
              </a:cxn>
            </a:cxnLst>
            <a:rect l="T9" t="T10" r="T11" b="T12"/>
            <a:pathLst>
              <a:path w="535214" h="2220686">
                <a:moveTo>
                  <a:pt x="468085" y="2220686"/>
                </a:moveTo>
                <a:cubicBezTo>
                  <a:pt x="501649" y="1747157"/>
                  <a:pt x="535214" y="1273629"/>
                  <a:pt x="457200" y="903515"/>
                </a:cubicBezTo>
                <a:cubicBezTo>
                  <a:pt x="379186" y="533401"/>
                  <a:pt x="189593" y="266700"/>
                  <a:pt x="0" y="0"/>
                </a:cubicBezTo>
              </a:path>
            </a:pathLst>
          </a:custGeom>
          <a:noFill/>
          <a:ln w="19050" algn="ctr">
            <a:solidFill>
              <a:srgbClr val="FF0000"/>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6803">
                                            <p:bg/>
                                          </p:spTgt>
                                        </p:tgtEl>
                                        <p:attrNameLst>
                                          <p:attrName>style.visibility</p:attrName>
                                        </p:attrNameLst>
                                      </p:cBhvr>
                                      <p:to>
                                        <p:strVal val="visible"/>
                                      </p:to>
                                    </p:set>
                                    <p:animEffect transition="in" filter="dissolve">
                                      <p:cBhvr>
                                        <p:cTn id="7" dur="500"/>
                                        <p:tgtEl>
                                          <p:spTgt spid="76803">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6803">
                                            <p:txEl>
                                              <p:pRg st="0" end="0"/>
                                            </p:txEl>
                                          </p:spTgt>
                                        </p:tgtEl>
                                        <p:attrNameLst>
                                          <p:attrName>style.visibility</p:attrName>
                                        </p:attrNameLst>
                                      </p:cBhvr>
                                      <p:to>
                                        <p:strVal val="visible"/>
                                      </p:to>
                                    </p:set>
                                    <p:animEffect transition="in" filter="dissolve">
                                      <p:cBhvr>
                                        <p:cTn id="10" dur="500"/>
                                        <p:tgtEl>
                                          <p:spTgt spid="76803">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6803">
                                            <p:txEl>
                                              <p:pRg st="5" end="5"/>
                                            </p:txEl>
                                          </p:spTgt>
                                        </p:tgtEl>
                                        <p:attrNameLst>
                                          <p:attrName>style.visibility</p:attrName>
                                        </p:attrNameLst>
                                      </p:cBhvr>
                                      <p:to>
                                        <p:strVal val="visible"/>
                                      </p:to>
                                    </p:set>
                                    <p:animEffect transition="in" filter="dissolve">
                                      <p:cBhvr>
                                        <p:cTn id="13" dur="500"/>
                                        <p:tgtEl>
                                          <p:spTgt spid="76803">
                                            <p:txEl>
                                              <p:pRg st="5" end="5"/>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6803">
                                            <p:txEl>
                                              <p:pRg st="1" end="1"/>
                                            </p:txEl>
                                          </p:spTgt>
                                        </p:tgtEl>
                                        <p:attrNameLst>
                                          <p:attrName>style.visibility</p:attrName>
                                        </p:attrNameLst>
                                      </p:cBhvr>
                                      <p:to>
                                        <p:strVal val="visible"/>
                                      </p:to>
                                    </p:set>
                                    <p:animEffect transition="in" filter="dissolve">
                                      <p:cBhvr>
                                        <p:cTn id="27" dur="500"/>
                                        <p:tgtEl>
                                          <p:spTgt spid="76803">
                                            <p:txEl>
                                              <p:pRg st="1" end="1"/>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par>
                                <p:cTn id="31" presetID="9" presetClass="exit" presetSubtype="0" fill="hold" grpId="1" nodeType="withEffect">
                                  <p:stCondLst>
                                    <p:cond delay="0"/>
                                  </p:stCondLst>
                                  <p:childTnLst>
                                    <p:animEffect transition="out" filter="dissolv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par>
                                <p:cTn id="34" presetID="9" presetClass="exit" presetSubtype="0" fill="hold" grpId="1" nodeType="withEffect">
                                  <p:stCondLst>
                                    <p:cond delay="0"/>
                                  </p:stCondLst>
                                  <p:childTnLst>
                                    <p:animEffect transition="out" filter="dissolv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childTnLst>
                          </p:cTn>
                        </p:par>
                        <p:par>
                          <p:cTn id="37" fill="hold" nodeType="afterGroup">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76803">
                                            <p:txEl>
                                              <p:pRg st="2" end="2"/>
                                            </p:txEl>
                                          </p:spTgt>
                                        </p:tgtEl>
                                        <p:attrNameLst>
                                          <p:attrName>style.visibility</p:attrName>
                                        </p:attrNameLst>
                                      </p:cBhvr>
                                      <p:to>
                                        <p:strVal val="visible"/>
                                      </p:to>
                                    </p:set>
                                    <p:animEffect transition="in" filter="dissolve">
                                      <p:cBhvr>
                                        <p:cTn id="45" dur="500"/>
                                        <p:tgtEl>
                                          <p:spTgt spid="76803">
                                            <p:txEl>
                                              <p:pRg st="2" end="2"/>
                                            </p:txEl>
                                          </p:spTgt>
                                        </p:tgtEl>
                                      </p:cBhvr>
                                    </p:animEffect>
                                  </p:childTnLst>
                                </p:cTn>
                              </p:par>
                              <p:par>
                                <p:cTn id="46" presetID="9" presetClass="exit" presetSubtype="0" fill="hold" grpId="1" nodeType="withEffect">
                                  <p:stCondLst>
                                    <p:cond delay="0"/>
                                  </p:stCondLst>
                                  <p:childTnLst>
                                    <p:animEffect transition="out" filter="dissolv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2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down)">
                                      <p:cBhvr>
                                        <p:cTn id="51" dur="500"/>
                                        <p:tgtEl>
                                          <p:spTgt spid="15"/>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76803">
                                            <p:txEl>
                                              <p:pRg st="3" end="3"/>
                                            </p:txEl>
                                          </p:spTgt>
                                        </p:tgtEl>
                                        <p:attrNameLst>
                                          <p:attrName>style.visibility</p:attrName>
                                        </p:attrNameLst>
                                      </p:cBhvr>
                                      <p:to>
                                        <p:strVal val="visible"/>
                                      </p:to>
                                    </p:set>
                                    <p:animEffect transition="in" filter="dissolve">
                                      <p:cBhvr>
                                        <p:cTn id="54" dur="500"/>
                                        <p:tgtEl>
                                          <p:spTgt spid="76803">
                                            <p:txEl>
                                              <p:pRg st="3" end="3"/>
                                            </p:txEl>
                                          </p:spTgt>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76803">
                                            <p:txEl>
                                              <p:pRg st="4" end="4"/>
                                            </p:txEl>
                                          </p:spTgt>
                                        </p:tgtEl>
                                        <p:attrNameLst>
                                          <p:attrName>style.visibility</p:attrName>
                                        </p:attrNameLst>
                                      </p:cBhvr>
                                      <p:to>
                                        <p:strVal val="visible"/>
                                      </p:to>
                                    </p:set>
                                    <p:animEffect transition="in" filter="dissolve">
                                      <p:cBhvr>
                                        <p:cTn id="57" dur="500"/>
                                        <p:tgtEl>
                                          <p:spTgt spid="76803">
                                            <p:txEl>
                                              <p:pRg st="4" end="4"/>
                                            </p:txEl>
                                          </p:spTgt>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dissolve">
                                      <p:cBhvr>
                                        <p:cTn id="60" dur="500"/>
                                        <p:tgtEl>
                                          <p:spTgt spid="9"/>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dissolve">
                                      <p:cBhvr>
                                        <p:cTn id="65" dur="500"/>
                                        <p:tgtEl>
                                          <p:spTgt spid="10"/>
                                        </p:tgtEl>
                                      </p:cBhvr>
                                    </p:animEffect>
                                  </p:childTnLst>
                                </p:cTn>
                              </p:par>
                              <p:par>
                                <p:cTn id="66" presetID="9" presetClass="exit" presetSubtype="0" fill="hold" grpId="1" nodeType="withEffect">
                                  <p:stCondLst>
                                    <p:cond delay="0"/>
                                  </p:stCondLst>
                                  <p:childTnLst>
                                    <p:animEffect transition="out" filter="dissolve">
                                      <p:cBhvr>
                                        <p:cTn id="67" dur="500"/>
                                        <p:tgtEl>
                                          <p:spTgt spid="15"/>
                                        </p:tgtEl>
                                      </p:cBhvr>
                                    </p:animEffect>
                                    <p:set>
                                      <p:cBhvr>
                                        <p:cTn id="68" dur="1" fill="hold">
                                          <p:stCondLst>
                                            <p:cond delay="499"/>
                                          </p:stCondLst>
                                        </p:cTn>
                                        <p:tgtEl>
                                          <p:spTgt spid="15"/>
                                        </p:tgtEl>
                                        <p:attrNameLst>
                                          <p:attrName>style.visibility</p:attrName>
                                        </p:attrNameLst>
                                      </p:cBhvr>
                                      <p:to>
                                        <p:strVal val="hidden"/>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dissolve">
                                      <p:cBhvr>
                                        <p:cTn id="7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animBg="1"/>
      <p:bldP spid="7" grpId="0" animBg="1"/>
      <p:bldP spid="8" grpId="0" animBg="1"/>
      <p:bldP spid="9" grpId="0" animBg="1"/>
      <p:bldP spid="10" grpId="0" animBg="1"/>
      <p:bldP spid="11" grpId="0"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Заголовок 1"/>
          <p:cNvSpPr>
            <a:spLocks noGrp="1"/>
          </p:cNvSpPr>
          <p:nvPr>
            <p:ph type="title"/>
          </p:nvPr>
        </p:nvSpPr>
        <p:spPr>
          <a:xfrm>
            <a:off x="311150" y="301625"/>
            <a:ext cx="8375650" cy="471488"/>
          </a:xfrm>
        </p:spPr>
        <p:txBody>
          <a:bodyPr/>
          <a:lstStyle/>
          <a:p>
            <a:r>
              <a:rPr lang="ru-RU" altLang="ru-RU" smtClean="0"/>
              <a:t>Формы</a:t>
            </a:r>
          </a:p>
        </p:txBody>
      </p:sp>
      <p:sp>
        <p:nvSpPr>
          <p:cNvPr id="114691"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3840C56-C639-4F5B-9504-438C5AABCB22}" type="slidenum">
              <a:rPr lang="ru-RU" altLang="ru-RU" sz="1400" smtClean="0"/>
              <a:pPr>
                <a:spcBef>
                  <a:spcPct val="0"/>
                </a:spcBef>
                <a:buFontTx/>
                <a:buNone/>
              </a:pPr>
              <a:t>159</a:t>
            </a:fld>
            <a:endParaRPr lang="ru-RU" altLang="ru-RU" sz="1400" smtClean="0"/>
          </a:p>
        </p:txBody>
      </p:sp>
      <p:sp>
        <p:nvSpPr>
          <p:cNvPr id="114692" name="Text Box 3"/>
          <p:cNvSpPr txBox="1">
            <a:spLocks noChangeArrowheads="1"/>
          </p:cNvSpPr>
          <p:nvPr/>
        </p:nvSpPr>
        <p:spPr bwMode="auto">
          <a:xfrm>
            <a:off x="434975" y="877888"/>
            <a:ext cx="5884863" cy="2273300"/>
          </a:xfrm>
          <a:prstGeom prst="rect">
            <a:avLst/>
          </a:prstGeom>
          <a:solidFill>
            <a:srgbClr val="E6E6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r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&lt;form name="</a:t>
            </a:r>
            <a:r>
              <a:rPr lang="en-US" altLang="ru-RU" sz="2400" b="1">
                <a:solidFill>
                  <a:srgbClr val="CC0099"/>
                </a:solidFill>
                <a:latin typeface="Courier New" panose="02070309020205020404" pitchFamily="49" charset="0"/>
                <a:ea typeface="Times New Roman" panose="02020603050405020304" pitchFamily="18" charset="0"/>
                <a:cs typeface="Courier New" panose="02070309020205020404" pitchFamily="49" charset="0"/>
              </a:rPr>
              <a:t>calc</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"&gt;</a:t>
            </a:r>
            <a:endParaRPr lang="ru-RU" altLang="ru-RU" sz="2400">
              <a:ea typeface="Times New Roman" panose="02020603050405020304" pitchFamily="18" charset="0"/>
              <a:cs typeface="Courier New" panose="02070309020205020404" pitchFamily="49" charset="0"/>
            </a:endParaRPr>
          </a:p>
          <a:p>
            <a:pP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  &lt;input name="</a:t>
            </a:r>
            <a:r>
              <a:rPr lang="en-US"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answer</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"&gt;</a:t>
            </a:r>
            <a:endParaRPr lang="ru-RU" altLang="ru-RU" sz="2400">
              <a:ea typeface="Times New Roman" panose="02020603050405020304" pitchFamily="18" charset="0"/>
              <a:cs typeface="Courier New" panose="02070309020205020404" pitchFamily="49" charset="0"/>
            </a:endParaRPr>
          </a:p>
          <a:p>
            <a:pP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  &lt;input type="button" </a:t>
            </a:r>
            <a:endParaRPr lang="ru-RU" altLang="ru-RU" sz="2400" b="1">
              <a:latin typeface="Courier New" panose="02070309020205020404" pitchFamily="49" charset="0"/>
              <a:ea typeface="Times New Roman" panose="02020603050405020304" pitchFamily="18" charset="0"/>
              <a:cs typeface="Courier New" panose="02070309020205020404" pitchFamily="49" charset="0"/>
            </a:endParaRPr>
          </a:p>
          <a:p>
            <a:pP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         </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value="Готово" </a:t>
            </a:r>
            <a:endParaRPr lang="ru-RU" altLang="ru-RU" sz="2400" b="1">
              <a:latin typeface="Courier New" panose="02070309020205020404" pitchFamily="49" charset="0"/>
              <a:ea typeface="Times New Roman" panose="02020603050405020304" pitchFamily="18" charset="0"/>
              <a:cs typeface="Courier New" panose="02070309020205020404" pitchFamily="49" charset="0"/>
            </a:endParaRPr>
          </a:p>
          <a:p>
            <a:pP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         </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onClick="</a:t>
            </a:r>
            <a:r>
              <a:rPr lang="en-US"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check</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();"&gt;</a:t>
            </a:r>
            <a:endParaRPr lang="ru-RU" altLang="ru-RU" sz="2400">
              <a:ea typeface="Times New Roman" panose="02020603050405020304" pitchFamily="18" charset="0"/>
              <a:cs typeface="Courier New" panose="02070309020205020404" pitchFamily="49" charset="0"/>
            </a:endParaRPr>
          </a:p>
          <a:p>
            <a:pP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&lt;/form&gt;</a:t>
            </a:r>
            <a:endParaRPr lang="en-US" altLang="ru-RU" sz="2400">
              <a:ea typeface="Times New Roman" panose="02020603050405020304" pitchFamily="18" charset="0"/>
              <a:cs typeface="Courier New" panose="02070309020205020404" pitchFamily="49" charset="0"/>
            </a:endParaRPr>
          </a:p>
        </p:txBody>
      </p:sp>
      <p:sp>
        <p:nvSpPr>
          <p:cNvPr id="114693"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77825" name="Text Box 1"/>
          <p:cNvSpPr txBox="1">
            <a:spLocks noChangeArrowheads="1"/>
          </p:cNvSpPr>
          <p:nvPr/>
        </p:nvSpPr>
        <p:spPr bwMode="auto">
          <a:xfrm>
            <a:off x="479425" y="3829050"/>
            <a:ext cx="6383338" cy="2317750"/>
          </a:xfrm>
          <a:prstGeom prst="rect">
            <a:avLst/>
          </a:prstGeom>
          <a:solidFill>
            <a:srgbClr val="FFFF99"/>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r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function </a:t>
            </a:r>
            <a:r>
              <a:rPr lang="en-US"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check</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a:t>
            </a:r>
            <a:endParaRPr lang="ru-RU" altLang="ru-RU" sz="2400" b="1">
              <a:latin typeface="Courier New" panose="02070309020205020404" pitchFamily="49" charset="0"/>
              <a:ea typeface="Times New Roman" panose="02020603050405020304" pitchFamily="18" charset="0"/>
              <a:cs typeface="Courier New" panose="02070309020205020404" pitchFamily="49" charset="0"/>
            </a:endParaRPr>
          </a:p>
          <a:p>
            <a:pP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a:t>
            </a:r>
            <a:endParaRPr lang="ru-RU" altLang="ru-RU" sz="2400" b="1">
              <a:latin typeface="Courier New" panose="02070309020205020404" pitchFamily="49" charset="0"/>
              <a:ea typeface="Times New Roman" panose="02020603050405020304" pitchFamily="18" charset="0"/>
              <a:cs typeface="Courier New" panose="02070309020205020404" pitchFamily="49" charset="0"/>
            </a:endParaRPr>
          </a:p>
          <a:p>
            <a:pP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if ( </a:t>
            </a:r>
            <a:r>
              <a:rPr lang="en-US" altLang="ru-RU" sz="2400" b="1">
                <a:solidFill>
                  <a:srgbClr val="CC0099"/>
                </a:solidFill>
                <a:latin typeface="Courier New" panose="02070309020205020404" pitchFamily="49" charset="0"/>
                <a:ea typeface="Times New Roman" panose="02020603050405020304" pitchFamily="18" charset="0"/>
                <a:cs typeface="Courier New" panose="02070309020205020404" pitchFamily="49" charset="0"/>
              </a:rPr>
              <a:t>calc</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a:t>
            </a:r>
            <a:r>
              <a:rPr lang="en-US"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answer</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.value == </a:t>
            </a:r>
            <a:r>
              <a:rPr lang="en-US" altLang="ru-RU" sz="2400" b="1">
                <a:solidFill>
                  <a:srgbClr val="00B0F0"/>
                </a:solidFill>
                <a:latin typeface="Courier New" panose="02070309020205020404" pitchFamily="49" charset="0"/>
                <a:ea typeface="Times New Roman" panose="02020603050405020304" pitchFamily="18" charset="0"/>
                <a:cs typeface="Courier New" panose="02070309020205020404" pitchFamily="49" charset="0"/>
              </a:rPr>
              <a:t>"4"</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 )</a:t>
            </a:r>
            <a:endParaRPr lang="ru-RU" altLang="ru-RU" sz="2400" b="1">
              <a:latin typeface="Courier New" panose="02070309020205020404" pitchFamily="49" charset="0"/>
              <a:ea typeface="Times New Roman" panose="02020603050405020304" pitchFamily="18" charset="0"/>
              <a:cs typeface="Courier New" panose="02070309020205020404" pitchFamily="49" charset="0"/>
            </a:endParaRPr>
          </a:p>
          <a:p>
            <a:pP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     </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alert</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a:t>
            </a:r>
            <a:r>
              <a:rPr lang="ru-RU" altLang="ru-RU" sz="2400" b="1">
                <a:solidFill>
                  <a:srgbClr val="00B0F0"/>
                </a:solidFill>
                <a:latin typeface="Courier New" panose="02070309020205020404" pitchFamily="49" charset="0"/>
                <a:ea typeface="Times New Roman" panose="02020603050405020304" pitchFamily="18" charset="0"/>
                <a:cs typeface="Courier New" panose="02070309020205020404" pitchFamily="49" charset="0"/>
              </a:rPr>
              <a:t>"Правильно!"</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a:t>
            </a:r>
          </a:p>
          <a:p>
            <a:pP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else alert</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a:t>
            </a:r>
            <a:r>
              <a:rPr lang="ru-RU" altLang="ru-RU" sz="2400" b="1">
                <a:solidFill>
                  <a:srgbClr val="00B0F0"/>
                </a:solidFill>
                <a:latin typeface="Courier New" panose="02070309020205020404" pitchFamily="49" charset="0"/>
                <a:ea typeface="Times New Roman" panose="02020603050405020304" pitchFamily="18" charset="0"/>
                <a:cs typeface="Courier New" panose="02070309020205020404" pitchFamily="49" charset="0"/>
              </a:rPr>
              <a:t>"Неправильно!"</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a:t>
            </a:r>
          </a:p>
          <a:p>
            <a:pP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a:t>
            </a:r>
          </a:p>
        </p:txBody>
      </p:sp>
      <p:sp>
        <p:nvSpPr>
          <p:cNvPr id="63495" name="Прямоугольник 3"/>
          <p:cNvSpPr>
            <a:spLocks noChangeArrowheads="1"/>
          </p:cNvSpPr>
          <p:nvPr/>
        </p:nvSpPr>
        <p:spPr bwMode="auto">
          <a:xfrm>
            <a:off x="412750" y="3271838"/>
            <a:ext cx="5746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a:t>Обработка события «щелчок мышью»:</a:t>
            </a:r>
            <a:endParaRPr lang="ru-RU" altLang="ru-RU" sz="2400">
              <a:latin typeface="Courier New" panose="02070309020205020404" pitchFamily="49" charset="0"/>
              <a:cs typeface="Courier New" panose="02070309020205020404" pitchFamily="49" charset="0"/>
            </a:endParaRPr>
          </a:p>
        </p:txBody>
      </p:sp>
      <p:sp>
        <p:nvSpPr>
          <p:cNvPr id="8" name="Прямоугольник 3"/>
          <p:cNvSpPr>
            <a:spLocks noChangeArrowheads="1"/>
          </p:cNvSpPr>
          <p:nvPr/>
        </p:nvSpPr>
        <p:spPr bwMode="auto">
          <a:xfrm>
            <a:off x="6831013" y="3198813"/>
            <a:ext cx="1739900" cy="919162"/>
          </a:xfrm>
          <a:prstGeom prst="wedgeRoundRectCallout">
            <a:avLst>
              <a:gd name="adj1" fmla="val -67392"/>
              <a:gd name="adj2" fmla="val 42806"/>
              <a:gd name="adj3" fmla="val 16667"/>
            </a:avLst>
          </a:prstGeom>
          <a:solidFill>
            <a:srgbClr val="E6E6FF"/>
          </a:solidFill>
          <a:ln w="9525">
            <a:noFill/>
            <a:miter lim="800000"/>
            <a:headEnd/>
            <a:tailEnd/>
          </a:ln>
          <a:effectLst>
            <a:outerShdw blurRad="50800" dist="38100" dir="2700000" algn="tl" rotWithShape="0">
              <a:prstClr val="black">
                <a:alpha val="40000"/>
              </a:prstClr>
            </a:outerShdw>
          </a:effectLst>
        </p:spPr>
        <p:txBody>
          <a:bodyPr wrap="none">
            <a:spAutoFit/>
          </a:bodyPr>
          <a:lstStyle/>
          <a:p>
            <a:pPr algn="ctr" eaLnBrk="1" hangingPunct="1">
              <a:defRPr/>
            </a:pPr>
            <a:r>
              <a:rPr lang="ru-RU" sz="2400">
                <a:latin typeface="Arial" charset="0"/>
                <a:cs typeface="Courier New" pitchFamily="49" charset="0"/>
              </a:rPr>
              <a:t>В файл</a:t>
            </a:r>
          </a:p>
          <a:p>
            <a:pPr algn="ctr" eaLnBrk="1" hangingPunct="1">
              <a:defRPr/>
            </a:pPr>
            <a:r>
              <a:rPr lang="en-US" sz="2400" b="1">
                <a:latin typeface="Courier New" pitchFamily="49" charset="0"/>
                <a:cs typeface="Courier New" pitchFamily="49" charset="0"/>
              </a:rPr>
              <a:t>calc</a:t>
            </a:r>
            <a:r>
              <a:rPr lang="ru-RU" sz="2400" b="1">
                <a:latin typeface="Courier New" pitchFamily="49" charset="0"/>
                <a:cs typeface="Courier New" pitchFamily="49" charset="0"/>
              </a:rPr>
              <a:t>.js</a:t>
            </a:r>
            <a:r>
              <a:rPr lang="ru-RU" sz="2400">
                <a:latin typeface="Courier New" pitchFamily="49" charset="0"/>
                <a:cs typeface="Courier New" pitchFamily="49" charset="0"/>
              </a:rPr>
              <a:t> </a:t>
            </a:r>
          </a:p>
        </p:txBody>
      </p:sp>
      <p:sp>
        <p:nvSpPr>
          <p:cNvPr id="9" name="Прямоугольник 3"/>
          <p:cNvSpPr>
            <a:spLocks noChangeArrowheads="1"/>
          </p:cNvSpPr>
          <p:nvPr/>
        </p:nvSpPr>
        <p:spPr bwMode="auto">
          <a:xfrm>
            <a:off x="3608388" y="3949700"/>
            <a:ext cx="2792412" cy="511175"/>
          </a:xfrm>
          <a:prstGeom prst="wedgeRoundRectCallout">
            <a:avLst>
              <a:gd name="adj1" fmla="val -39307"/>
              <a:gd name="adj2" fmla="val 92632"/>
              <a:gd name="adj3" fmla="val 16667"/>
            </a:avLst>
          </a:prstGeom>
          <a:solidFill>
            <a:srgbClr val="E6E6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eaLnBrk="1" hangingPunct="1">
              <a:defRPr/>
            </a:pPr>
            <a:r>
              <a:rPr lang="ru-RU" sz="2400">
                <a:latin typeface="Arial" charset="0"/>
                <a:cs typeface="Courier New" pitchFamily="49" charset="0"/>
              </a:rPr>
              <a:t>введённый текст</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3495"/>
                                        </p:tgtEl>
                                        <p:attrNameLst>
                                          <p:attrName>style.visibility</p:attrName>
                                        </p:attrNameLst>
                                      </p:cBhvr>
                                      <p:to>
                                        <p:strVal val="visible"/>
                                      </p:to>
                                    </p:set>
                                    <p:animEffect transition="in" filter="dissolve">
                                      <p:cBhvr>
                                        <p:cTn id="7" dur="500"/>
                                        <p:tgtEl>
                                          <p:spTgt spid="6349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7825">
                                            <p:bg/>
                                          </p:spTgt>
                                        </p:tgtEl>
                                        <p:attrNameLst>
                                          <p:attrName>style.visibility</p:attrName>
                                        </p:attrNameLst>
                                      </p:cBhvr>
                                      <p:to>
                                        <p:strVal val="visible"/>
                                      </p:to>
                                    </p:set>
                                    <p:animEffect transition="in" filter="dissolve">
                                      <p:cBhvr>
                                        <p:cTn id="10" dur="500"/>
                                        <p:tgtEl>
                                          <p:spTgt spid="77825">
                                            <p:bg/>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7825">
                                            <p:txEl>
                                              <p:pRg st="0" end="0"/>
                                            </p:txEl>
                                          </p:spTgt>
                                        </p:tgtEl>
                                        <p:attrNameLst>
                                          <p:attrName>style.visibility</p:attrName>
                                        </p:attrNameLst>
                                      </p:cBhvr>
                                      <p:to>
                                        <p:strVal val="visible"/>
                                      </p:to>
                                    </p:set>
                                    <p:animEffect transition="in" filter="dissolve">
                                      <p:cBhvr>
                                        <p:cTn id="13" dur="500"/>
                                        <p:tgtEl>
                                          <p:spTgt spid="77825">
                                            <p:txEl>
                                              <p:pRg st="0" end="0"/>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7825">
                                            <p:txEl>
                                              <p:pRg st="1" end="1"/>
                                            </p:txEl>
                                          </p:spTgt>
                                        </p:tgtEl>
                                        <p:attrNameLst>
                                          <p:attrName>style.visibility</p:attrName>
                                        </p:attrNameLst>
                                      </p:cBhvr>
                                      <p:to>
                                        <p:strVal val="visible"/>
                                      </p:to>
                                    </p:set>
                                    <p:animEffect transition="in" filter="dissolve">
                                      <p:cBhvr>
                                        <p:cTn id="16" dur="500"/>
                                        <p:tgtEl>
                                          <p:spTgt spid="77825">
                                            <p:txEl>
                                              <p:pRg st="1" end="1"/>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7825">
                                            <p:txEl>
                                              <p:pRg st="5" end="5"/>
                                            </p:txEl>
                                          </p:spTgt>
                                        </p:tgtEl>
                                        <p:attrNameLst>
                                          <p:attrName>style.visibility</p:attrName>
                                        </p:attrNameLst>
                                      </p:cBhvr>
                                      <p:to>
                                        <p:strVal val="visible"/>
                                      </p:to>
                                    </p:set>
                                    <p:animEffect transition="in" filter="dissolve">
                                      <p:cBhvr>
                                        <p:cTn id="19" dur="500"/>
                                        <p:tgtEl>
                                          <p:spTgt spid="77825">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77825">
                                            <p:txEl>
                                              <p:pRg st="2" end="2"/>
                                            </p:txEl>
                                          </p:spTgt>
                                        </p:tgtEl>
                                        <p:attrNameLst>
                                          <p:attrName>style.visibility</p:attrName>
                                        </p:attrNameLst>
                                      </p:cBhvr>
                                      <p:to>
                                        <p:strVal val="visible"/>
                                      </p:to>
                                    </p:set>
                                    <p:animEffect transition="in" filter="dissolve">
                                      <p:cBhvr>
                                        <p:cTn id="24" dur="500"/>
                                        <p:tgtEl>
                                          <p:spTgt spid="77825">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77825">
                                            <p:txEl>
                                              <p:pRg st="3" end="3"/>
                                            </p:txEl>
                                          </p:spTgt>
                                        </p:tgtEl>
                                        <p:attrNameLst>
                                          <p:attrName>style.visibility</p:attrName>
                                        </p:attrNameLst>
                                      </p:cBhvr>
                                      <p:to>
                                        <p:strVal val="visible"/>
                                      </p:to>
                                    </p:set>
                                    <p:animEffect transition="in" filter="dissolve">
                                      <p:cBhvr>
                                        <p:cTn id="27" dur="500"/>
                                        <p:tgtEl>
                                          <p:spTgt spid="77825">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77825">
                                            <p:txEl>
                                              <p:pRg st="4" end="4"/>
                                            </p:txEl>
                                          </p:spTgt>
                                        </p:tgtEl>
                                        <p:attrNameLst>
                                          <p:attrName>style.visibility</p:attrName>
                                        </p:attrNameLst>
                                      </p:cBhvr>
                                      <p:to>
                                        <p:strVal val="visible"/>
                                      </p:to>
                                    </p:set>
                                    <p:animEffect transition="in" filter="dissolve">
                                      <p:cBhvr>
                                        <p:cTn id="35" dur="500"/>
                                        <p:tgtEl>
                                          <p:spTgt spid="77825">
                                            <p:txEl>
                                              <p:pRg st="4" end="4"/>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dissolv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5" grpId="0" build="p" animBg="1"/>
      <p:bldP spid="63495" grpId="0"/>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Номер слайда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ADA46B7-DE64-4995-9F74-578E53195117}" type="slidenum">
              <a:rPr lang="ru-RU" altLang="ru-RU" sz="1400" smtClean="0"/>
              <a:pPr>
                <a:spcBef>
                  <a:spcPct val="0"/>
                </a:spcBef>
                <a:buFontTx/>
                <a:buNone/>
              </a:pPr>
              <a:t>16</a:t>
            </a:fld>
            <a:endParaRPr lang="ru-RU" altLang="ru-RU" sz="1400" smtClean="0"/>
          </a:p>
        </p:txBody>
      </p:sp>
      <p:sp>
        <p:nvSpPr>
          <p:cNvPr id="12291" name="Прямоугольник 6"/>
          <p:cNvSpPr>
            <a:spLocks noChangeArrowheads="1"/>
          </p:cNvSpPr>
          <p:nvPr/>
        </p:nvSpPr>
        <p:spPr bwMode="auto">
          <a:xfrm>
            <a:off x="762000" y="831850"/>
            <a:ext cx="72929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538" indent="-363538">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ts val="600"/>
              </a:spcBef>
              <a:buFontTx/>
              <a:buNone/>
            </a:pPr>
            <a:r>
              <a:rPr lang="ru-RU" altLang="ru-RU" sz="2300" b="1">
                <a:solidFill>
                  <a:srgbClr val="333399"/>
                </a:solidFill>
                <a:ea typeface="Calibri" panose="020F0502020204030204" pitchFamily="34" charset="0"/>
                <a:cs typeface="Times New Roman" panose="02020603050405020304" pitchFamily="18" charset="0"/>
              </a:rPr>
              <a:t>Веб-сервер</a:t>
            </a:r>
            <a:r>
              <a:rPr lang="ru-RU" altLang="ru-RU" sz="1800">
                <a:ea typeface="Calibri" panose="020F0502020204030204" pitchFamily="34" charset="0"/>
                <a:cs typeface="Times New Roman" panose="02020603050405020304" pitchFamily="18" charset="0"/>
              </a:rPr>
              <a:t>  – </a:t>
            </a:r>
            <a:r>
              <a:rPr lang="ru-RU" altLang="ru-RU" sz="2300">
                <a:ea typeface="Calibri" panose="020F0502020204030204" pitchFamily="34" charset="0"/>
                <a:cs typeface="Times New Roman" panose="02020603050405020304" pitchFamily="18" charset="0"/>
              </a:rPr>
              <a:t>это программа, которая принимает запросы по протоколу </a:t>
            </a:r>
            <a:r>
              <a:rPr lang="en-US" altLang="ru-RU" sz="2300">
                <a:ea typeface="Calibri" panose="020F0502020204030204" pitchFamily="34" charset="0"/>
                <a:cs typeface="Times New Roman" panose="02020603050405020304" pitchFamily="18" charset="0"/>
              </a:rPr>
              <a:t>HTTP </a:t>
            </a:r>
            <a:r>
              <a:rPr lang="ru-RU" altLang="ru-RU" sz="2300">
                <a:ea typeface="Calibri" panose="020F0502020204030204" pitchFamily="34" charset="0"/>
                <a:cs typeface="Times New Roman" panose="02020603050405020304" pitchFamily="18" charset="0"/>
              </a:rPr>
              <a:t>и отвечает на них – возвращает веб-страницы и дополнительные данные (рисунки, звуковые файлы, видеофайлы).</a:t>
            </a:r>
          </a:p>
        </p:txBody>
      </p:sp>
      <p:sp>
        <p:nvSpPr>
          <p:cNvPr id="12292" name="Прямоугольник 7"/>
          <p:cNvSpPr>
            <a:spLocks noChangeArrowheads="1"/>
          </p:cNvSpPr>
          <p:nvPr/>
        </p:nvSpPr>
        <p:spPr bwMode="auto">
          <a:xfrm>
            <a:off x="5529263" y="3640138"/>
            <a:ext cx="3614737"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538" indent="-363538">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ts val="600"/>
              </a:spcBef>
              <a:buFontTx/>
              <a:buNone/>
            </a:pPr>
            <a:r>
              <a:rPr lang="ru-RU" altLang="ru-RU" sz="2300">
                <a:ea typeface="Calibri" panose="020F0502020204030204" pitchFamily="34" charset="0"/>
                <a:cs typeface="Times New Roman" panose="02020603050405020304" pitchFamily="18" charset="0"/>
              </a:rPr>
              <a:t>     </a:t>
            </a:r>
            <a:r>
              <a:rPr lang="en-US" altLang="ru-RU" sz="2300" b="1">
                <a:solidFill>
                  <a:srgbClr val="C00000"/>
                </a:solidFill>
                <a:ea typeface="Calibri" panose="020F0502020204030204" pitchFamily="34" charset="0"/>
                <a:cs typeface="Times New Roman" panose="02020603050405020304" pitchFamily="18" charset="0"/>
              </a:rPr>
              <a:t>HTTP</a:t>
            </a:r>
            <a:r>
              <a:rPr lang="ru-RU" altLang="ru-RU" sz="2300">
                <a:ea typeface="Calibri" panose="020F0502020204030204" pitchFamily="34" charset="0"/>
                <a:cs typeface="Times New Roman" panose="02020603050405020304" pitchFamily="18" charset="0"/>
              </a:rPr>
              <a:t> – </a:t>
            </a:r>
            <a:r>
              <a:rPr lang="en-US" altLang="ru-RU" sz="2300">
                <a:ea typeface="Calibri" panose="020F0502020204030204" pitchFamily="34" charset="0"/>
                <a:cs typeface="Times New Roman" panose="02020603050405020304" pitchFamily="18" charset="0"/>
              </a:rPr>
              <a:t>Hyper Text Transfer Protocol – </a:t>
            </a:r>
            <a:r>
              <a:rPr lang="ru-RU" altLang="ru-RU" sz="2300">
                <a:ea typeface="Calibri" panose="020F0502020204030204" pitchFamily="34" charset="0"/>
                <a:cs typeface="Times New Roman" panose="02020603050405020304" pitchFamily="18" charset="0"/>
              </a:rPr>
              <a:t>протокол передачи  гипертекста</a:t>
            </a:r>
          </a:p>
        </p:txBody>
      </p:sp>
      <p:sp>
        <p:nvSpPr>
          <p:cNvPr id="12293" name="AutoShape 4" descr="Картинки по запросу схема http"/>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ru-RU" altLang="ru-RU" sz="1800"/>
          </a:p>
        </p:txBody>
      </p:sp>
      <p:sp>
        <p:nvSpPr>
          <p:cNvPr id="12294" name="AutoShape 6" descr="Картинки по запросу схема http"/>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ru-RU" altLang="ru-RU" sz="1800"/>
          </a:p>
        </p:txBody>
      </p:sp>
      <p:sp>
        <p:nvSpPr>
          <p:cNvPr id="12295" name="AutoShape 8" descr="Картинки по запросу схема http"/>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ru-RU" altLang="ru-RU" sz="1800"/>
          </a:p>
        </p:txBody>
      </p:sp>
      <p:sp>
        <p:nvSpPr>
          <p:cNvPr id="12296" name="AutoShape 10" descr="Картинки по запросу схема http"/>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ru-RU" altLang="ru-RU" sz="1800"/>
          </a:p>
        </p:txBody>
      </p:sp>
      <p:pic>
        <p:nvPicPr>
          <p:cNvPr id="12297"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830513"/>
            <a:ext cx="531177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300038" y="1760538"/>
            <a:ext cx="8653462" cy="1487487"/>
          </a:xfrm>
        </p:spPr>
        <p:txBody>
          <a:bodyPr/>
          <a:lstStyle/>
          <a:p>
            <a:pPr eaLnBrk="1" hangingPunct="1">
              <a:defRPr/>
            </a:pPr>
            <a:r>
              <a:rPr lang="ru-RU" sz="6000" smtClean="0">
                <a:solidFill>
                  <a:schemeClr val="accent6">
                    <a:lumMod val="20000"/>
                    <a:lumOff val="80000"/>
                  </a:schemeClr>
                </a:solidFill>
              </a:rPr>
              <a:t>Создание веб-сайтов</a:t>
            </a:r>
          </a:p>
        </p:txBody>
      </p:sp>
      <p:sp>
        <p:nvSpPr>
          <p:cNvPr id="53252" name="Rectangle 4"/>
          <p:cNvSpPr>
            <a:spLocks noGrp="1" noChangeArrowheads="1"/>
          </p:cNvSpPr>
          <p:nvPr>
            <p:ph type="subTitle" idx="1"/>
          </p:nvPr>
        </p:nvSpPr>
        <p:spPr>
          <a:xfrm>
            <a:off x="466725" y="4359275"/>
            <a:ext cx="8210550" cy="1381125"/>
          </a:xfrm>
        </p:spPr>
        <p:txBody>
          <a:bodyPr/>
          <a:lstStyle/>
          <a:p>
            <a:pPr marL="1257300" indent="-1257300" eaLnBrk="1" hangingPunct="1">
              <a:lnSpc>
                <a:spcPct val="90000"/>
              </a:lnSpc>
              <a:defRPr/>
            </a:pPr>
            <a:r>
              <a:rPr lang="ru-RU" dirty="0" smtClean="0">
                <a:solidFill>
                  <a:srgbClr val="000000"/>
                </a:solidFill>
              </a:rPr>
              <a:t>§ </a:t>
            </a:r>
            <a:r>
              <a:rPr lang="en-US" dirty="0" smtClean="0">
                <a:solidFill>
                  <a:srgbClr val="000000"/>
                </a:solidFill>
              </a:rPr>
              <a:t>32.</a:t>
            </a:r>
            <a:r>
              <a:rPr lang="ru-RU" dirty="0" smtClean="0">
                <a:solidFill>
                  <a:srgbClr val="000000"/>
                </a:solidFill>
              </a:rPr>
              <a:t> </a:t>
            </a:r>
            <a:r>
              <a:rPr lang="en-US" dirty="0" smtClean="0">
                <a:solidFill>
                  <a:srgbClr val="000000"/>
                </a:solidFill>
              </a:rPr>
              <a:t>XML </a:t>
            </a:r>
            <a:r>
              <a:rPr lang="ru-RU" dirty="0" smtClean="0">
                <a:solidFill>
                  <a:srgbClr val="000000"/>
                </a:solidFill>
              </a:rPr>
              <a:t>и </a:t>
            </a:r>
            <a:r>
              <a:rPr lang="en-US" dirty="0" smtClean="0">
                <a:solidFill>
                  <a:srgbClr val="000000"/>
                </a:solidFill>
              </a:rPr>
              <a:t>XHTML</a:t>
            </a:r>
            <a:endParaRPr lang="ru-RU" dirty="0" smtClean="0">
              <a:solidFill>
                <a:srgbClr val="000000"/>
              </a:solidFill>
            </a:endParaRPr>
          </a:p>
        </p:txBody>
      </p:sp>
      <p:sp>
        <p:nvSpPr>
          <p:cNvPr id="115716" name="Номер слайда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D4274E6-F875-45A9-AD3A-358891810AD2}" type="slidenum">
              <a:rPr lang="ru-RU" altLang="ru-RU" sz="1400" smtClean="0"/>
              <a:pPr>
                <a:spcBef>
                  <a:spcPct val="0"/>
                </a:spcBef>
                <a:buFontTx/>
                <a:buNone/>
              </a:pPr>
              <a:t>160</a:t>
            </a:fld>
            <a:endParaRPr lang="ru-RU" altLang="ru-RU" sz="1400" smtClean="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Заголовок 4"/>
          <p:cNvSpPr>
            <a:spLocks noGrp="1"/>
          </p:cNvSpPr>
          <p:nvPr>
            <p:ph type="title"/>
          </p:nvPr>
        </p:nvSpPr>
        <p:spPr>
          <a:xfrm>
            <a:off x="311150" y="301625"/>
            <a:ext cx="8375650" cy="471488"/>
          </a:xfrm>
        </p:spPr>
        <p:txBody>
          <a:bodyPr/>
          <a:lstStyle/>
          <a:p>
            <a:r>
              <a:rPr lang="ru-RU" altLang="ru-RU" smtClean="0"/>
              <a:t>В чём проблема?</a:t>
            </a:r>
          </a:p>
        </p:txBody>
      </p:sp>
      <p:sp>
        <p:nvSpPr>
          <p:cNvPr id="116739" name="Номер слайда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870F6D2-C4AF-4B80-90D0-92D6F433D7C1}" type="slidenum">
              <a:rPr lang="ru-RU" altLang="ru-RU" sz="1400" smtClean="0"/>
              <a:pPr>
                <a:spcBef>
                  <a:spcPct val="0"/>
                </a:spcBef>
                <a:buFontTx/>
                <a:buNone/>
              </a:pPr>
              <a:t>161</a:t>
            </a:fld>
            <a:endParaRPr lang="ru-RU" altLang="ru-RU" sz="1400" smtClean="0"/>
          </a:p>
        </p:txBody>
      </p:sp>
      <p:sp>
        <p:nvSpPr>
          <p:cNvPr id="65540" name="TextBox 5"/>
          <p:cNvSpPr txBox="1">
            <a:spLocks noChangeArrowheads="1"/>
          </p:cNvSpPr>
          <p:nvPr/>
        </p:nvSpPr>
        <p:spPr bwMode="auto">
          <a:xfrm>
            <a:off x="388938" y="806450"/>
            <a:ext cx="84375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a:t>Интеграция (объединение) информационных систем</a:t>
            </a:r>
          </a:p>
        </p:txBody>
      </p:sp>
      <p:sp>
        <p:nvSpPr>
          <p:cNvPr id="7" name="Облако 6"/>
          <p:cNvSpPr/>
          <p:nvPr/>
        </p:nvSpPr>
        <p:spPr bwMode="auto">
          <a:xfrm>
            <a:off x="733425" y="1457325"/>
            <a:ext cx="1312863" cy="923925"/>
          </a:xfrm>
          <a:prstGeom prst="cloud">
            <a:avLst/>
          </a:prstGeom>
          <a:noFill/>
          <a:ln w="12700" cap="flat" cmpd="sng" algn="ctr">
            <a:solidFill>
              <a:schemeClr val="tx1"/>
            </a:solidFill>
            <a:prstDash val="solid"/>
            <a:round/>
            <a:headEnd type="none" w="med" len="med"/>
            <a:tailEnd type="none" w="lg" len="lg"/>
          </a:ln>
          <a:effectLst/>
        </p:spPr>
        <p:txBody>
          <a:bodyPr/>
          <a:lstStyle/>
          <a:p>
            <a:pPr algn="ctr" eaLnBrk="1" hangingPunct="1">
              <a:defRPr/>
            </a:pPr>
            <a:r>
              <a:rPr lang="ru-RU" sz="3600" b="1">
                <a:latin typeface="Arial" charset="0"/>
                <a:cs typeface="+mn-cs"/>
              </a:rPr>
              <a:t>А</a:t>
            </a:r>
          </a:p>
        </p:txBody>
      </p:sp>
      <p:sp>
        <p:nvSpPr>
          <p:cNvPr id="8" name="Облако 7"/>
          <p:cNvSpPr/>
          <p:nvPr/>
        </p:nvSpPr>
        <p:spPr bwMode="auto">
          <a:xfrm>
            <a:off x="4598988" y="1376363"/>
            <a:ext cx="1312862" cy="923925"/>
          </a:xfrm>
          <a:prstGeom prst="cloud">
            <a:avLst/>
          </a:prstGeom>
          <a:noFill/>
          <a:ln w="12700" cap="flat" cmpd="sng" algn="ctr">
            <a:solidFill>
              <a:schemeClr val="tx1"/>
            </a:solidFill>
            <a:prstDash val="solid"/>
            <a:round/>
            <a:headEnd type="none" w="med" len="med"/>
            <a:tailEnd type="none" w="lg" len="lg"/>
          </a:ln>
          <a:effectLst/>
        </p:spPr>
        <p:txBody>
          <a:bodyPr/>
          <a:lstStyle/>
          <a:p>
            <a:pPr algn="ctr" eaLnBrk="1" hangingPunct="1">
              <a:defRPr/>
            </a:pPr>
            <a:r>
              <a:rPr lang="ru-RU" sz="3600" b="1">
                <a:latin typeface="Arial" charset="0"/>
                <a:cs typeface="+mn-cs"/>
              </a:rPr>
              <a:t>В</a:t>
            </a:r>
          </a:p>
        </p:txBody>
      </p:sp>
      <p:sp>
        <p:nvSpPr>
          <p:cNvPr id="9" name="Облако 8"/>
          <p:cNvSpPr/>
          <p:nvPr/>
        </p:nvSpPr>
        <p:spPr bwMode="auto">
          <a:xfrm>
            <a:off x="2667000" y="2462213"/>
            <a:ext cx="1311275" cy="923925"/>
          </a:xfrm>
          <a:prstGeom prst="cloud">
            <a:avLst/>
          </a:prstGeom>
          <a:noFill/>
          <a:ln w="12700" cap="flat" cmpd="sng" algn="ctr">
            <a:solidFill>
              <a:schemeClr val="tx1"/>
            </a:solidFill>
            <a:prstDash val="solid"/>
            <a:round/>
            <a:headEnd type="none" w="med" len="med"/>
            <a:tailEnd type="none" w="lg" len="lg"/>
          </a:ln>
          <a:effectLst/>
        </p:spPr>
        <p:txBody>
          <a:bodyPr/>
          <a:lstStyle/>
          <a:p>
            <a:pPr algn="ctr" eaLnBrk="1" hangingPunct="1">
              <a:defRPr/>
            </a:pPr>
            <a:r>
              <a:rPr lang="ru-RU" sz="3600" b="1">
                <a:latin typeface="Arial" charset="0"/>
                <a:cs typeface="+mn-cs"/>
              </a:rPr>
              <a:t>Б</a:t>
            </a:r>
          </a:p>
        </p:txBody>
      </p:sp>
      <p:sp>
        <p:nvSpPr>
          <p:cNvPr id="65544" name="Полилиния 9"/>
          <p:cNvSpPr>
            <a:spLocks noChangeArrowheads="1"/>
          </p:cNvSpPr>
          <p:nvPr/>
        </p:nvSpPr>
        <p:spPr bwMode="auto">
          <a:xfrm>
            <a:off x="2036763" y="1514475"/>
            <a:ext cx="2589212" cy="223838"/>
          </a:xfrm>
          <a:custGeom>
            <a:avLst/>
            <a:gdLst>
              <a:gd name="T0" fmla="*/ 0 w 1765426"/>
              <a:gd name="T1" fmla="*/ 195088 h 223319"/>
              <a:gd name="T2" fmla="*/ 1230264459 w 1765426"/>
              <a:gd name="T3" fmla="*/ 6291 h 223319"/>
              <a:gd name="T4" fmla="*/ 2147483646 w 1765426"/>
              <a:gd name="T5" fmla="*/ 232848 h 223319"/>
              <a:gd name="T6" fmla="*/ 0 60000 65536"/>
              <a:gd name="T7" fmla="*/ 0 60000 65536"/>
              <a:gd name="T8" fmla="*/ 0 60000 65536"/>
              <a:gd name="T9" fmla="*/ 0 w 1765426"/>
              <a:gd name="T10" fmla="*/ 0 h 223319"/>
              <a:gd name="T11" fmla="*/ 1765426 w 1765426"/>
              <a:gd name="T12" fmla="*/ 223319 h 223319"/>
            </a:gdLst>
            <a:ahLst/>
            <a:cxnLst>
              <a:cxn ang="T6">
                <a:pos x="T0" y="T1"/>
              </a:cxn>
              <a:cxn ang="T7">
                <a:pos x="T2" y="T3"/>
              </a:cxn>
              <a:cxn ang="T8">
                <a:pos x="T4" y="T5"/>
              </a:cxn>
            </a:cxnLst>
            <a:rect l="T9" t="T10" r="T11" b="T12"/>
            <a:pathLst>
              <a:path w="1765426" h="223319">
                <a:moveTo>
                  <a:pt x="0" y="187105"/>
                </a:moveTo>
                <a:cubicBezTo>
                  <a:pt x="278394" y="93552"/>
                  <a:pt x="556788" y="0"/>
                  <a:pt x="851026" y="6036"/>
                </a:cubicBezTo>
                <a:cubicBezTo>
                  <a:pt x="1145264" y="12072"/>
                  <a:pt x="1455345" y="117695"/>
                  <a:pt x="1765426" y="223319"/>
                </a:cubicBezTo>
              </a:path>
            </a:pathLst>
          </a:custGeom>
          <a:noFill/>
          <a:ln w="38100" algn="ctr">
            <a:solidFill>
              <a:srgbClr val="0000FF"/>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65545" name="Полилиния 10"/>
          <p:cNvSpPr>
            <a:spLocks noChangeArrowheads="1"/>
          </p:cNvSpPr>
          <p:nvPr/>
        </p:nvSpPr>
        <p:spPr bwMode="auto">
          <a:xfrm rot="8704970">
            <a:off x="3935413" y="2524125"/>
            <a:ext cx="1222375" cy="223838"/>
          </a:xfrm>
          <a:custGeom>
            <a:avLst/>
            <a:gdLst>
              <a:gd name="T0" fmla="*/ 0 w 1765426"/>
              <a:gd name="T1" fmla="*/ 195088 h 223319"/>
              <a:gd name="T2" fmla="*/ 788 w 1765426"/>
              <a:gd name="T3" fmla="*/ 6291 h 223319"/>
              <a:gd name="T4" fmla="*/ 1634 w 1765426"/>
              <a:gd name="T5" fmla="*/ 232848 h 223319"/>
              <a:gd name="T6" fmla="*/ 0 60000 65536"/>
              <a:gd name="T7" fmla="*/ 0 60000 65536"/>
              <a:gd name="T8" fmla="*/ 0 60000 65536"/>
              <a:gd name="T9" fmla="*/ 0 w 1765426"/>
              <a:gd name="T10" fmla="*/ 0 h 223319"/>
              <a:gd name="T11" fmla="*/ 1765426 w 1765426"/>
              <a:gd name="T12" fmla="*/ 223319 h 223319"/>
            </a:gdLst>
            <a:ahLst/>
            <a:cxnLst>
              <a:cxn ang="T6">
                <a:pos x="T0" y="T1"/>
              </a:cxn>
              <a:cxn ang="T7">
                <a:pos x="T2" y="T3"/>
              </a:cxn>
              <a:cxn ang="T8">
                <a:pos x="T4" y="T5"/>
              </a:cxn>
            </a:cxnLst>
            <a:rect l="T9" t="T10" r="T11" b="T12"/>
            <a:pathLst>
              <a:path w="1765426" h="223319">
                <a:moveTo>
                  <a:pt x="0" y="187105"/>
                </a:moveTo>
                <a:cubicBezTo>
                  <a:pt x="278394" y="93552"/>
                  <a:pt x="556788" y="0"/>
                  <a:pt x="851026" y="6036"/>
                </a:cubicBezTo>
                <a:cubicBezTo>
                  <a:pt x="1145264" y="12072"/>
                  <a:pt x="1455345" y="117695"/>
                  <a:pt x="1765426" y="223319"/>
                </a:cubicBezTo>
              </a:path>
            </a:pathLst>
          </a:custGeom>
          <a:noFill/>
          <a:ln w="38100" algn="ctr">
            <a:solidFill>
              <a:srgbClr val="0000FF"/>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65546" name="Полилиния 11"/>
          <p:cNvSpPr>
            <a:spLocks noChangeArrowheads="1"/>
          </p:cNvSpPr>
          <p:nvPr/>
        </p:nvSpPr>
        <p:spPr bwMode="auto">
          <a:xfrm rot="-9392651">
            <a:off x="1414463" y="2600325"/>
            <a:ext cx="1292225" cy="277813"/>
          </a:xfrm>
          <a:custGeom>
            <a:avLst/>
            <a:gdLst>
              <a:gd name="T0" fmla="*/ 0 w 1765426"/>
              <a:gd name="T1" fmla="*/ 11844060 h 223319"/>
              <a:gd name="T2" fmla="*/ 2265 w 1765426"/>
              <a:gd name="T3" fmla="*/ 382105 h 223319"/>
              <a:gd name="T4" fmla="*/ 4701 w 1765426"/>
              <a:gd name="T5" fmla="*/ 14136459 h 223319"/>
              <a:gd name="T6" fmla="*/ 0 60000 65536"/>
              <a:gd name="T7" fmla="*/ 0 60000 65536"/>
              <a:gd name="T8" fmla="*/ 0 60000 65536"/>
              <a:gd name="T9" fmla="*/ 0 w 1765426"/>
              <a:gd name="T10" fmla="*/ 0 h 223319"/>
              <a:gd name="T11" fmla="*/ 1765426 w 1765426"/>
              <a:gd name="T12" fmla="*/ 223319 h 223319"/>
            </a:gdLst>
            <a:ahLst/>
            <a:cxnLst>
              <a:cxn ang="T6">
                <a:pos x="T0" y="T1"/>
              </a:cxn>
              <a:cxn ang="T7">
                <a:pos x="T2" y="T3"/>
              </a:cxn>
              <a:cxn ang="T8">
                <a:pos x="T4" y="T5"/>
              </a:cxn>
            </a:cxnLst>
            <a:rect l="T9" t="T10" r="T11" b="T12"/>
            <a:pathLst>
              <a:path w="1765426" h="223319">
                <a:moveTo>
                  <a:pt x="0" y="187105"/>
                </a:moveTo>
                <a:cubicBezTo>
                  <a:pt x="278394" y="93552"/>
                  <a:pt x="556788" y="0"/>
                  <a:pt x="851026" y="6036"/>
                </a:cubicBezTo>
                <a:cubicBezTo>
                  <a:pt x="1145264" y="12072"/>
                  <a:pt x="1455345" y="117695"/>
                  <a:pt x="1765426" y="223319"/>
                </a:cubicBezTo>
              </a:path>
            </a:pathLst>
          </a:custGeom>
          <a:noFill/>
          <a:ln w="38100" algn="ctr">
            <a:solidFill>
              <a:srgbClr val="0000FF"/>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65547" name="Прямоугольник 12"/>
          <p:cNvSpPr>
            <a:spLocks noChangeArrowheads="1"/>
          </p:cNvSpPr>
          <p:nvPr/>
        </p:nvSpPr>
        <p:spPr bwMode="auto">
          <a:xfrm>
            <a:off x="1935163" y="1943100"/>
            <a:ext cx="2647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b="1">
                <a:solidFill>
                  <a:srgbClr val="0000FF"/>
                </a:solidFill>
              </a:rPr>
              <a:t>обмен данными</a:t>
            </a:r>
            <a:endParaRPr lang="ru-RU" altLang="ru-RU" sz="1800" b="1">
              <a:solidFill>
                <a:srgbClr val="0000FF"/>
              </a:solidFill>
            </a:endParaRPr>
          </a:p>
        </p:txBody>
      </p:sp>
      <p:grpSp>
        <p:nvGrpSpPr>
          <p:cNvPr id="2" name="Group 9"/>
          <p:cNvGrpSpPr>
            <a:grpSpLocks/>
          </p:cNvGrpSpPr>
          <p:nvPr/>
        </p:nvGrpSpPr>
        <p:grpSpPr bwMode="auto">
          <a:xfrm>
            <a:off x="5068888" y="2422525"/>
            <a:ext cx="3540125" cy="614363"/>
            <a:chOff x="390" y="2175"/>
            <a:chExt cx="2230" cy="387"/>
          </a:xfrm>
        </p:grpSpPr>
        <p:sp>
          <p:nvSpPr>
            <p:cNvPr id="15" name="Text Box 7"/>
            <p:cNvSpPr txBox="1">
              <a:spLocks noChangeArrowheads="1"/>
            </p:cNvSpPr>
            <p:nvPr/>
          </p:nvSpPr>
          <p:spPr bwMode="auto">
            <a:xfrm>
              <a:off x="655" y="2224"/>
              <a:ext cx="1965" cy="291"/>
            </a:xfrm>
            <a:prstGeom prst="rect">
              <a:avLst/>
            </a:prstGeom>
            <a:solidFill>
              <a:srgbClr val="D1D1FF"/>
            </a:solidFill>
            <a:ln w="12700">
              <a:noFill/>
              <a:miter lim="800000"/>
              <a:headEnd/>
              <a:tailEnd/>
            </a:ln>
            <a:effectLst>
              <a:outerShdw blurRad="50800" dist="38100" dir="2700000" algn="tl" rotWithShape="0">
                <a:prstClr val="black">
                  <a:alpha val="40000"/>
                </a:prstClr>
              </a:outerShdw>
            </a:effectLst>
          </p:spPr>
          <p:txBody>
            <a:bodyPr>
              <a:spAutoFit/>
            </a:bodyPr>
            <a:lstStyle/>
            <a:p>
              <a:pPr>
                <a:spcBef>
                  <a:spcPct val="50000"/>
                </a:spcBef>
                <a:defRPr/>
              </a:pPr>
              <a:r>
                <a:rPr lang="ru-RU" sz="2400">
                  <a:latin typeface="Arial" charset="0"/>
                  <a:cs typeface="+mn-cs"/>
                </a:rPr>
                <a:t>  В каком формате?</a:t>
              </a:r>
            </a:p>
          </p:txBody>
        </p:sp>
        <p:sp>
          <p:nvSpPr>
            <p:cNvPr id="16" name="Oval 8"/>
            <p:cNvSpPr>
              <a:spLocks noChangeArrowheads="1"/>
            </p:cNvSpPr>
            <p:nvPr/>
          </p:nvSpPr>
          <p:spPr bwMode="auto">
            <a:xfrm>
              <a:off x="390" y="2175"/>
              <a:ext cx="386" cy="387"/>
            </a:xfrm>
            <a:prstGeom prst="ellipse">
              <a:avLst/>
            </a:prstGeom>
            <a:solidFill>
              <a:srgbClr val="000080"/>
            </a:solidFill>
            <a:ln w="9525">
              <a:solidFill>
                <a:schemeClr val="tx1"/>
              </a:solidFill>
              <a:round/>
              <a:headEnd/>
              <a:tailEnd/>
            </a:ln>
            <a:effectLst>
              <a:outerShdw blurRad="50800" dist="38100" dir="2700000" algn="tl" rotWithShape="0">
                <a:prstClr val="black">
                  <a:alpha val="40000"/>
                </a:prstClr>
              </a:outerShdw>
            </a:effectLst>
          </p:spPr>
          <p:txBody>
            <a:bodyPr wrap="none" anchor="ctr"/>
            <a:lstStyle/>
            <a:p>
              <a:pPr algn="ctr">
                <a:defRPr/>
              </a:pPr>
              <a:r>
                <a:rPr lang="en-US" sz="4400">
                  <a:solidFill>
                    <a:schemeClr val="bg1"/>
                  </a:solidFill>
                  <a:latin typeface="Arial Black" pitchFamily="34" charset="0"/>
                  <a:cs typeface="+mn-cs"/>
                </a:rPr>
                <a:t>?</a:t>
              </a:r>
              <a:endParaRPr lang="ru-RU" sz="4400">
                <a:solidFill>
                  <a:schemeClr val="bg1"/>
                </a:solidFill>
                <a:latin typeface="Arial Black" pitchFamily="34" charset="0"/>
                <a:cs typeface="+mn-cs"/>
              </a:endParaRPr>
            </a:p>
          </p:txBody>
        </p:sp>
      </p:grpSp>
      <p:sp>
        <p:nvSpPr>
          <p:cNvPr id="65549" name="TextBox 16"/>
          <p:cNvSpPr txBox="1">
            <a:spLocks noChangeArrowheads="1"/>
          </p:cNvSpPr>
          <p:nvPr/>
        </p:nvSpPr>
        <p:spPr bwMode="auto">
          <a:xfrm>
            <a:off x="388938" y="3459163"/>
            <a:ext cx="84375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b="1">
                <a:solidFill>
                  <a:srgbClr val="333399"/>
                </a:solidFill>
              </a:rPr>
              <a:t>Двоичные файлы</a:t>
            </a:r>
            <a:r>
              <a:rPr lang="ru-RU" altLang="ru-RU" sz="2400"/>
              <a:t>:</a:t>
            </a:r>
          </a:p>
        </p:txBody>
      </p:sp>
      <p:sp>
        <p:nvSpPr>
          <p:cNvPr id="18" name="Rectangle 7"/>
          <p:cNvSpPr>
            <a:spLocks noChangeArrowheads="1"/>
          </p:cNvSpPr>
          <p:nvPr/>
        </p:nvSpPr>
        <p:spPr bwMode="auto">
          <a:xfrm>
            <a:off x="966788" y="4016375"/>
            <a:ext cx="6792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marL="177800" indent="-1778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B050"/>
              </a:buClr>
              <a:buFont typeface="Wingdings" panose="05000000000000000000" pitchFamily="2" charset="2"/>
              <a:buChar char="§"/>
            </a:pPr>
            <a:r>
              <a:rPr lang="ru-RU" altLang="ru-RU" sz="2400"/>
              <a:t>небольшой объём</a:t>
            </a:r>
          </a:p>
        </p:txBody>
      </p:sp>
      <p:grpSp>
        <p:nvGrpSpPr>
          <p:cNvPr id="3" name="Group 8"/>
          <p:cNvGrpSpPr>
            <a:grpSpLocks/>
          </p:cNvGrpSpPr>
          <p:nvPr/>
        </p:nvGrpSpPr>
        <p:grpSpPr bwMode="auto">
          <a:xfrm>
            <a:off x="557213" y="4040188"/>
            <a:ext cx="395287" cy="396875"/>
            <a:chOff x="267" y="866"/>
            <a:chExt cx="250" cy="250"/>
          </a:xfrm>
        </p:grpSpPr>
        <p:sp>
          <p:nvSpPr>
            <p:cNvPr id="116756" name="Oval 9"/>
            <p:cNvSpPr>
              <a:spLocks noChangeAspect="1" noChangeArrowheads="1"/>
            </p:cNvSpPr>
            <p:nvPr/>
          </p:nvSpPr>
          <p:spPr bwMode="auto">
            <a:xfrm>
              <a:off x="267" y="866"/>
              <a:ext cx="250" cy="250"/>
            </a:xfrm>
            <a:prstGeom prst="ellipse">
              <a:avLst/>
            </a:prstGeom>
            <a:solidFill>
              <a:srgbClr val="00FF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pSp>
          <p:nvGrpSpPr>
            <p:cNvPr id="116757" name="Group 10"/>
            <p:cNvGrpSpPr>
              <a:grpSpLocks noChangeAspect="1"/>
            </p:cNvGrpSpPr>
            <p:nvPr/>
          </p:nvGrpSpPr>
          <p:grpSpPr bwMode="auto">
            <a:xfrm>
              <a:off x="298" y="895"/>
              <a:ext cx="188" cy="187"/>
              <a:chOff x="3051" y="2667"/>
              <a:chExt cx="1299" cy="1299"/>
            </a:xfrm>
          </p:grpSpPr>
          <p:sp>
            <p:nvSpPr>
              <p:cNvPr id="116759" name="Rectangle 11"/>
              <p:cNvSpPr>
                <a:spLocks noChangeAspect="1" noChangeArrowheads="1"/>
              </p:cNvSpPr>
              <p:nvPr/>
            </p:nvSpPr>
            <p:spPr bwMode="auto">
              <a:xfrm>
                <a:off x="3051" y="3105"/>
                <a:ext cx="1299" cy="4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16760" name="Rectangle 12"/>
              <p:cNvSpPr>
                <a:spLocks noChangeAspect="1" noChangeArrowheads="1"/>
              </p:cNvSpPr>
              <p:nvPr/>
            </p:nvSpPr>
            <p:spPr bwMode="auto">
              <a:xfrm rot="-5400000">
                <a:off x="3057" y="3105"/>
                <a:ext cx="1299" cy="4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pSp>
        <p:sp>
          <p:nvSpPr>
            <p:cNvPr id="116758" name="Freeform 13"/>
            <p:cNvSpPr>
              <a:spLocks noChangeAspect="1"/>
            </p:cNvSpPr>
            <p:nvPr/>
          </p:nvSpPr>
          <p:spPr bwMode="auto">
            <a:xfrm>
              <a:off x="298" y="897"/>
              <a:ext cx="188" cy="188"/>
            </a:xfrm>
            <a:custGeom>
              <a:avLst/>
              <a:gdLst>
                <a:gd name="T0" fmla="*/ 0 w 1302"/>
                <a:gd name="T1" fmla="*/ 0 h 1299"/>
                <a:gd name="T2" fmla="*/ 0 w 1302"/>
                <a:gd name="T3" fmla="*/ 0 h 1299"/>
                <a:gd name="T4" fmla="*/ 0 w 1302"/>
                <a:gd name="T5" fmla="*/ 0 h 1299"/>
                <a:gd name="T6" fmla="*/ 0 w 1302"/>
                <a:gd name="T7" fmla="*/ 0 h 1299"/>
                <a:gd name="T8" fmla="*/ 0 w 1302"/>
                <a:gd name="T9" fmla="*/ 0 h 1299"/>
                <a:gd name="T10" fmla="*/ 0 w 1302"/>
                <a:gd name="T11" fmla="*/ 0 h 1299"/>
                <a:gd name="T12" fmla="*/ 0 w 1302"/>
                <a:gd name="T13" fmla="*/ 0 h 1299"/>
                <a:gd name="T14" fmla="*/ 0 w 1302"/>
                <a:gd name="T15" fmla="*/ 0 h 1299"/>
                <a:gd name="T16" fmla="*/ 0 w 1302"/>
                <a:gd name="T17" fmla="*/ 0 h 1299"/>
                <a:gd name="T18" fmla="*/ 0 w 1302"/>
                <a:gd name="T19" fmla="*/ 0 h 1299"/>
                <a:gd name="T20" fmla="*/ 0 w 1302"/>
                <a:gd name="T21" fmla="*/ 0 h 1299"/>
                <a:gd name="T22" fmla="*/ 0 w 1302"/>
                <a:gd name="T23" fmla="*/ 0 h 1299"/>
                <a:gd name="T24" fmla="*/ 0 w 1302"/>
                <a:gd name="T25" fmla="*/ 0 h 12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02"/>
                <a:gd name="T40" fmla="*/ 0 h 1299"/>
                <a:gd name="T41" fmla="*/ 1302 w 1302"/>
                <a:gd name="T42" fmla="*/ 1299 h 129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02" h="1299">
                  <a:moveTo>
                    <a:pt x="3" y="438"/>
                  </a:moveTo>
                  <a:lnTo>
                    <a:pt x="444" y="438"/>
                  </a:lnTo>
                  <a:lnTo>
                    <a:pt x="444" y="0"/>
                  </a:lnTo>
                  <a:lnTo>
                    <a:pt x="870" y="0"/>
                  </a:lnTo>
                  <a:lnTo>
                    <a:pt x="870" y="441"/>
                  </a:lnTo>
                  <a:lnTo>
                    <a:pt x="1302" y="441"/>
                  </a:lnTo>
                  <a:lnTo>
                    <a:pt x="1302" y="864"/>
                  </a:lnTo>
                  <a:lnTo>
                    <a:pt x="870" y="864"/>
                  </a:lnTo>
                  <a:lnTo>
                    <a:pt x="870" y="1299"/>
                  </a:lnTo>
                  <a:lnTo>
                    <a:pt x="447" y="1299"/>
                  </a:lnTo>
                  <a:lnTo>
                    <a:pt x="447" y="867"/>
                  </a:lnTo>
                  <a:lnTo>
                    <a:pt x="0" y="867"/>
                  </a:lnTo>
                  <a:lnTo>
                    <a:pt x="3" y="43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pSp>
        <p:nvGrpSpPr>
          <p:cNvPr id="5" name="Group 14"/>
          <p:cNvGrpSpPr>
            <a:grpSpLocks noChangeAspect="1"/>
          </p:cNvGrpSpPr>
          <p:nvPr/>
        </p:nvGrpSpPr>
        <p:grpSpPr bwMode="auto">
          <a:xfrm>
            <a:off x="557213" y="4591050"/>
            <a:ext cx="395287" cy="395288"/>
            <a:chOff x="552" y="2523"/>
            <a:chExt cx="1728" cy="1728"/>
          </a:xfrm>
        </p:grpSpPr>
        <p:sp>
          <p:nvSpPr>
            <p:cNvPr id="116754" name="Oval 15"/>
            <p:cNvSpPr>
              <a:spLocks noChangeAspect="1" noChangeArrowheads="1"/>
            </p:cNvSpPr>
            <p:nvPr/>
          </p:nvSpPr>
          <p:spPr bwMode="auto">
            <a:xfrm>
              <a:off x="552" y="2523"/>
              <a:ext cx="1728" cy="1728"/>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16755" name="Rectangle 16"/>
            <p:cNvSpPr>
              <a:spLocks noChangeAspect="1" noChangeArrowheads="1"/>
            </p:cNvSpPr>
            <p:nvPr/>
          </p:nvSpPr>
          <p:spPr bwMode="auto">
            <a:xfrm>
              <a:off x="774" y="3183"/>
              <a:ext cx="1299" cy="423"/>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pSp>
      <p:sp>
        <p:nvSpPr>
          <p:cNvPr id="28" name="Rectangle 17"/>
          <p:cNvSpPr>
            <a:spLocks noChangeArrowheads="1"/>
          </p:cNvSpPr>
          <p:nvPr/>
        </p:nvSpPr>
        <p:spPr bwMode="auto">
          <a:xfrm>
            <a:off x="966788" y="4557713"/>
            <a:ext cx="69040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marL="177800" indent="-1778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FF0000"/>
              </a:buClr>
              <a:buFont typeface="Wingdings" panose="05000000000000000000" pitchFamily="2" charset="2"/>
              <a:buChar char="§"/>
            </a:pPr>
            <a:r>
              <a:rPr lang="ru-RU" altLang="ru-RU" sz="2400"/>
              <a:t>множество форматов, приёмник должен суметь прочитать файл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540"/>
                                        </p:tgtEl>
                                        <p:attrNameLst>
                                          <p:attrName>style.visibility</p:attrName>
                                        </p:attrNameLst>
                                      </p:cBhvr>
                                      <p:to>
                                        <p:strVal val="visible"/>
                                      </p:to>
                                    </p:set>
                                    <p:animEffect transition="in" filter="dissolve">
                                      <p:cBhvr>
                                        <p:cTn id="7" dur="500"/>
                                        <p:tgtEl>
                                          <p:spTgt spid="655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5544"/>
                                        </p:tgtEl>
                                        <p:attrNameLst>
                                          <p:attrName>style.visibility</p:attrName>
                                        </p:attrNameLst>
                                      </p:cBhvr>
                                      <p:to>
                                        <p:strVal val="visible"/>
                                      </p:to>
                                    </p:set>
                                    <p:animEffect transition="in" filter="dissolve">
                                      <p:cBhvr>
                                        <p:cTn id="23" dur="500"/>
                                        <p:tgtEl>
                                          <p:spTgt spid="6554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65546"/>
                                        </p:tgtEl>
                                        <p:attrNameLst>
                                          <p:attrName>style.visibility</p:attrName>
                                        </p:attrNameLst>
                                      </p:cBhvr>
                                      <p:to>
                                        <p:strVal val="visible"/>
                                      </p:to>
                                    </p:set>
                                    <p:animEffect transition="in" filter="dissolve">
                                      <p:cBhvr>
                                        <p:cTn id="26" dur="500"/>
                                        <p:tgtEl>
                                          <p:spTgt spid="6554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5547"/>
                                        </p:tgtEl>
                                        <p:attrNameLst>
                                          <p:attrName>style.visibility</p:attrName>
                                        </p:attrNameLst>
                                      </p:cBhvr>
                                      <p:to>
                                        <p:strVal val="visible"/>
                                      </p:to>
                                    </p:set>
                                    <p:animEffect transition="in" filter="dissolve">
                                      <p:cBhvr>
                                        <p:cTn id="29" dur="500"/>
                                        <p:tgtEl>
                                          <p:spTgt spid="6554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65545"/>
                                        </p:tgtEl>
                                        <p:attrNameLst>
                                          <p:attrName>style.visibility</p:attrName>
                                        </p:attrNameLst>
                                      </p:cBhvr>
                                      <p:to>
                                        <p:strVal val="visible"/>
                                      </p:to>
                                    </p:set>
                                    <p:animEffect transition="in" filter="dissolve">
                                      <p:cBhvr>
                                        <p:cTn id="32" dur="500"/>
                                        <p:tgtEl>
                                          <p:spTgt spid="65545"/>
                                        </p:tgtEl>
                                      </p:cBhvr>
                                    </p:animEffect>
                                  </p:childTnLst>
                                </p:cTn>
                              </p:par>
                              <p:par>
                                <p:cTn id="33" presetID="9"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dissolve">
                                      <p:cBhvr>
                                        <p:cTn id="35" dur="500"/>
                                        <p:tgtEl>
                                          <p:spTgt spid="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65549"/>
                                        </p:tgtEl>
                                        <p:attrNameLst>
                                          <p:attrName>style.visibility</p:attrName>
                                        </p:attrNameLst>
                                      </p:cBhvr>
                                      <p:to>
                                        <p:strVal val="visible"/>
                                      </p:to>
                                    </p:set>
                                    <p:animEffect transition="in" filter="dissolve">
                                      <p:cBhvr>
                                        <p:cTn id="40" dur="500"/>
                                        <p:tgtEl>
                                          <p:spTgt spid="65549"/>
                                        </p:tgtEl>
                                      </p:cBhvr>
                                    </p:animEffect>
                                  </p:childTnLst>
                                </p:cTn>
                              </p:par>
                              <p:par>
                                <p:cTn id="41" presetID="9"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dissolve">
                                      <p:cBhvr>
                                        <p:cTn id="43" dur="500"/>
                                        <p:tgtEl>
                                          <p:spTgt spid="3"/>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8">
                                            <p:txEl>
                                              <p:pRg st="0" end="0"/>
                                            </p:txEl>
                                          </p:spTgt>
                                        </p:tgtEl>
                                        <p:attrNameLst>
                                          <p:attrName>style.visibility</p:attrName>
                                        </p:attrNameLst>
                                      </p:cBhvr>
                                      <p:to>
                                        <p:strVal val="visible"/>
                                      </p:to>
                                    </p:set>
                                    <p:animEffect transition="in" filter="dissolve">
                                      <p:cBhvr>
                                        <p:cTn id="46" dur="500"/>
                                        <p:tgtEl>
                                          <p:spTgt spid="18">
                                            <p:txEl>
                                              <p:pRg st="0" end="0"/>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dissolve">
                                      <p:cBhvr>
                                        <p:cTn id="51" dur="500"/>
                                        <p:tgtEl>
                                          <p:spTgt spid="5"/>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8">
                                            <p:txEl>
                                              <p:pRg st="0" end="0"/>
                                            </p:txEl>
                                          </p:spTgt>
                                        </p:tgtEl>
                                        <p:attrNameLst>
                                          <p:attrName>style.visibility</p:attrName>
                                        </p:attrNameLst>
                                      </p:cBhvr>
                                      <p:to>
                                        <p:strVal val="visible"/>
                                      </p:to>
                                    </p:set>
                                    <p:animEffect transition="in" filter="dissolve">
                                      <p:cBhvr>
                                        <p:cTn id="5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p:bldP spid="7" grpId="0" animBg="1"/>
      <p:bldP spid="8" grpId="0" animBg="1"/>
      <p:bldP spid="9" grpId="0" animBg="1"/>
      <p:bldP spid="65544" grpId="0" animBg="1"/>
      <p:bldP spid="65545" grpId="0" animBg="1"/>
      <p:bldP spid="65546" grpId="0" animBg="1"/>
      <p:bldP spid="65547" grpId="0"/>
      <p:bldP spid="65549" grpId="0"/>
      <p:bldP spid="18" grpId="0" build="p"/>
      <p:bldP spid="28"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Заголовок 4"/>
          <p:cNvSpPr>
            <a:spLocks noGrp="1"/>
          </p:cNvSpPr>
          <p:nvPr>
            <p:ph type="title"/>
          </p:nvPr>
        </p:nvSpPr>
        <p:spPr>
          <a:xfrm>
            <a:off x="311150" y="301625"/>
            <a:ext cx="8375650" cy="471488"/>
          </a:xfrm>
        </p:spPr>
        <p:txBody>
          <a:bodyPr/>
          <a:lstStyle/>
          <a:p>
            <a:r>
              <a:rPr lang="ru-RU" altLang="ru-RU" smtClean="0"/>
              <a:t>В чём проблема</a:t>
            </a:r>
            <a:r>
              <a:rPr lang="en-US" altLang="ru-RU" smtClean="0"/>
              <a:t>?</a:t>
            </a:r>
            <a:endParaRPr lang="ru-RU" altLang="ru-RU" smtClean="0"/>
          </a:p>
        </p:txBody>
      </p:sp>
      <p:sp>
        <p:nvSpPr>
          <p:cNvPr id="117763" name="Номер слайда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8751949-4395-4313-B9A6-191CAA13FA7D}" type="slidenum">
              <a:rPr lang="ru-RU" altLang="ru-RU" sz="1400" smtClean="0"/>
              <a:pPr>
                <a:spcBef>
                  <a:spcPct val="0"/>
                </a:spcBef>
                <a:buFontTx/>
                <a:buNone/>
              </a:pPr>
              <a:t>162</a:t>
            </a:fld>
            <a:endParaRPr lang="ru-RU" altLang="ru-RU" sz="1400" smtClean="0"/>
          </a:p>
        </p:txBody>
      </p:sp>
      <p:sp>
        <p:nvSpPr>
          <p:cNvPr id="66564" name="TextBox 16"/>
          <p:cNvSpPr txBox="1">
            <a:spLocks noChangeArrowheads="1"/>
          </p:cNvSpPr>
          <p:nvPr/>
        </p:nvSpPr>
        <p:spPr bwMode="auto">
          <a:xfrm>
            <a:off x="388938" y="796925"/>
            <a:ext cx="84375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b="1">
                <a:solidFill>
                  <a:srgbClr val="333399"/>
                </a:solidFill>
              </a:rPr>
              <a:t>Задачи</a:t>
            </a:r>
            <a:r>
              <a:rPr lang="ru-RU" altLang="ru-RU" sz="2400"/>
              <a:t>:</a:t>
            </a:r>
          </a:p>
        </p:txBody>
      </p:sp>
      <p:sp>
        <p:nvSpPr>
          <p:cNvPr id="66565" name="TextBox 28"/>
          <p:cNvSpPr txBox="1">
            <a:spLocks noChangeArrowheads="1"/>
          </p:cNvSpPr>
          <p:nvPr/>
        </p:nvSpPr>
        <p:spPr bwMode="auto">
          <a:xfrm>
            <a:off x="596900" y="1158875"/>
            <a:ext cx="81486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180975">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ru-RU" altLang="ru-RU" sz="2400"/>
              <a:t>универсальный формат</a:t>
            </a:r>
          </a:p>
          <a:p>
            <a:pPr eaLnBrk="1" hangingPunct="1">
              <a:spcBef>
                <a:spcPct val="0"/>
              </a:spcBef>
            </a:pPr>
            <a:r>
              <a:rPr lang="ru-RU" altLang="ru-RU" sz="2400"/>
              <a:t>текстовая форма</a:t>
            </a:r>
          </a:p>
          <a:p>
            <a:pPr eaLnBrk="1" hangingPunct="1">
              <a:spcBef>
                <a:spcPct val="0"/>
              </a:spcBef>
            </a:pPr>
            <a:r>
              <a:rPr lang="ru-RU" altLang="ru-RU" sz="2400"/>
              <a:t>понятен человеку при просмотре</a:t>
            </a:r>
          </a:p>
          <a:p>
            <a:pPr eaLnBrk="1" hangingPunct="1">
              <a:spcBef>
                <a:spcPct val="0"/>
              </a:spcBef>
            </a:pPr>
            <a:r>
              <a:rPr lang="ru-RU" altLang="ru-RU" sz="2400"/>
              <a:t>только содержание (без оформления)</a:t>
            </a:r>
          </a:p>
          <a:p>
            <a:pPr eaLnBrk="1" hangingPunct="1">
              <a:spcBef>
                <a:spcPct val="0"/>
              </a:spcBef>
            </a:pPr>
            <a:r>
              <a:rPr lang="ru-RU" altLang="ru-RU" sz="2400"/>
              <a:t>сохранение структуры (главы, разделы)</a:t>
            </a:r>
          </a:p>
          <a:p>
            <a:pPr eaLnBrk="1" hangingPunct="1">
              <a:spcBef>
                <a:spcPct val="0"/>
              </a:spcBef>
            </a:pPr>
            <a:r>
              <a:rPr lang="ru-RU" altLang="ru-RU" sz="2400"/>
              <a:t>автоматическая обработка</a:t>
            </a:r>
          </a:p>
        </p:txBody>
      </p:sp>
      <p:sp>
        <p:nvSpPr>
          <p:cNvPr id="66566" name="TextBox 30"/>
          <p:cNvSpPr txBox="1">
            <a:spLocks noChangeArrowheads="1"/>
          </p:cNvSpPr>
          <p:nvPr/>
        </p:nvSpPr>
        <p:spPr bwMode="auto">
          <a:xfrm>
            <a:off x="388938" y="3459163"/>
            <a:ext cx="84375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b="1">
                <a:solidFill>
                  <a:srgbClr val="333399"/>
                </a:solidFill>
              </a:rPr>
              <a:t>HTML</a:t>
            </a:r>
            <a:r>
              <a:rPr lang="ru-RU" altLang="ru-RU" sz="2400"/>
              <a:t>:</a:t>
            </a:r>
          </a:p>
        </p:txBody>
      </p:sp>
      <p:grpSp>
        <p:nvGrpSpPr>
          <p:cNvPr id="2" name="Group 14"/>
          <p:cNvGrpSpPr>
            <a:grpSpLocks noChangeAspect="1"/>
          </p:cNvGrpSpPr>
          <p:nvPr/>
        </p:nvGrpSpPr>
        <p:grpSpPr bwMode="auto">
          <a:xfrm>
            <a:off x="557213" y="3938588"/>
            <a:ext cx="395287" cy="395287"/>
            <a:chOff x="552" y="2523"/>
            <a:chExt cx="1728" cy="1728"/>
          </a:xfrm>
        </p:grpSpPr>
        <p:sp>
          <p:nvSpPr>
            <p:cNvPr id="117769" name="Oval 15"/>
            <p:cNvSpPr>
              <a:spLocks noChangeAspect="1" noChangeArrowheads="1"/>
            </p:cNvSpPr>
            <p:nvPr/>
          </p:nvSpPr>
          <p:spPr bwMode="auto">
            <a:xfrm>
              <a:off x="552" y="2523"/>
              <a:ext cx="1728" cy="1728"/>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17770" name="Rectangle 16"/>
            <p:cNvSpPr>
              <a:spLocks noChangeAspect="1" noChangeArrowheads="1"/>
            </p:cNvSpPr>
            <p:nvPr/>
          </p:nvSpPr>
          <p:spPr bwMode="auto">
            <a:xfrm>
              <a:off x="774" y="3183"/>
              <a:ext cx="1299" cy="423"/>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pSp>
      <p:sp>
        <p:nvSpPr>
          <p:cNvPr id="35" name="Rectangle 17"/>
          <p:cNvSpPr>
            <a:spLocks noChangeArrowheads="1"/>
          </p:cNvSpPr>
          <p:nvPr/>
        </p:nvSpPr>
        <p:spPr bwMode="auto">
          <a:xfrm>
            <a:off x="966788" y="3905250"/>
            <a:ext cx="76517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marL="177800" indent="-1778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FF0000"/>
              </a:buClr>
              <a:buFont typeface="Wingdings" panose="05000000000000000000" pitchFamily="2" charset="2"/>
              <a:buChar char="§"/>
            </a:pPr>
            <a:r>
              <a:rPr lang="ru-RU" altLang="ru-RU" sz="2400"/>
              <a:t>содержит тэги физической разметки</a:t>
            </a:r>
          </a:p>
          <a:p>
            <a:pPr eaLnBrk="1" hangingPunct="1">
              <a:spcBef>
                <a:spcPct val="0"/>
              </a:spcBef>
              <a:buClr>
                <a:srgbClr val="FF0000"/>
              </a:buClr>
              <a:buFont typeface="Wingdings" panose="05000000000000000000" pitchFamily="2" charset="2"/>
              <a:buChar char="§"/>
            </a:pPr>
            <a:r>
              <a:rPr lang="ru-RU" altLang="ru-RU" sz="2400"/>
              <a:t>нельзя вводить новые тэги</a:t>
            </a:r>
          </a:p>
          <a:p>
            <a:pPr eaLnBrk="1" hangingPunct="1">
              <a:spcBef>
                <a:spcPct val="0"/>
              </a:spcBef>
              <a:buClr>
                <a:srgbClr val="FF0000"/>
              </a:buClr>
              <a:buFont typeface="Wingdings" panose="05000000000000000000" pitchFamily="2" charset="2"/>
              <a:buChar char="§"/>
            </a:pPr>
            <a:r>
              <a:rPr lang="ru-RU" altLang="ru-RU" sz="2400"/>
              <a:t>нестрогий синтаксис (можно не закрывать </a:t>
            </a:r>
            <a:r>
              <a:rPr lang="en-US" altLang="ru-RU" sz="2400" b="1">
                <a:solidFill>
                  <a:srgbClr val="0000FF"/>
                </a:solidFill>
                <a:latin typeface="Courier New" panose="02070309020205020404" pitchFamily="49" charset="0"/>
                <a:cs typeface="Courier New" panose="02070309020205020404" pitchFamily="49" charset="0"/>
              </a:rPr>
              <a:t>&lt;p&gt;</a:t>
            </a:r>
            <a:r>
              <a:rPr lang="ru-RU" altLang="ru-RU" sz="24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dissolve">
                                      <p:cBhvr>
                                        <p:cTn id="7" dur="500"/>
                                        <p:tgtEl>
                                          <p:spTgt spid="6656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6565">
                                            <p:txEl>
                                              <p:pRg st="0" end="0"/>
                                            </p:txEl>
                                          </p:spTgt>
                                        </p:tgtEl>
                                        <p:attrNameLst>
                                          <p:attrName>style.visibility</p:attrName>
                                        </p:attrNameLst>
                                      </p:cBhvr>
                                      <p:to>
                                        <p:strVal val="visible"/>
                                      </p:to>
                                    </p:set>
                                    <p:animEffect transition="in" filter="dissolve">
                                      <p:cBhvr>
                                        <p:cTn id="10" dur="500"/>
                                        <p:tgtEl>
                                          <p:spTgt spid="66565">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6565">
                                            <p:txEl>
                                              <p:pRg st="1" end="1"/>
                                            </p:txEl>
                                          </p:spTgt>
                                        </p:tgtEl>
                                        <p:attrNameLst>
                                          <p:attrName>style.visibility</p:attrName>
                                        </p:attrNameLst>
                                      </p:cBhvr>
                                      <p:to>
                                        <p:strVal val="visible"/>
                                      </p:to>
                                    </p:set>
                                    <p:animEffect transition="in" filter="dissolve">
                                      <p:cBhvr>
                                        <p:cTn id="15" dur="500"/>
                                        <p:tgtEl>
                                          <p:spTgt spid="66565">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6565">
                                            <p:txEl>
                                              <p:pRg st="2" end="2"/>
                                            </p:txEl>
                                          </p:spTgt>
                                        </p:tgtEl>
                                        <p:attrNameLst>
                                          <p:attrName>style.visibility</p:attrName>
                                        </p:attrNameLst>
                                      </p:cBhvr>
                                      <p:to>
                                        <p:strVal val="visible"/>
                                      </p:to>
                                    </p:set>
                                    <p:animEffect transition="in" filter="dissolve">
                                      <p:cBhvr>
                                        <p:cTn id="20" dur="500"/>
                                        <p:tgtEl>
                                          <p:spTgt spid="66565">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6565">
                                            <p:txEl>
                                              <p:pRg st="3" end="3"/>
                                            </p:txEl>
                                          </p:spTgt>
                                        </p:tgtEl>
                                        <p:attrNameLst>
                                          <p:attrName>style.visibility</p:attrName>
                                        </p:attrNameLst>
                                      </p:cBhvr>
                                      <p:to>
                                        <p:strVal val="visible"/>
                                      </p:to>
                                    </p:set>
                                    <p:animEffect transition="in" filter="dissolve">
                                      <p:cBhvr>
                                        <p:cTn id="25" dur="500"/>
                                        <p:tgtEl>
                                          <p:spTgt spid="66565">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66565">
                                            <p:txEl>
                                              <p:pRg st="4" end="4"/>
                                            </p:txEl>
                                          </p:spTgt>
                                        </p:tgtEl>
                                        <p:attrNameLst>
                                          <p:attrName>style.visibility</p:attrName>
                                        </p:attrNameLst>
                                      </p:cBhvr>
                                      <p:to>
                                        <p:strVal val="visible"/>
                                      </p:to>
                                    </p:set>
                                    <p:animEffect transition="in" filter="dissolve">
                                      <p:cBhvr>
                                        <p:cTn id="30" dur="500"/>
                                        <p:tgtEl>
                                          <p:spTgt spid="66565">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66565">
                                            <p:txEl>
                                              <p:pRg st="5" end="5"/>
                                            </p:txEl>
                                          </p:spTgt>
                                        </p:tgtEl>
                                        <p:attrNameLst>
                                          <p:attrName>style.visibility</p:attrName>
                                        </p:attrNameLst>
                                      </p:cBhvr>
                                      <p:to>
                                        <p:strVal val="visible"/>
                                      </p:to>
                                    </p:set>
                                    <p:animEffect transition="in" filter="dissolve">
                                      <p:cBhvr>
                                        <p:cTn id="35" dur="500"/>
                                        <p:tgtEl>
                                          <p:spTgt spid="66565">
                                            <p:txEl>
                                              <p:pRg st="5" end="5"/>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66566"/>
                                        </p:tgtEl>
                                        <p:attrNameLst>
                                          <p:attrName>style.visibility</p:attrName>
                                        </p:attrNameLst>
                                      </p:cBhvr>
                                      <p:to>
                                        <p:strVal val="visible"/>
                                      </p:to>
                                    </p:set>
                                    <p:animEffect transition="in" filter="dissolve">
                                      <p:cBhvr>
                                        <p:cTn id="40" dur="500"/>
                                        <p:tgtEl>
                                          <p:spTgt spid="66566"/>
                                        </p:tgtEl>
                                      </p:cBhvr>
                                    </p:animEffect>
                                  </p:childTnLst>
                                </p:cTn>
                              </p:par>
                              <p:par>
                                <p:cTn id="41" presetID="9"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dissolve">
                                      <p:cBhvr>
                                        <p:cTn id="43" dur="500"/>
                                        <p:tgtEl>
                                          <p:spTgt spid="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5">
                                            <p:txEl>
                                              <p:pRg st="0" end="0"/>
                                            </p:txEl>
                                          </p:spTgt>
                                        </p:tgtEl>
                                        <p:attrNameLst>
                                          <p:attrName>style.visibility</p:attrName>
                                        </p:attrNameLst>
                                      </p:cBhvr>
                                      <p:to>
                                        <p:strVal val="visible"/>
                                      </p:to>
                                    </p:set>
                                    <p:animEffect transition="in" filter="dissolve">
                                      <p:cBhvr>
                                        <p:cTn id="46" dur="500"/>
                                        <p:tgtEl>
                                          <p:spTgt spid="35">
                                            <p:txEl>
                                              <p:pRg st="0" end="0"/>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5">
                                            <p:txEl>
                                              <p:pRg st="1" end="1"/>
                                            </p:txEl>
                                          </p:spTgt>
                                        </p:tgtEl>
                                        <p:attrNameLst>
                                          <p:attrName>style.visibility</p:attrName>
                                        </p:attrNameLst>
                                      </p:cBhvr>
                                      <p:to>
                                        <p:strVal val="visible"/>
                                      </p:to>
                                    </p:set>
                                    <p:animEffect transition="in" filter="dissolve">
                                      <p:cBhvr>
                                        <p:cTn id="51" dur="500"/>
                                        <p:tgtEl>
                                          <p:spTgt spid="35">
                                            <p:txEl>
                                              <p:pRg st="1" end="1"/>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5">
                                            <p:txEl>
                                              <p:pRg st="2" end="2"/>
                                            </p:txEl>
                                          </p:spTgt>
                                        </p:tgtEl>
                                        <p:attrNameLst>
                                          <p:attrName>style.visibility</p:attrName>
                                        </p:attrNameLst>
                                      </p:cBhvr>
                                      <p:to>
                                        <p:strVal val="visible"/>
                                      </p:to>
                                    </p:set>
                                    <p:animEffect transition="in" filter="dissolve">
                                      <p:cBhvr>
                                        <p:cTn id="56" dur="500"/>
                                        <p:tgtEl>
                                          <p:spTgt spid="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p:bldP spid="66565" grpId="0" build="p"/>
      <p:bldP spid="66566" grpId="0"/>
      <p:bldP spid="35"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Заголовок 1"/>
          <p:cNvSpPr>
            <a:spLocks noGrp="1"/>
          </p:cNvSpPr>
          <p:nvPr>
            <p:ph type="title"/>
          </p:nvPr>
        </p:nvSpPr>
        <p:spPr>
          <a:xfrm>
            <a:off x="311150" y="301625"/>
            <a:ext cx="8375650" cy="471488"/>
          </a:xfrm>
        </p:spPr>
        <p:txBody>
          <a:bodyPr/>
          <a:lstStyle/>
          <a:p>
            <a:r>
              <a:rPr lang="ru-RU" altLang="ru-RU" smtClean="0"/>
              <a:t>Что такое </a:t>
            </a:r>
            <a:r>
              <a:rPr lang="en-US" altLang="ru-RU" smtClean="0"/>
              <a:t>XML?</a:t>
            </a:r>
            <a:endParaRPr lang="ru-RU" altLang="ru-RU" smtClean="0"/>
          </a:p>
        </p:txBody>
      </p:sp>
      <p:sp>
        <p:nvSpPr>
          <p:cNvPr id="118787"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2355F23-23F2-48E3-A2CC-E9BE8E89F7B9}" type="slidenum">
              <a:rPr lang="ru-RU" altLang="ru-RU" sz="1400" smtClean="0"/>
              <a:pPr>
                <a:spcBef>
                  <a:spcPct val="0"/>
                </a:spcBef>
                <a:buFontTx/>
                <a:buNone/>
              </a:pPr>
              <a:t>163</a:t>
            </a:fld>
            <a:endParaRPr lang="ru-RU" altLang="ru-RU" sz="1400" smtClean="0"/>
          </a:p>
        </p:txBody>
      </p:sp>
      <p:sp>
        <p:nvSpPr>
          <p:cNvPr id="118788"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78849" name="Text Box 1"/>
          <p:cNvSpPr txBox="1">
            <a:spLocks noChangeArrowheads="1"/>
          </p:cNvSpPr>
          <p:nvPr/>
        </p:nvSpPr>
        <p:spPr bwMode="auto">
          <a:xfrm>
            <a:off x="461963" y="904875"/>
            <a:ext cx="8301037" cy="5368925"/>
          </a:xfrm>
          <a:prstGeom prst="rect">
            <a:avLst/>
          </a:prstGeom>
          <a:solidFill>
            <a:srgbClr val="FFFF99"/>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r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&lt;?</a:t>
            </a:r>
            <a:r>
              <a:rPr lang="en-US"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xml </a:t>
            </a:r>
            <a:r>
              <a:rPr lang="en-US"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version</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a:t>
            </a:r>
            <a:r>
              <a:rPr lang="ru-RU" altLang="ru-RU" sz="2400" b="1">
                <a:solidFill>
                  <a:srgbClr val="00B0F0"/>
                </a:solidFill>
                <a:latin typeface="Courier New" panose="02070309020205020404" pitchFamily="49" charset="0"/>
                <a:ea typeface="Times New Roman" panose="02020603050405020304" pitchFamily="18" charset="0"/>
                <a:cs typeface="Courier New" panose="02070309020205020404" pitchFamily="49" charset="0"/>
              </a:rPr>
              <a:t>"1.0"</a:t>
            </a:r>
            <a:r>
              <a:rPr lang="ru-RU"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?&gt;</a:t>
            </a:r>
            <a:endParaRPr lang="ru-RU" altLang="ru-RU" sz="2400">
              <a:solidFill>
                <a:srgbClr val="0000FF"/>
              </a:solidFill>
              <a:ea typeface="Times New Roman" panose="02020603050405020304" pitchFamily="18" charset="0"/>
              <a:cs typeface="Courier New" panose="02070309020205020404" pitchFamily="49" charset="0"/>
            </a:endParaRPr>
          </a:p>
          <a:p>
            <a:pPr>
              <a:spcBef>
                <a:spcPct val="0"/>
              </a:spcBef>
              <a:buFontTx/>
              <a:buNone/>
            </a:pPr>
            <a:r>
              <a:rPr lang="ru-RU"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&lt;компьютер&gt;</a:t>
            </a:r>
            <a:endParaRPr lang="ru-RU" altLang="ru-RU" sz="2400">
              <a:solidFill>
                <a:srgbClr val="0000FF"/>
              </a:solidFill>
              <a:ea typeface="Times New Roman" panose="02020603050405020304" pitchFamily="18" charset="0"/>
              <a:cs typeface="Courier New" panose="02070309020205020404" pitchFamily="49" charset="0"/>
            </a:endParaRPr>
          </a:p>
          <a:p>
            <a:pP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  </a:t>
            </a:r>
            <a:r>
              <a:rPr lang="ru-RU"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&lt;процессор </a:t>
            </a:r>
            <a:r>
              <a:rPr lang="ru-RU"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частота</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a:t>
            </a:r>
            <a:r>
              <a:rPr lang="ru-RU" altLang="ru-RU" sz="2400" b="1">
                <a:solidFill>
                  <a:srgbClr val="00B0F0"/>
                </a:solidFill>
                <a:latin typeface="Courier New" panose="02070309020205020404" pitchFamily="49" charset="0"/>
                <a:ea typeface="Times New Roman" panose="02020603050405020304" pitchFamily="18" charset="0"/>
                <a:cs typeface="Courier New" panose="02070309020205020404" pitchFamily="49" charset="0"/>
              </a:rPr>
              <a:t>"2 ГГц"</a:t>
            </a:r>
            <a:r>
              <a:rPr lang="ru-RU"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&gt;</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Intel Celeron</a:t>
            </a:r>
          </a:p>
          <a:p>
            <a:pP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  </a:t>
            </a:r>
            <a:r>
              <a:rPr lang="ru-RU"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&lt;/процессор&gt;</a:t>
            </a:r>
            <a:endParaRPr lang="ru-RU" altLang="ru-RU" sz="2400">
              <a:solidFill>
                <a:srgbClr val="0000FF"/>
              </a:solidFill>
              <a:ea typeface="Times New Roman" panose="02020603050405020304" pitchFamily="18" charset="0"/>
              <a:cs typeface="Courier New" panose="02070309020205020404" pitchFamily="49" charset="0"/>
            </a:endParaRPr>
          </a:p>
          <a:p>
            <a:pP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  </a:t>
            </a:r>
            <a:r>
              <a:rPr lang="ru-RU"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&lt;память </a:t>
            </a:r>
            <a:r>
              <a:rPr lang="ru-RU"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фирма</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a:t>
            </a:r>
            <a:r>
              <a:rPr lang="ru-RU" altLang="ru-RU" sz="2400" b="1">
                <a:solidFill>
                  <a:srgbClr val="00B0F0"/>
                </a:solidFill>
                <a:latin typeface="Courier New" panose="02070309020205020404" pitchFamily="49" charset="0"/>
                <a:ea typeface="Times New Roman" panose="02020603050405020304" pitchFamily="18" charset="0"/>
                <a:cs typeface="Courier New" panose="02070309020205020404" pitchFamily="49" charset="0"/>
              </a:rPr>
              <a:t>"</a:t>
            </a:r>
            <a:r>
              <a:rPr lang="en-US" altLang="ru-RU" sz="2400" b="1">
                <a:solidFill>
                  <a:srgbClr val="00B0F0"/>
                </a:solidFill>
                <a:latin typeface="Courier New" panose="02070309020205020404" pitchFamily="49" charset="0"/>
                <a:ea typeface="Times New Roman" panose="02020603050405020304" pitchFamily="18" charset="0"/>
                <a:cs typeface="Courier New" panose="02070309020205020404" pitchFamily="49" charset="0"/>
              </a:rPr>
              <a:t>Kingston</a:t>
            </a:r>
            <a:r>
              <a:rPr lang="ru-RU" altLang="ru-RU" sz="2400" b="1">
                <a:solidFill>
                  <a:srgbClr val="00B0F0"/>
                </a:solidFill>
                <a:latin typeface="Courier New" panose="02070309020205020404" pitchFamily="49" charset="0"/>
                <a:ea typeface="Times New Roman" panose="02020603050405020304" pitchFamily="18" charset="0"/>
                <a:cs typeface="Courier New" panose="02070309020205020404" pitchFamily="49" charset="0"/>
              </a:rPr>
              <a:t>"</a:t>
            </a:r>
            <a:r>
              <a:rPr lang="ru-RU"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&gt;</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2048 Мб</a:t>
            </a:r>
            <a:r>
              <a:rPr lang="ru-RU"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&lt;/память&gt;</a:t>
            </a:r>
            <a:endParaRPr lang="ru-RU" altLang="ru-RU" sz="2400">
              <a:solidFill>
                <a:srgbClr val="0000FF"/>
              </a:solidFill>
              <a:ea typeface="Times New Roman" panose="02020603050405020304" pitchFamily="18" charset="0"/>
              <a:cs typeface="Courier New" panose="02070309020205020404" pitchFamily="49" charset="0"/>
            </a:endParaRPr>
          </a:p>
          <a:p>
            <a:pP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  </a:t>
            </a:r>
            <a:r>
              <a:rPr lang="ru-RU"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&lt;винчестер </a:t>
            </a:r>
            <a:r>
              <a:rPr lang="ru-RU"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фирма</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a:t>
            </a:r>
            <a:r>
              <a:rPr lang="ru-RU" altLang="ru-RU" sz="2400" b="1">
                <a:solidFill>
                  <a:srgbClr val="00B0F0"/>
                </a:solidFill>
                <a:latin typeface="Courier New" panose="02070309020205020404" pitchFamily="49" charset="0"/>
                <a:ea typeface="Times New Roman" panose="02020603050405020304" pitchFamily="18" charset="0"/>
                <a:cs typeface="Courier New" panose="02070309020205020404" pitchFamily="49" charset="0"/>
              </a:rPr>
              <a:t>"</a:t>
            </a:r>
            <a:r>
              <a:rPr lang="en-US" altLang="ru-RU" sz="2400" b="1">
                <a:solidFill>
                  <a:srgbClr val="00B0F0"/>
                </a:solidFill>
                <a:latin typeface="Courier New" panose="02070309020205020404" pitchFamily="49" charset="0"/>
                <a:ea typeface="Times New Roman" panose="02020603050405020304" pitchFamily="18" charset="0"/>
                <a:cs typeface="Courier New" panose="02070309020205020404" pitchFamily="49" charset="0"/>
              </a:rPr>
              <a:t>Seagate</a:t>
            </a:r>
            <a:r>
              <a:rPr lang="ru-RU" altLang="ru-RU" sz="2400" b="1">
                <a:solidFill>
                  <a:srgbClr val="00B0F0"/>
                </a:solidFill>
                <a:latin typeface="Courier New" panose="02070309020205020404" pitchFamily="49" charset="0"/>
                <a:ea typeface="Times New Roman" panose="02020603050405020304" pitchFamily="18" charset="0"/>
                <a:cs typeface="Courier New" panose="02070309020205020404" pitchFamily="49" charset="0"/>
              </a:rPr>
              <a:t>"</a:t>
            </a:r>
            <a:r>
              <a:rPr lang="ru-RU"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&gt;</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320 Гб</a:t>
            </a:r>
            <a:endParaRPr lang="en-US" altLang="ru-RU" sz="2400" b="1">
              <a:latin typeface="Courier New" panose="02070309020205020404" pitchFamily="49" charset="0"/>
              <a:ea typeface="Times New Roman" panose="02020603050405020304" pitchFamily="18" charset="0"/>
              <a:cs typeface="Courier New" panose="02070309020205020404" pitchFamily="49" charset="0"/>
            </a:endParaRPr>
          </a:p>
          <a:p>
            <a:pP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  </a:t>
            </a:r>
            <a:r>
              <a:rPr lang="ru-RU"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&lt;/винчестер&gt;</a:t>
            </a:r>
            <a:endParaRPr lang="ru-RU" altLang="ru-RU" sz="2400">
              <a:solidFill>
                <a:srgbClr val="0000FF"/>
              </a:solidFill>
              <a:ea typeface="Times New Roman" panose="02020603050405020304" pitchFamily="18" charset="0"/>
              <a:cs typeface="Courier New" panose="02070309020205020404" pitchFamily="49" charset="0"/>
            </a:endParaRPr>
          </a:p>
          <a:p>
            <a:pPr>
              <a:spcBef>
                <a:spcPct val="0"/>
              </a:spcBef>
              <a:buFontTx/>
              <a:buNone/>
            </a:pPr>
            <a:r>
              <a:rPr lang="ru-RU"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  &lt;периферия&gt;</a:t>
            </a:r>
            <a:endParaRPr lang="ru-RU" altLang="ru-RU" sz="2400">
              <a:solidFill>
                <a:srgbClr val="0000FF"/>
              </a:solidFill>
              <a:ea typeface="Times New Roman" panose="02020603050405020304" pitchFamily="18" charset="0"/>
              <a:cs typeface="Courier New" panose="02070309020205020404" pitchFamily="49" charset="0"/>
            </a:endParaRPr>
          </a:p>
          <a:p>
            <a:pP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     </a:t>
            </a:r>
            <a:r>
              <a:rPr lang="ru-RU"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&lt;монитор&gt;</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Philips</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 190</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C</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1</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SB</a:t>
            </a:r>
            <a:r>
              <a:rPr lang="ru-RU"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&lt;/монитор&gt;</a:t>
            </a:r>
            <a:endParaRPr lang="ru-RU" altLang="ru-RU" sz="2400">
              <a:solidFill>
                <a:srgbClr val="0000FF"/>
              </a:solidFill>
              <a:ea typeface="Times New Roman" panose="02020603050405020304" pitchFamily="18" charset="0"/>
              <a:cs typeface="Courier New" panose="02070309020205020404" pitchFamily="49" charset="0"/>
            </a:endParaRPr>
          </a:p>
          <a:p>
            <a:pP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     </a:t>
            </a:r>
            <a:r>
              <a:rPr lang="ru-RU"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&lt;клавиатура&gt;</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Logitech Classic</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 200</a:t>
            </a:r>
            <a:endParaRPr lang="en-US" altLang="ru-RU" sz="2400" b="1">
              <a:latin typeface="Courier New" panose="02070309020205020404" pitchFamily="49" charset="0"/>
              <a:ea typeface="Times New Roman" panose="02020603050405020304" pitchFamily="18" charset="0"/>
              <a:cs typeface="Courier New" panose="02070309020205020404" pitchFamily="49" charset="0"/>
            </a:endParaRPr>
          </a:p>
          <a:p>
            <a:pP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     </a:t>
            </a:r>
            <a:r>
              <a:rPr lang="ru-RU"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&lt;/клавиатура&gt;</a:t>
            </a:r>
            <a:endParaRPr lang="ru-RU" altLang="ru-RU" sz="2400">
              <a:solidFill>
                <a:srgbClr val="0000FF"/>
              </a:solidFill>
              <a:ea typeface="Times New Roman" panose="02020603050405020304" pitchFamily="18" charset="0"/>
              <a:cs typeface="Courier New" panose="02070309020205020404" pitchFamily="49" charset="0"/>
            </a:endParaRPr>
          </a:p>
          <a:p>
            <a:pP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     </a:t>
            </a:r>
            <a:r>
              <a:rPr lang="ru-RU"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&lt;мышь&gt;</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Genius Navigator</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 600</a:t>
            </a:r>
            <a:r>
              <a:rPr lang="ru-RU"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&lt;/мышь&gt;</a:t>
            </a:r>
            <a:endParaRPr lang="ru-RU" altLang="ru-RU" sz="2400">
              <a:solidFill>
                <a:srgbClr val="0000FF"/>
              </a:solidFill>
              <a:ea typeface="Times New Roman" panose="02020603050405020304" pitchFamily="18" charset="0"/>
              <a:cs typeface="Courier New" panose="02070309020205020404" pitchFamily="49" charset="0"/>
            </a:endParaRPr>
          </a:p>
          <a:p>
            <a:pP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  </a:t>
            </a:r>
            <a:r>
              <a:rPr lang="en-US"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&lt;/периферия&gt;</a:t>
            </a:r>
            <a:endParaRPr lang="ru-RU" altLang="ru-RU" sz="2400">
              <a:solidFill>
                <a:srgbClr val="0000FF"/>
              </a:solidFill>
              <a:ea typeface="Times New Roman" panose="02020603050405020304" pitchFamily="18" charset="0"/>
              <a:cs typeface="Courier New" panose="02070309020205020404" pitchFamily="49" charset="0"/>
            </a:endParaRPr>
          </a:p>
          <a:p>
            <a:pPr>
              <a:spcBef>
                <a:spcPct val="0"/>
              </a:spcBef>
              <a:buFontTx/>
              <a:buNone/>
            </a:pPr>
            <a:r>
              <a:rPr lang="en-US"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&lt;/компьютер&gt;</a:t>
            </a:r>
            <a:endParaRPr lang="en-US" altLang="ru-RU" sz="2400">
              <a:solidFill>
                <a:srgbClr val="0000FF"/>
              </a:solidFill>
              <a:ea typeface="Times New Roman" panose="02020603050405020304" pitchFamily="18"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849">
                                            <p:bg/>
                                          </p:spTgt>
                                        </p:tgtEl>
                                        <p:attrNameLst>
                                          <p:attrName>style.visibility</p:attrName>
                                        </p:attrNameLst>
                                      </p:cBhvr>
                                      <p:to>
                                        <p:strVal val="visible"/>
                                      </p:to>
                                    </p:set>
                                    <p:animEffect transition="in" filter="dissolve">
                                      <p:cBhvr>
                                        <p:cTn id="7" dur="500"/>
                                        <p:tgtEl>
                                          <p:spTgt spid="78849">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8849">
                                            <p:txEl>
                                              <p:pRg st="0" end="0"/>
                                            </p:txEl>
                                          </p:spTgt>
                                        </p:tgtEl>
                                        <p:attrNameLst>
                                          <p:attrName>style.visibility</p:attrName>
                                        </p:attrNameLst>
                                      </p:cBhvr>
                                      <p:to>
                                        <p:strVal val="visible"/>
                                      </p:to>
                                    </p:set>
                                    <p:animEffect transition="in" filter="dissolve">
                                      <p:cBhvr>
                                        <p:cTn id="10" dur="500"/>
                                        <p:tgtEl>
                                          <p:spTgt spid="78849">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8849">
                                            <p:txEl>
                                              <p:pRg st="1" end="1"/>
                                            </p:txEl>
                                          </p:spTgt>
                                        </p:tgtEl>
                                        <p:attrNameLst>
                                          <p:attrName>style.visibility</p:attrName>
                                        </p:attrNameLst>
                                      </p:cBhvr>
                                      <p:to>
                                        <p:strVal val="visible"/>
                                      </p:to>
                                    </p:set>
                                    <p:animEffect transition="in" filter="dissolve">
                                      <p:cBhvr>
                                        <p:cTn id="15" dur="500"/>
                                        <p:tgtEl>
                                          <p:spTgt spid="78849">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8849">
                                            <p:txEl>
                                              <p:pRg st="13" end="13"/>
                                            </p:txEl>
                                          </p:spTgt>
                                        </p:tgtEl>
                                        <p:attrNameLst>
                                          <p:attrName>style.visibility</p:attrName>
                                        </p:attrNameLst>
                                      </p:cBhvr>
                                      <p:to>
                                        <p:strVal val="visible"/>
                                      </p:to>
                                    </p:set>
                                    <p:animEffect transition="in" filter="dissolve">
                                      <p:cBhvr>
                                        <p:cTn id="18" dur="500"/>
                                        <p:tgtEl>
                                          <p:spTgt spid="78849">
                                            <p:txEl>
                                              <p:pRg st="13" end="1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8849">
                                            <p:txEl>
                                              <p:pRg st="2" end="2"/>
                                            </p:txEl>
                                          </p:spTgt>
                                        </p:tgtEl>
                                        <p:attrNameLst>
                                          <p:attrName>style.visibility</p:attrName>
                                        </p:attrNameLst>
                                      </p:cBhvr>
                                      <p:to>
                                        <p:strVal val="visible"/>
                                      </p:to>
                                    </p:set>
                                    <p:animEffect transition="in" filter="dissolve">
                                      <p:cBhvr>
                                        <p:cTn id="23" dur="500"/>
                                        <p:tgtEl>
                                          <p:spTgt spid="78849">
                                            <p:txEl>
                                              <p:pRg st="2" end="2"/>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8849">
                                            <p:txEl>
                                              <p:pRg st="3" end="3"/>
                                            </p:txEl>
                                          </p:spTgt>
                                        </p:tgtEl>
                                        <p:attrNameLst>
                                          <p:attrName>style.visibility</p:attrName>
                                        </p:attrNameLst>
                                      </p:cBhvr>
                                      <p:to>
                                        <p:strVal val="visible"/>
                                      </p:to>
                                    </p:set>
                                    <p:animEffect transition="in" filter="dissolve">
                                      <p:cBhvr>
                                        <p:cTn id="26" dur="500"/>
                                        <p:tgtEl>
                                          <p:spTgt spid="78849">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78849">
                                            <p:txEl>
                                              <p:pRg st="4" end="4"/>
                                            </p:txEl>
                                          </p:spTgt>
                                        </p:tgtEl>
                                        <p:attrNameLst>
                                          <p:attrName>style.visibility</p:attrName>
                                        </p:attrNameLst>
                                      </p:cBhvr>
                                      <p:to>
                                        <p:strVal val="visible"/>
                                      </p:to>
                                    </p:set>
                                    <p:animEffect transition="in" filter="dissolve">
                                      <p:cBhvr>
                                        <p:cTn id="31" dur="500"/>
                                        <p:tgtEl>
                                          <p:spTgt spid="78849">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78849">
                                            <p:txEl>
                                              <p:pRg st="5" end="5"/>
                                            </p:txEl>
                                          </p:spTgt>
                                        </p:tgtEl>
                                        <p:attrNameLst>
                                          <p:attrName>style.visibility</p:attrName>
                                        </p:attrNameLst>
                                      </p:cBhvr>
                                      <p:to>
                                        <p:strVal val="visible"/>
                                      </p:to>
                                    </p:set>
                                    <p:animEffect transition="in" filter="dissolve">
                                      <p:cBhvr>
                                        <p:cTn id="36" dur="500"/>
                                        <p:tgtEl>
                                          <p:spTgt spid="78849">
                                            <p:txEl>
                                              <p:pRg st="5" end="5"/>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78849">
                                            <p:txEl>
                                              <p:pRg st="6" end="6"/>
                                            </p:txEl>
                                          </p:spTgt>
                                        </p:tgtEl>
                                        <p:attrNameLst>
                                          <p:attrName>style.visibility</p:attrName>
                                        </p:attrNameLst>
                                      </p:cBhvr>
                                      <p:to>
                                        <p:strVal val="visible"/>
                                      </p:to>
                                    </p:set>
                                    <p:animEffect transition="in" filter="dissolve">
                                      <p:cBhvr>
                                        <p:cTn id="39" dur="500"/>
                                        <p:tgtEl>
                                          <p:spTgt spid="78849">
                                            <p:txEl>
                                              <p:pRg st="6" end="6"/>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78849">
                                            <p:txEl>
                                              <p:pRg st="7" end="7"/>
                                            </p:txEl>
                                          </p:spTgt>
                                        </p:tgtEl>
                                        <p:attrNameLst>
                                          <p:attrName>style.visibility</p:attrName>
                                        </p:attrNameLst>
                                      </p:cBhvr>
                                      <p:to>
                                        <p:strVal val="visible"/>
                                      </p:to>
                                    </p:set>
                                    <p:animEffect transition="in" filter="dissolve">
                                      <p:cBhvr>
                                        <p:cTn id="44" dur="500"/>
                                        <p:tgtEl>
                                          <p:spTgt spid="78849">
                                            <p:txEl>
                                              <p:pRg st="7" end="7"/>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78849">
                                            <p:txEl>
                                              <p:pRg st="12" end="12"/>
                                            </p:txEl>
                                          </p:spTgt>
                                        </p:tgtEl>
                                        <p:attrNameLst>
                                          <p:attrName>style.visibility</p:attrName>
                                        </p:attrNameLst>
                                      </p:cBhvr>
                                      <p:to>
                                        <p:strVal val="visible"/>
                                      </p:to>
                                    </p:set>
                                    <p:animEffect transition="in" filter="dissolve">
                                      <p:cBhvr>
                                        <p:cTn id="47" dur="500"/>
                                        <p:tgtEl>
                                          <p:spTgt spid="78849">
                                            <p:txEl>
                                              <p:pRg st="12" end="12"/>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78849">
                                            <p:txEl>
                                              <p:pRg st="8" end="8"/>
                                            </p:txEl>
                                          </p:spTgt>
                                        </p:tgtEl>
                                        <p:attrNameLst>
                                          <p:attrName>style.visibility</p:attrName>
                                        </p:attrNameLst>
                                      </p:cBhvr>
                                      <p:to>
                                        <p:strVal val="visible"/>
                                      </p:to>
                                    </p:set>
                                    <p:animEffect transition="in" filter="dissolve">
                                      <p:cBhvr>
                                        <p:cTn id="52" dur="500"/>
                                        <p:tgtEl>
                                          <p:spTgt spid="78849">
                                            <p:txEl>
                                              <p:pRg st="8" end="8"/>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78849">
                                            <p:txEl>
                                              <p:pRg st="9" end="9"/>
                                            </p:txEl>
                                          </p:spTgt>
                                        </p:tgtEl>
                                        <p:attrNameLst>
                                          <p:attrName>style.visibility</p:attrName>
                                        </p:attrNameLst>
                                      </p:cBhvr>
                                      <p:to>
                                        <p:strVal val="visible"/>
                                      </p:to>
                                    </p:set>
                                    <p:animEffect transition="in" filter="dissolve">
                                      <p:cBhvr>
                                        <p:cTn id="57" dur="500"/>
                                        <p:tgtEl>
                                          <p:spTgt spid="78849">
                                            <p:txEl>
                                              <p:pRg st="9" end="9"/>
                                            </p:txEl>
                                          </p:spTgt>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78849">
                                            <p:txEl>
                                              <p:pRg st="10" end="10"/>
                                            </p:txEl>
                                          </p:spTgt>
                                        </p:tgtEl>
                                        <p:attrNameLst>
                                          <p:attrName>style.visibility</p:attrName>
                                        </p:attrNameLst>
                                      </p:cBhvr>
                                      <p:to>
                                        <p:strVal val="visible"/>
                                      </p:to>
                                    </p:set>
                                    <p:animEffect transition="in" filter="dissolve">
                                      <p:cBhvr>
                                        <p:cTn id="60" dur="500"/>
                                        <p:tgtEl>
                                          <p:spTgt spid="78849">
                                            <p:txEl>
                                              <p:pRg st="10" end="10"/>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78849">
                                            <p:txEl>
                                              <p:pRg st="11" end="11"/>
                                            </p:txEl>
                                          </p:spTgt>
                                        </p:tgtEl>
                                        <p:attrNameLst>
                                          <p:attrName>style.visibility</p:attrName>
                                        </p:attrNameLst>
                                      </p:cBhvr>
                                      <p:to>
                                        <p:strVal val="visible"/>
                                      </p:to>
                                    </p:set>
                                    <p:animEffect transition="in" filter="dissolve">
                                      <p:cBhvr>
                                        <p:cTn id="65" dur="500"/>
                                        <p:tgtEl>
                                          <p:spTgt spid="7884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49" grpId="0" build="p"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Заголовок 1"/>
          <p:cNvSpPr>
            <a:spLocks noGrp="1"/>
          </p:cNvSpPr>
          <p:nvPr>
            <p:ph type="title"/>
          </p:nvPr>
        </p:nvSpPr>
        <p:spPr>
          <a:xfrm>
            <a:off x="311150" y="301625"/>
            <a:ext cx="8375650" cy="471488"/>
          </a:xfrm>
        </p:spPr>
        <p:txBody>
          <a:bodyPr/>
          <a:lstStyle/>
          <a:p>
            <a:r>
              <a:rPr lang="ru-RU" altLang="ru-RU" smtClean="0"/>
              <a:t>Что такое </a:t>
            </a:r>
            <a:r>
              <a:rPr lang="en-US" altLang="ru-RU" smtClean="0"/>
              <a:t>XML?</a:t>
            </a:r>
            <a:endParaRPr lang="ru-RU" altLang="ru-RU" smtClean="0"/>
          </a:p>
        </p:txBody>
      </p:sp>
      <p:sp>
        <p:nvSpPr>
          <p:cNvPr id="119811"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37B39B2-4F53-4504-8E52-47C44C2C3DDE}" type="slidenum">
              <a:rPr lang="ru-RU" altLang="ru-RU" sz="1400" smtClean="0"/>
              <a:pPr>
                <a:spcBef>
                  <a:spcPct val="0"/>
                </a:spcBef>
                <a:buFontTx/>
                <a:buNone/>
              </a:pPr>
              <a:t>164</a:t>
            </a:fld>
            <a:endParaRPr lang="ru-RU" altLang="ru-RU" sz="1400" smtClean="0"/>
          </a:p>
        </p:txBody>
      </p:sp>
      <p:sp>
        <p:nvSpPr>
          <p:cNvPr id="68612" name="Прямоугольник 3"/>
          <p:cNvSpPr>
            <a:spLocks noChangeArrowheads="1"/>
          </p:cNvSpPr>
          <p:nvPr/>
        </p:nvSpPr>
        <p:spPr bwMode="auto">
          <a:xfrm>
            <a:off x="388938" y="779463"/>
            <a:ext cx="8153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b="1">
                <a:solidFill>
                  <a:srgbClr val="333399"/>
                </a:solidFill>
              </a:rPr>
              <a:t>XML</a:t>
            </a:r>
            <a:r>
              <a:rPr lang="en-US" altLang="ru-RU" sz="2400"/>
              <a:t> = </a:t>
            </a:r>
            <a:r>
              <a:rPr lang="en-US" altLang="ru-RU" sz="2400" i="1"/>
              <a:t>eXtensible Markup Language</a:t>
            </a:r>
            <a:r>
              <a:rPr lang="ru-RU" altLang="ru-RU" sz="2400" i="1"/>
              <a:t> </a:t>
            </a:r>
            <a:endParaRPr lang="en-US" altLang="ru-RU" sz="2400" i="1"/>
          </a:p>
          <a:p>
            <a:pPr eaLnBrk="1" hangingPunct="1">
              <a:spcBef>
                <a:spcPct val="0"/>
              </a:spcBef>
              <a:buFontTx/>
              <a:buNone/>
            </a:pPr>
            <a:r>
              <a:rPr lang="en-US" altLang="ru-RU" sz="2400" i="1"/>
              <a:t>            </a:t>
            </a:r>
            <a:r>
              <a:rPr lang="ru-RU" altLang="ru-RU" sz="2400"/>
              <a:t>(</a:t>
            </a:r>
            <a:r>
              <a:rPr lang="ru-RU" altLang="ru-RU" sz="2400" b="1"/>
              <a:t>расширяемый</a:t>
            </a:r>
            <a:r>
              <a:rPr lang="ru-RU" altLang="ru-RU" sz="2400"/>
              <a:t> язык разметки)</a:t>
            </a:r>
          </a:p>
        </p:txBody>
      </p:sp>
      <p:sp>
        <p:nvSpPr>
          <p:cNvPr id="68613" name="Прямоугольник 4"/>
          <p:cNvSpPr>
            <a:spLocks noChangeArrowheads="1"/>
          </p:cNvSpPr>
          <p:nvPr/>
        </p:nvSpPr>
        <p:spPr bwMode="auto">
          <a:xfrm>
            <a:off x="398463" y="1584325"/>
            <a:ext cx="8151812"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0975" indent="-180975">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spcAft>
                <a:spcPts val="600"/>
              </a:spcAft>
            </a:pPr>
            <a:r>
              <a:rPr lang="ru-RU" altLang="ru-RU" sz="2400"/>
              <a:t>тэги-контейнеры в угловых скобках</a:t>
            </a:r>
            <a:endParaRPr lang="en-US" altLang="ru-RU" sz="2400"/>
          </a:p>
          <a:p>
            <a:pPr eaLnBrk="1" hangingPunct="1">
              <a:spcBef>
                <a:spcPct val="0"/>
              </a:spcBef>
              <a:spcAft>
                <a:spcPts val="600"/>
              </a:spcAft>
              <a:buFontTx/>
              <a:buNone/>
            </a:pPr>
            <a:r>
              <a:rPr lang="ru-RU" altLang="ru-RU" sz="2400"/>
              <a:t>    </a:t>
            </a:r>
            <a:r>
              <a:rPr lang="en-US" altLang="ru-RU" sz="2400" b="1">
                <a:solidFill>
                  <a:srgbClr val="333399"/>
                </a:solidFill>
                <a:latin typeface="Courier New" panose="02070309020205020404" pitchFamily="49" charset="0"/>
                <a:cs typeface="Courier New" panose="02070309020205020404" pitchFamily="49" charset="0"/>
              </a:rPr>
              <a:t>&lt;</a:t>
            </a:r>
            <a:r>
              <a:rPr lang="ru-RU" altLang="ru-RU" sz="2400" b="1">
                <a:solidFill>
                  <a:srgbClr val="333399"/>
                </a:solidFill>
                <a:latin typeface="Courier New" panose="02070309020205020404" pitchFamily="49" charset="0"/>
                <a:cs typeface="Courier New" panose="02070309020205020404" pitchFamily="49" charset="0"/>
              </a:rPr>
              <a:t>тэг</a:t>
            </a:r>
            <a:r>
              <a:rPr lang="en-US" altLang="ru-RU" sz="2400" b="1">
                <a:solidFill>
                  <a:srgbClr val="333399"/>
                </a:solidFill>
                <a:latin typeface="Courier New" panose="02070309020205020404" pitchFamily="49" charset="0"/>
                <a:cs typeface="Courier New" panose="02070309020205020404" pitchFamily="49" charset="0"/>
              </a:rPr>
              <a:t>&gt;</a:t>
            </a:r>
            <a:r>
              <a:rPr lang="ru-RU" altLang="ru-RU" sz="2400" b="1">
                <a:solidFill>
                  <a:srgbClr val="333399"/>
                </a:solidFill>
                <a:latin typeface="Courier New" panose="02070309020205020404" pitchFamily="49" charset="0"/>
                <a:cs typeface="Courier New" panose="02070309020205020404" pitchFamily="49" charset="0"/>
              </a:rPr>
              <a:t>...</a:t>
            </a:r>
            <a:r>
              <a:rPr lang="en-US" altLang="ru-RU" sz="2400" b="1">
                <a:solidFill>
                  <a:srgbClr val="333399"/>
                </a:solidFill>
                <a:latin typeface="Courier New" panose="02070309020205020404" pitchFamily="49" charset="0"/>
                <a:cs typeface="Courier New" panose="02070309020205020404" pitchFamily="49" charset="0"/>
              </a:rPr>
              <a:t> &lt;/</a:t>
            </a:r>
            <a:r>
              <a:rPr lang="ru-RU" altLang="ru-RU" sz="2400" b="1">
                <a:solidFill>
                  <a:srgbClr val="333399"/>
                </a:solidFill>
                <a:latin typeface="Courier New" panose="02070309020205020404" pitchFamily="49" charset="0"/>
                <a:cs typeface="Courier New" panose="02070309020205020404" pitchFamily="49" charset="0"/>
              </a:rPr>
              <a:t>тэг</a:t>
            </a:r>
            <a:r>
              <a:rPr lang="en-US" altLang="ru-RU" sz="2400" b="1">
                <a:solidFill>
                  <a:srgbClr val="333399"/>
                </a:solidFill>
                <a:latin typeface="Courier New" panose="02070309020205020404" pitchFamily="49" charset="0"/>
                <a:cs typeface="Courier New" panose="02070309020205020404" pitchFamily="49" charset="0"/>
              </a:rPr>
              <a:t>&gt;</a:t>
            </a:r>
            <a:endParaRPr lang="ru-RU" altLang="ru-RU" sz="2400" b="1">
              <a:solidFill>
                <a:srgbClr val="333399"/>
              </a:solidFill>
              <a:latin typeface="Courier New" panose="02070309020205020404" pitchFamily="49" charset="0"/>
              <a:cs typeface="Courier New" panose="02070309020205020404" pitchFamily="49" charset="0"/>
            </a:endParaRPr>
          </a:p>
          <a:p>
            <a:pPr eaLnBrk="1" hangingPunct="1">
              <a:spcBef>
                <a:spcPct val="0"/>
              </a:spcBef>
              <a:spcAft>
                <a:spcPts val="600"/>
              </a:spcAft>
            </a:pPr>
            <a:r>
              <a:rPr lang="ru-RU" altLang="ru-RU" sz="2400"/>
              <a:t>атрибуты тэгов (дополнительные данные)</a:t>
            </a:r>
            <a:r>
              <a:rPr lang="ru-RU" altLang="ru-RU" sz="2400" b="1">
                <a:solidFill>
                  <a:srgbClr val="333399"/>
                </a:solidFill>
                <a:latin typeface="Courier New" panose="02070309020205020404" pitchFamily="49" charset="0"/>
                <a:cs typeface="Courier New" panose="02070309020205020404" pitchFamily="49" charset="0"/>
              </a:rPr>
              <a:t> </a:t>
            </a:r>
          </a:p>
          <a:p>
            <a:pPr eaLnBrk="1" hangingPunct="1">
              <a:spcBef>
                <a:spcPct val="0"/>
              </a:spcBef>
              <a:spcAft>
                <a:spcPts val="600"/>
              </a:spcAft>
              <a:buFontTx/>
              <a:buNone/>
            </a:pPr>
            <a:r>
              <a:rPr lang="ru-RU" altLang="ru-RU" sz="2400" b="1">
                <a:solidFill>
                  <a:srgbClr val="333399"/>
                </a:solidFill>
                <a:latin typeface="Courier New" panose="02070309020205020404" pitchFamily="49" charset="0"/>
                <a:cs typeface="Courier New" panose="02070309020205020404" pitchFamily="49" charset="0"/>
              </a:rPr>
              <a:t>  </a:t>
            </a:r>
            <a:r>
              <a:rPr lang="en-US" altLang="ru-RU" sz="2400" b="1">
                <a:solidFill>
                  <a:srgbClr val="333399"/>
                </a:solidFill>
                <a:latin typeface="Courier New" panose="02070309020205020404" pitchFamily="49" charset="0"/>
                <a:cs typeface="Courier New" panose="02070309020205020404" pitchFamily="49" charset="0"/>
              </a:rPr>
              <a:t>&lt;</a:t>
            </a:r>
            <a:r>
              <a:rPr lang="ru-RU" altLang="ru-RU" sz="2400" b="1">
                <a:solidFill>
                  <a:srgbClr val="333399"/>
                </a:solidFill>
                <a:latin typeface="Courier New" panose="02070309020205020404" pitchFamily="49" charset="0"/>
                <a:cs typeface="Courier New" panose="02070309020205020404" pitchFamily="49" charset="0"/>
              </a:rPr>
              <a:t>тэг </a:t>
            </a:r>
            <a:r>
              <a:rPr lang="ru-RU" altLang="ru-RU" sz="2400" b="1">
                <a:solidFill>
                  <a:srgbClr val="FF0000"/>
                </a:solidFill>
                <a:latin typeface="Courier New" panose="02070309020205020404" pitchFamily="49" charset="0"/>
                <a:cs typeface="Courier New" panose="02070309020205020404" pitchFamily="49" charset="0"/>
              </a:rPr>
              <a:t>атрибут</a:t>
            </a:r>
            <a:r>
              <a:rPr lang="ru-RU" altLang="ru-RU" sz="2400" b="1">
                <a:latin typeface="Courier New" panose="02070309020205020404" pitchFamily="49" charset="0"/>
                <a:cs typeface="Courier New" panose="02070309020205020404" pitchFamily="49" charset="0"/>
              </a:rPr>
              <a:t>="значение"</a:t>
            </a:r>
            <a:r>
              <a:rPr lang="en-US" altLang="ru-RU" sz="2400" b="1">
                <a:solidFill>
                  <a:srgbClr val="333399"/>
                </a:solidFill>
                <a:latin typeface="Courier New" panose="02070309020205020404" pitchFamily="49" charset="0"/>
                <a:cs typeface="Courier New" panose="02070309020205020404" pitchFamily="49" charset="0"/>
              </a:rPr>
              <a:t>&gt;</a:t>
            </a:r>
            <a:r>
              <a:rPr lang="ru-RU" altLang="ru-RU" sz="2400" b="1">
                <a:solidFill>
                  <a:srgbClr val="333399"/>
                </a:solidFill>
                <a:latin typeface="Courier New" panose="02070309020205020404" pitchFamily="49" charset="0"/>
                <a:cs typeface="Courier New" panose="02070309020205020404" pitchFamily="49" charset="0"/>
              </a:rPr>
              <a:t>...</a:t>
            </a:r>
            <a:r>
              <a:rPr lang="en-US" altLang="ru-RU" sz="2400" b="1">
                <a:solidFill>
                  <a:srgbClr val="333399"/>
                </a:solidFill>
                <a:latin typeface="Courier New" panose="02070309020205020404" pitchFamily="49" charset="0"/>
                <a:cs typeface="Courier New" panose="02070309020205020404" pitchFamily="49" charset="0"/>
              </a:rPr>
              <a:t> &lt;/</a:t>
            </a:r>
            <a:r>
              <a:rPr lang="ru-RU" altLang="ru-RU" sz="2400" b="1">
                <a:solidFill>
                  <a:srgbClr val="333399"/>
                </a:solidFill>
                <a:latin typeface="Courier New" panose="02070309020205020404" pitchFamily="49" charset="0"/>
                <a:cs typeface="Courier New" panose="02070309020205020404" pitchFamily="49" charset="0"/>
              </a:rPr>
              <a:t>тэг</a:t>
            </a:r>
            <a:r>
              <a:rPr lang="en-US" altLang="ru-RU" sz="2400" b="1">
                <a:solidFill>
                  <a:srgbClr val="333399"/>
                </a:solidFill>
                <a:latin typeface="Courier New" panose="02070309020205020404" pitchFamily="49" charset="0"/>
                <a:cs typeface="Courier New" panose="02070309020205020404" pitchFamily="49" charset="0"/>
              </a:rPr>
              <a:t>&gt;</a:t>
            </a:r>
            <a:endParaRPr lang="ru-RU" altLang="ru-RU" sz="2400"/>
          </a:p>
          <a:p>
            <a:pPr eaLnBrk="1" hangingPunct="1">
              <a:spcBef>
                <a:spcPct val="0"/>
              </a:spcBef>
              <a:spcAft>
                <a:spcPts val="600"/>
              </a:spcAft>
            </a:pPr>
            <a:r>
              <a:rPr lang="ru-RU" altLang="ru-RU" sz="2400"/>
              <a:t>можно вводить </a:t>
            </a:r>
            <a:r>
              <a:rPr lang="ru-RU" altLang="ru-RU" sz="2400" b="1">
                <a:solidFill>
                  <a:srgbClr val="0000FF"/>
                </a:solidFill>
              </a:rPr>
              <a:t>новые тэги</a:t>
            </a:r>
            <a:endParaRPr lang="en-US" altLang="ru-RU" sz="2400" b="1">
              <a:solidFill>
                <a:srgbClr val="0000FF"/>
              </a:solidFill>
            </a:endParaRPr>
          </a:p>
          <a:p>
            <a:pPr eaLnBrk="1" hangingPunct="1">
              <a:spcBef>
                <a:spcPct val="0"/>
              </a:spcBef>
              <a:spcAft>
                <a:spcPts val="600"/>
              </a:spcAft>
            </a:pPr>
            <a:r>
              <a:rPr lang="ru-RU" altLang="ru-RU" sz="2400"/>
              <a:t>нет никаких тэгов оформления, </a:t>
            </a:r>
            <a:r>
              <a:rPr lang="ru-RU" altLang="ru-RU" sz="2400" b="1">
                <a:solidFill>
                  <a:srgbClr val="333399"/>
                </a:solidFill>
              </a:rPr>
              <a:t>только данные</a:t>
            </a:r>
            <a:endParaRPr lang="en-US" altLang="ru-RU" sz="2400" b="1">
              <a:solidFill>
                <a:srgbClr val="333399"/>
              </a:solidFill>
            </a:endParaRPr>
          </a:p>
          <a:p>
            <a:pPr eaLnBrk="1" hangingPunct="1">
              <a:spcBef>
                <a:spcPct val="0"/>
              </a:spcBef>
              <a:spcAft>
                <a:spcPts val="600"/>
              </a:spcAft>
            </a:pPr>
            <a:r>
              <a:rPr lang="ru-RU" altLang="ru-RU" sz="2400"/>
              <a:t>в контейнер могут быть вложены другие</a:t>
            </a:r>
            <a:r>
              <a:rPr lang="en-US" altLang="ru-RU" sz="2400"/>
              <a:t> </a:t>
            </a:r>
            <a:r>
              <a:rPr lang="ru-RU" altLang="ru-RU" sz="2400"/>
              <a:t>контейнеры</a:t>
            </a:r>
            <a:br>
              <a:rPr lang="ru-RU" altLang="ru-RU" sz="2400"/>
            </a:br>
            <a:r>
              <a:rPr lang="ru-RU" altLang="ru-RU" sz="2400"/>
              <a:t>иерархия – </a:t>
            </a:r>
            <a:r>
              <a:rPr lang="ru-RU" altLang="ru-RU" sz="2400" b="1">
                <a:solidFill>
                  <a:srgbClr val="333399"/>
                </a:solidFill>
              </a:rPr>
              <a:t>дерево</a:t>
            </a:r>
            <a:r>
              <a:rPr lang="ru-RU" altLang="ru-RU" sz="2400"/>
              <a:t>!</a:t>
            </a:r>
          </a:p>
        </p:txBody>
      </p:sp>
      <p:grpSp>
        <p:nvGrpSpPr>
          <p:cNvPr id="2" name="Group 9"/>
          <p:cNvGrpSpPr>
            <a:grpSpLocks/>
          </p:cNvGrpSpPr>
          <p:nvPr/>
        </p:nvGrpSpPr>
        <p:grpSpPr bwMode="auto">
          <a:xfrm>
            <a:off x="1709738" y="5183188"/>
            <a:ext cx="5724525" cy="614362"/>
            <a:chOff x="390" y="2175"/>
            <a:chExt cx="3605" cy="387"/>
          </a:xfrm>
        </p:grpSpPr>
        <p:sp>
          <p:nvSpPr>
            <p:cNvPr id="7" name="Text Box 7"/>
            <p:cNvSpPr txBox="1">
              <a:spLocks noChangeArrowheads="1"/>
            </p:cNvSpPr>
            <p:nvPr/>
          </p:nvSpPr>
          <p:spPr bwMode="auto">
            <a:xfrm>
              <a:off x="655" y="2224"/>
              <a:ext cx="3340" cy="291"/>
            </a:xfrm>
            <a:prstGeom prst="rect">
              <a:avLst/>
            </a:prstGeom>
            <a:solidFill>
              <a:srgbClr val="D1D1FF"/>
            </a:solidFill>
            <a:ln w="12700">
              <a:noFill/>
              <a:miter lim="800000"/>
              <a:headEnd/>
              <a:tailEnd/>
            </a:ln>
            <a:effectLst>
              <a:outerShdw blurRad="50800" dist="38100" dir="2700000" algn="tl" rotWithShape="0">
                <a:prstClr val="black">
                  <a:alpha val="40000"/>
                </a:prstClr>
              </a:outerShdw>
            </a:effectLst>
          </p:spPr>
          <p:txBody>
            <a:bodyPr>
              <a:spAutoFit/>
            </a:bodyPr>
            <a:lstStyle/>
            <a:p>
              <a:pPr>
                <a:spcBef>
                  <a:spcPct val="50000"/>
                </a:spcBef>
                <a:defRPr/>
              </a:pPr>
              <a:r>
                <a:rPr lang="ru-RU" sz="2400">
                  <a:latin typeface="Arial" charset="0"/>
                  <a:cs typeface="+mn-cs"/>
                </a:rPr>
                <a:t>  Это иерархическая база данных!</a:t>
              </a:r>
            </a:p>
          </p:txBody>
        </p:sp>
        <p:sp>
          <p:nvSpPr>
            <p:cNvPr id="8" name="Oval 8"/>
            <p:cNvSpPr>
              <a:spLocks noChangeArrowheads="1"/>
            </p:cNvSpPr>
            <p:nvPr/>
          </p:nvSpPr>
          <p:spPr bwMode="auto">
            <a:xfrm>
              <a:off x="390" y="2175"/>
              <a:ext cx="386" cy="387"/>
            </a:xfrm>
            <a:prstGeom prst="ellipse">
              <a:avLst/>
            </a:prstGeom>
            <a:solidFill>
              <a:srgbClr val="000080"/>
            </a:solidFill>
            <a:ln w="9525">
              <a:solidFill>
                <a:schemeClr val="tx1"/>
              </a:solidFill>
              <a:round/>
              <a:headEnd/>
              <a:tailEnd/>
            </a:ln>
            <a:effectLst>
              <a:outerShdw blurRad="50800" dist="38100" dir="2700000" algn="tl" rotWithShape="0">
                <a:prstClr val="black">
                  <a:alpha val="40000"/>
                </a:prstClr>
              </a:outerShdw>
            </a:effectLst>
          </p:spPr>
          <p:txBody>
            <a:bodyPr wrap="none" anchor="ctr"/>
            <a:lstStyle/>
            <a:p>
              <a:pPr algn="ctr">
                <a:defRPr/>
              </a:pPr>
              <a:r>
                <a:rPr lang="ru-RU" sz="4400">
                  <a:solidFill>
                    <a:schemeClr val="bg1"/>
                  </a:solidFill>
                  <a:latin typeface="Arial Black" pitchFamily="34" charset="0"/>
                  <a:cs typeface="+mn-cs"/>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8612"/>
                                        </p:tgtEl>
                                        <p:attrNameLst>
                                          <p:attrName>style.visibility</p:attrName>
                                        </p:attrNameLst>
                                      </p:cBhvr>
                                      <p:to>
                                        <p:strVal val="visible"/>
                                      </p:to>
                                    </p:set>
                                    <p:animEffect transition="in" filter="dissolve">
                                      <p:cBhvr>
                                        <p:cTn id="7" dur="500"/>
                                        <p:tgtEl>
                                          <p:spTgt spid="686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8613">
                                            <p:txEl>
                                              <p:pRg st="0" end="0"/>
                                            </p:txEl>
                                          </p:spTgt>
                                        </p:tgtEl>
                                        <p:attrNameLst>
                                          <p:attrName>style.visibility</p:attrName>
                                        </p:attrNameLst>
                                      </p:cBhvr>
                                      <p:to>
                                        <p:strVal val="visible"/>
                                      </p:to>
                                    </p:set>
                                    <p:animEffect transition="in" filter="dissolve">
                                      <p:cBhvr>
                                        <p:cTn id="12" dur="500"/>
                                        <p:tgtEl>
                                          <p:spTgt spid="6861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8613">
                                            <p:txEl>
                                              <p:pRg st="1" end="1"/>
                                            </p:txEl>
                                          </p:spTgt>
                                        </p:tgtEl>
                                        <p:attrNameLst>
                                          <p:attrName>style.visibility</p:attrName>
                                        </p:attrNameLst>
                                      </p:cBhvr>
                                      <p:to>
                                        <p:strVal val="visible"/>
                                      </p:to>
                                    </p:set>
                                    <p:animEffect transition="in" filter="dissolve">
                                      <p:cBhvr>
                                        <p:cTn id="15" dur="500"/>
                                        <p:tgtEl>
                                          <p:spTgt spid="68613">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8613">
                                            <p:txEl>
                                              <p:pRg st="2" end="2"/>
                                            </p:txEl>
                                          </p:spTgt>
                                        </p:tgtEl>
                                        <p:attrNameLst>
                                          <p:attrName>style.visibility</p:attrName>
                                        </p:attrNameLst>
                                      </p:cBhvr>
                                      <p:to>
                                        <p:strVal val="visible"/>
                                      </p:to>
                                    </p:set>
                                    <p:animEffect transition="in" filter="dissolve">
                                      <p:cBhvr>
                                        <p:cTn id="20" dur="500"/>
                                        <p:tgtEl>
                                          <p:spTgt spid="68613">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68613">
                                            <p:txEl>
                                              <p:pRg st="3" end="3"/>
                                            </p:txEl>
                                          </p:spTgt>
                                        </p:tgtEl>
                                        <p:attrNameLst>
                                          <p:attrName>style.visibility</p:attrName>
                                        </p:attrNameLst>
                                      </p:cBhvr>
                                      <p:to>
                                        <p:strVal val="visible"/>
                                      </p:to>
                                    </p:set>
                                    <p:animEffect transition="in" filter="dissolve">
                                      <p:cBhvr>
                                        <p:cTn id="23" dur="500"/>
                                        <p:tgtEl>
                                          <p:spTgt spid="68613">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8613">
                                            <p:txEl>
                                              <p:pRg st="4" end="4"/>
                                            </p:txEl>
                                          </p:spTgt>
                                        </p:tgtEl>
                                        <p:attrNameLst>
                                          <p:attrName>style.visibility</p:attrName>
                                        </p:attrNameLst>
                                      </p:cBhvr>
                                      <p:to>
                                        <p:strVal val="visible"/>
                                      </p:to>
                                    </p:set>
                                    <p:animEffect transition="in" filter="dissolve">
                                      <p:cBhvr>
                                        <p:cTn id="28" dur="500"/>
                                        <p:tgtEl>
                                          <p:spTgt spid="68613">
                                            <p:txEl>
                                              <p:pRg st="4" end="4"/>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68613">
                                            <p:txEl>
                                              <p:pRg st="5" end="5"/>
                                            </p:txEl>
                                          </p:spTgt>
                                        </p:tgtEl>
                                        <p:attrNameLst>
                                          <p:attrName>style.visibility</p:attrName>
                                        </p:attrNameLst>
                                      </p:cBhvr>
                                      <p:to>
                                        <p:strVal val="visible"/>
                                      </p:to>
                                    </p:set>
                                    <p:animEffect transition="in" filter="dissolve">
                                      <p:cBhvr>
                                        <p:cTn id="33" dur="500"/>
                                        <p:tgtEl>
                                          <p:spTgt spid="68613">
                                            <p:txEl>
                                              <p:pRg st="5" end="5"/>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68613">
                                            <p:txEl>
                                              <p:pRg st="6" end="6"/>
                                            </p:txEl>
                                          </p:spTgt>
                                        </p:tgtEl>
                                        <p:attrNameLst>
                                          <p:attrName>style.visibility</p:attrName>
                                        </p:attrNameLst>
                                      </p:cBhvr>
                                      <p:to>
                                        <p:strVal val="visible"/>
                                      </p:to>
                                    </p:set>
                                    <p:animEffect transition="in" filter="dissolve">
                                      <p:cBhvr>
                                        <p:cTn id="38" dur="500"/>
                                        <p:tgtEl>
                                          <p:spTgt spid="68613">
                                            <p:txEl>
                                              <p:pRg st="6" end="6"/>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dissolve">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p:bldP spid="6861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ChangeArrowheads="1"/>
          </p:cNvSpPr>
          <p:nvPr/>
        </p:nvSpPr>
        <p:spPr bwMode="auto">
          <a:xfrm>
            <a:off x="396875" y="809625"/>
            <a:ext cx="8299450" cy="358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nchor="ctr">
            <a:spAutoFit/>
          </a:bodyPr>
          <a:lstStyle>
            <a:lvl1pPr marL="180975" indent="-180975">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spcAft>
                <a:spcPts val="600"/>
              </a:spcAft>
            </a:pPr>
            <a:r>
              <a:rPr lang="ru-RU" altLang="ru-RU" sz="2400"/>
              <a:t>документы </a:t>
            </a:r>
            <a:r>
              <a:rPr lang="ru-RU" altLang="ru-RU" sz="2400" i="1"/>
              <a:t>M</a:t>
            </a:r>
            <a:r>
              <a:rPr lang="en-US" altLang="ru-RU" sz="2400" i="1"/>
              <a:t>icrosoft</a:t>
            </a:r>
            <a:r>
              <a:rPr lang="ru-RU" altLang="ru-RU" sz="2400" i="1"/>
              <a:t> Office</a:t>
            </a:r>
            <a:r>
              <a:rPr lang="ru-RU" altLang="ru-RU" sz="2400"/>
              <a:t> и </a:t>
            </a:r>
            <a:r>
              <a:rPr lang="en-US" altLang="ru-RU" sz="2400" i="1"/>
              <a:t>OpenOffice</a:t>
            </a:r>
            <a:r>
              <a:rPr lang="ru-RU" altLang="ru-RU" sz="2400" i="1"/>
              <a:t>.</a:t>
            </a:r>
            <a:r>
              <a:rPr lang="en-US" altLang="ru-RU" sz="2400" i="1"/>
              <a:t>org</a:t>
            </a:r>
            <a:r>
              <a:rPr lang="ru-RU" altLang="ru-RU" sz="2400" i="1"/>
              <a:t>:</a:t>
            </a:r>
          </a:p>
          <a:p>
            <a:pPr>
              <a:spcBef>
                <a:spcPct val="0"/>
              </a:spcBef>
              <a:spcAft>
                <a:spcPts val="600"/>
              </a:spcAft>
              <a:buFontTx/>
              <a:buNone/>
            </a:pPr>
            <a:r>
              <a:rPr lang="ru-RU" altLang="ru-RU" sz="2400"/>
              <a:t>  набор </a:t>
            </a:r>
            <a:r>
              <a:rPr lang="en-US" altLang="ru-RU" sz="2400" i="1"/>
              <a:t>XML</a:t>
            </a:r>
            <a:r>
              <a:rPr lang="ru-RU" altLang="ru-RU" sz="2400" i="1"/>
              <a:t>-</a:t>
            </a:r>
            <a:r>
              <a:rPr lang="ru-RU" altLang="ru-RU" sz="2400"/>
              <a:t>файлов </a:t>
            </a:r>
            <a:r>
              <a:rPr lang="ru-RU" altLang="ru-RU" sz="2400">
                <a:sym typeface="Symbol" panose="05050102010706020507" pitchFamily="18" charset="2"/>
              </a:rPr>
              <a:t></a:t>
            </a:r>
            <a:r>
              <a:rPr lang="ru-RU" altLang="ru-RU" sz="2400"/>
              <a:t> </a:t>
            </a:r>
            <a:r>
              <a:rPr lang="ru-RU" altLang="ru-RU" sz="2400" b="1"/>
              <a:t>zip</a:t>
            </a:r>
            <a:r>
              <a:rPr lang="ru-RU" altLang="ru-RU" sz="2400"/>
              <a:t>-архив</a:t>
            </a:r>
            <a:endParaRPr lang="en-US" altLang="ru-RU" sz="2400"/>
          </a:p>
          <a:p>
            <a:pPr>
              <a:spcBef>
                <a:spcPct val="0"/>
              </a:spcBef>
              <a:spcAft>
                <a:spcPts val="600"/>
              </a:spcAft>
            </a:pPr>
            <a:r>
              <a:rPr lang="ru-RU" altLang="ru-RU" sz="2400" i="1">
                <a:cs typeface="Times New Roman" panose="02020603050405020304" pitchFamily="18" charset="0"/>
              </a:rPr>
              <a:t>RSS</a:t>
            </a:r>
            <a:r>
              <a:rPr lang="ru-RU" altLang="ru-RU" sz="2400">
                <a:cs typeface="Times New Roman" panose="02020603050405020304" pitchFamily="18" charset="0"/>
              </a:rPr>
              <a:t> (ленты новостей на сайтах и в блогах) </a:t>
            </a:r>
          </a:p>
          <a:p>
            <a:pPr>
              <a:spcBef>
                <a:spcPct val="0"/>
              </a:spcBef>
              <a:spcAft>
                <a:spcPts val="600"/>
              </a:spcAft>
            </a:pPr>
            <a:r>
              <a:rPr lang="ru-RU" altLang="ru-RU" sz="2400" i="1">
                <a:cs typeface="Times New Roman" panose="02020603050405020304" pitchFamily="18" charset="0"/>
              </a:rPr>
              <a:t>MathML</a:t>
            </a:r>
            <a:r>
              <a:rPr lang="ru-RU" altLang="ru-RU" sz="2400">
                <a:cs typeface="Times New Roman" panose="02020603050405020304" pitchFamily="18" charset="0"/>
              </a:rPr>
              <a:t> (описание математических формул) </a:t>
            </a:r>
          </a:p>
          <a:p>
            <a:pPr>
              <a:spcBef>
                <a:spcPct val="0"/>
              </a:spcBef>
              <a:spcAft>
                <a:spcPts val="600"/>
              </a:spcAft>
            </a:pPr>
            <a:r>
              <a:rPr lang="ru-RU" altLang="ru-RU" sz="2400" i="1">
                <a:cs typeface="Times New Roman" panose="02020603050405020304" pitchFamily="18" charset="0"/>
              </a:rPr>
              <a:t>SVG</a:t>
            </a:r>
            <a:r>
              <a:rPr lang="ru-RU" altLang="ru-RU" sz="2400">
                <a:cs typeface="Times New Roman" panose="02020603050405020304" pitchFamily="18" charset="0"/>
              </a:rPr>
              <a:t> (векторная графика на веб-страницах)</a:t>
            </a:r>
            <a:r>
              <a:rPr lang="ru-RU" altLang="ru-RU" sz="2400"/>
              <a:t> </a:t>
            </a:r>
          </a:p>
          <a:p>
            <a:pPr>
              <a:spcBef>
                <a:spcPct val="0"/>
              </a:spcBef>
              <a:spcAft>
                <a:spcPts val="600"/>
              </a:spcAft>
            </a:pPr>
            <a:r>
              <a:rPr lang="ru-RU" altLang="ru-RU" sz="2400"/>
              <a:t>файлы настроек (конфигурации) программ</a:t>
            </a:r>
          </a:p>
          <a:p>
            <a:pPr>
              <a:spcBef>
                <a:spcPct val="0"/>
              </a:spcBef>
              <a:spcAft>
                <a:spcPts val="600"/>
              </a:spcAft>
            </a:pPr>
            <a:r>
              <a:rPr lang="ru-RU" altLang="ru-RU" sz="2400"/>
              <a:t>электронные книги </a:t>
            </a:r>
            <a:r>
              <a:rPr lang="en-US" altLang="ru-RU" sz="2400" b="1">
                <a:solidFill>
                  <a:srgbClr val="333399"/>
                </a:solidFill>
                <a:latin typeface="Courier New" panose="02070309020205020404" pitchFamily="49" charset="0"/>
                <a:cs typeface="Courier New" panose="02070309020205020404" pitchFamily="49" charset="0"/>
              </a:rPr>
              <a:t>.fb2</a:t>
            </a:r>
            <a:endParaRPr lang="ru-RU" altLang="ru-RU" sz="2400" b="1">
              <a:solidFill>
                <a:srgbClr val="333399"/>
              </a:solidFill>
              <a:latin typeface="Courier New" panose="02070309020205020404" pitchFamily="49" charset="0"/>
              <a:cs typeface="Courier New" panose="02070309020205020404" pitchFamily="49" charset="0"/>
            </a:endParaRPr>
          </a:p>
          <a:p>
            <a:pPr>
              <a:spcBef>
                <a:spcPct val="0"/>
              </a:spcBef>
            </a:pPr>
            <a:r>
              <a:rPr lang="en-US" altLang="ru-RU" sz="2400"/>
              <a:t>XAML – </a:t>
            </a:r>
            <a:r>
              <a:rPr lang="ru-RU" altLang="ru-RU" sz="2400"/>
              <a:t>язык описания интерфейсов в </a:t>
            </a:r>
            <a:r>
              <a:rPr lang="en-US" altLang="ru-RU" sz="2400" i="1"/>
              <a:t>Windows 8</a:t>
            </a:r>
            <a:endParaRPr lang="ru-RU" altLang="ru-RU" sz="2400" i="1"/>
          </a:p>
        </p:txBody>
      </p:sp>
      <p:sp>
        <p:nvSpPr>
          <p:cNvPr id="120835" name="Заголовок 1"/>
          <p:cNvSpPr>
            <a:spLocks noGrp="1"/>
          </p:cNvSpPr>
          <p:nvPr>
            <p:ph type="title"/>
          </p:nvPr>
        </p:nvSpPr>
        <p:spPr>
          <a:xfrm>
            <a:off x="311150" y="301625"/>
            <a:ext cx="8375650" cy="471488"/>
          </a:xfrm>
        </p:spPr>
        <p:txBody>
          <a:bodyPr/>
          <a:lstStyle/>
          <a:p>
            <a:r>
              <a:rPr lang="ru-RU" altLang="ru-RU" smtClean="0"/>
              <a:t>Использование </a:t>
            </a:r>
            <a:r>
              <a:rPr lang="en-US" altLang="ru-RU" smtClean="0"/>
              <a:t>XML</a:t>
            </a:r>
            <a:endParaRPr lang="ru-RU" altLang="ru-RU" smtClean="0"/>
          </a:p>
        </p:txBody>
      </p:sp>
      <p:sp>
        <p:nvSpPr>
          <p:cNvPr id="120836"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FEEB2B8-BD74-43CC-9710-46C25621CC10}" type="slidenum">
              <a:rPr lang="ru-RU" altLang="ru-RU" sz="1400" smtClean="0"/>
              <a:pPr>
                <a:spcBef>
                  <a:spcPct val="0"/>
                </a:spcBef>
                <a:buFontTx/>
                <a:buNone/>
              </a:pPr>
              <a:t>165</a:t>
            </a:fld>
            <a:endParaRPr lang="ru-RU" altLang="ru-RU" sz="1400" smtClean="0"/>
          </a:p>
        </p:txBody>
      </p:sp>
      <p:pic>
        <p:nvPicPr>
          <p:cNvPr id="69637" name="Picture 1" descr="Файл:Feed-icon.sv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750" y="1781175"/>
            <a:ext cx="3429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9634">
                                            <p:txEl>
                                              <p:pRg st="0" end="0"/>
                                            </p:txEl>
                                          </p:spTgt>
                                        </p:tgtEl>
                                        <p:attrNameLst>
                                          <p:attrName>style.visibility</p:attrName>
                                        </p:attrNameLst>
                                      </p:cBhvr>
                                      <p:to>
                                        <p:strVal val="visible"/>
                                      </p:to>
                                    </p:set>
                                    <p:animEffect transition="in" filter="dissolve">
                                      <p:cBhvr>
                                        <p:cTn id="7" dur="500"/>
                                        <p:tgtEl>
                                          <p:spTgt spid="6963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9634">
                                            <p:txEl>
                                              <p:pRg st="1" end="1"/>
                                            </p:txEl>
                                          </p:spTgt>
                                        </p:tgtEl>
                                        <p:attrNameLst>
                                          <p:attrName>style.visibility</p:attrName>
                                        </p:attrNameLst>
                                      </p:cBhvr>
                                      <p:to>
                                        <p:strVal val="visible"/>
                                      </p:to>
                                    </p:set>
                                    <p:animEffect transition="in" filter="dissolve">
                                      <p:cBhvr>
                                        <p:cTn id="10" dur="500"/>
                                        <p:tgtEl>
                                          <p:spTgt spid="69634">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9634">
                                            <p:txEl>
                                              <p:pRg st="2" end="2"/>
                                            </p:txEl>
                                          </p:spTgt>
                                        </p:tgtEl>
                                        <p:attrNameLst>
                                          <p:attrName>style.visibility</p:attrName>
                                        </p:attrNameLst>
                                      </p:cBhvr>
                                      <p:to>
                                        <p:strVal val="visible"/>
                                      </p:to>
                                    </p:set>
                                    <p:animEffect transition="in" filter="dissolve">
                                      <p:cBhvr>
                                        <p:cTn id="15" dur="500"/>
                                        <p:tgtEl>
                                          <p:spTgt spid="69634">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69637"/>
                                        </p:tgtEl>
                                        <p:attrNameLst>
                                          <p:attrName>style.visibility</p:attrName>
                                        </p:attrNameLst>
                                      </p:cBhvr>
                                      <p:to>
                                        <p:strVal val="visible"/>
                                      </p:to>
                                    </p:set>
                                    <p:animEffect transition="in" filter="dissolve">
                                      <p:cBhvr>
                                        <p:cTn id="18" dur="500"/>
                                        <p:tgtEl>
                                          <p:spTgt spid="6963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9634">
                                            <p:txEl>
                                              <p:pRg st="3" end="3"/>
                                            </p:txEl>
                                          </p:spTgt>
                                        </p:tgtEl>
                                        <p:attrNameLst>
                                          <p:attrName>style.visibility</p:attrName>
                                        </p:attrNameLst>
                                      </p:cBhvr>
                                      <p:to>
                                        <p:strVal val="visible"/>
                                      </p:to>
                                    </p:set>
                                    <p:animEffect transition="in" filter="dissolve">
                                      <p:cBhvr>
                                        <p:cTn id="23" dur="500"/>
                                        <p:tgtEl>
                                          <p:spTgt spid="69634">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9634">
                                            <p:txEl>
                                              <p:pRg st="4" end="4"/>
                                            </p:txEl>
                                          </p:spTgt>
                                        </p:tgtEl>
                                        <p:attrNameLst>
                                          <p:attrName>style.visibility</p:attrName>
                                        </p:attrNameLst>
                                      </p:cBhvr>
                                      <p:to>
                                        <p:strVal val="visible"/>
                                      </p:to>
                                    </p:set>
                                    <p:animEffect transition="in" filter="dissolve">
                                      <p:cBhvr>
                                        <p:cTn id="28" dur="500"/>
                                        <p:tgtEl>
                                          <p:spTgt spid="69634">
                                            <p:txEl>
                                              <p:pRg st="4" end="4"/>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69634">
                                            <p:txEl>
                                              <p:pRg st="5" end="5"/>
                                            </p:txEl>
                                          </p:spTgt>
                                        </p:tgtEl>
                                        <p:attrNameLst>
                                          <p:attrName>style.visibility</p:attrName>
                                        </p:attrNameLst>
                                      </p:cBhvr>
                                      <p:to>
                                        <p:strVal val="visible"/>
                                      </p:to>
                                    </p:set>
                                    <p:animEffect transition="in" filter="dissolve">
                                      <p:cBhvr>
                                        <p:cTn id="33" dur="500"/>
                                        <p:tgtEl>
                                          <p:spTgt spid="69634">
                                            <p:txEl>
                                              <p:pRg st="5" end="5"/>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69634">
                                            <p:txEl>
                                              <p:pRg st="6" end="6"/>
                                            </p:txEl>
                                          </p:spTgt>
                                        </p:tgtEl>
                                        <p:attrNameLst>
                                          <p:attrName>style.visibility</p:attrName>
                                        </p:attrNameLst>
                                      </p:cBhvr>
                                      <p:to>
                                        <p:strVal val="visible"/>
                                      </p:to>
                                    </p:set>
                                    <p:animEffect transition="in" filter="dissolve">
                                      <p:cBhvr>
                                        <p:cTn id="38" dur="500"/>
                                        <p:tgtEl>
                                          <p:spTgt spid="69634">
                                            <p:txEl>
                                              <p:pRg st="6" end="6"/>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69634">
                                            <p:txEl>
                                              <p:pRg st="7" end="7"/>
                                            </p:txEl>
                                          </p:spTgt>
                                        </p:tgtEl>
                                        <p:attrNameLst>
                                          <p:attrName>style.visibility</p:attrName>
                                        </p:attrNameLst>
                                      </p:cBhvr>
                                      <p:to>
                                        <p:strVal val="visible"/>
                                      </p:to>
                                    </p:set>
                                    <p:animEffect transition="in" filter="dissolve">
                                      <p:cBhvr>
                                        <p:cTn id="43" dur="500"/>
                                        <p:tgtEl>
                                          <p:spTgt spid="6963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Заголовок 1"/>
          <p:cNvSpPr>
            <a:spLocks noGrp="1"/>
          </p:cNvSpPr>
          <p:nvPr>
            <p:ph type="title"/>
          </p:nvPr>
        </p:nvSpPr>
        <p:spPr>
          <a:xfrm>
            <a:off x="311150" y="301625"/>
            <a:ext cx="8375650" cy="471488"/>
          </a:xfrm>
        </p:spPr>
        <p:txBody>
          <a:bodyPr/>
          <a:lstStyle/>
          <a:p>
            <a:r>
              <a:rPr lang="en-US" altLang="ru-RU" smtClean="0"/>
              <a:t>XML: </a:t>
            </a:r>
            <a:r>
              <a:rPr lang="ru-RU" altLang="ru-RU" smtClean="0"/>
              <a:t>«за» и «против»</a:t>
            </a:r>
          </a:p>
        </p:txBody>
      </p:sp>
      <p:sp>
        <p:nvSpPr>
          <p:cNvPr id="121859"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0946686-F364-4522-94F6-5AD5B30A49B7}" type="slidenum">
              <a:rPr lang="ru-RU" altLang="ru-RU" sz="1400" smtClean="0"/>
              <a:pPr>
                <a:spcBef>
                  <a:spcPct val="0"/>
                </a:spcBef>
                <a:buFontTx/>
                <a:buNone/>
              </a:pPr>
              <a:t>166</a:t>
            </a:fld>
            <a:endParaRPr lang="ru-RU" altLang="ru-RU" sz="1400" smtClean="0"/>
          </a:p>
        </p:txBody>
      </p:sp>
      <p:sp>
        <p:nvSpPr>
          <p:cNvPr id="4" name="Rectangle 7"/>
          <p:cNvSpPr>
            <a:spLocks noChangeArrowheads="1"/>
          </p:cNvSpPr>
          <p:nvPr/>
        </p:nvSpPr>
        <p:spPr bwMode="auto">
          <a:xfrm>
            <a:off x="966788" y="884238"/>
            <a:ext cx="80137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marL="177800" indent="-1778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B050"/>
              </a:buClr>
              <a:buFont typeface="Wingdings" panose="05000000000000000000" pitchFamily="2" charset="2"/>
              <a:buChar char="§"/>
            </a:pPr>
            <a:r>
              <a:rPr lang="ru-RU" altLang="ru-RU" sz="2400"/>
              <a:t>открытый текстовый формат</a:t>
            </a:r>
            <a:endParaRPr lang="en-US" altLang="ru-RU" sz="2400"/>
          </a:p>
          <a:p>
            <a:pPr eaLnBrk="1" hangingPunct="1">
              <a:spcBef>
                <a:spcPct val="0"/>
              </a:spcBef>
              <a:buClr>
                <a:srgbClr val="00B050"/>
              </a:buClr>
              <a:buFont typeface="Wingdings" panose="05000000000000000000" pitchFamily="2" charset="2"/>
              <a:buChar char="§"/>
            </a:pPr>
            <a:r>
              <a:rPr lang="ru-RU" altLang="ru-RU" sz="2400"/>
              <a:t>не зависит от ОС и ПО</a:t>
            </a:r>
          </a:p>
          <a:p>
            <a:pPr eaLnBrk="1" hangingPunct="1">
              <a:spcBef>
                <a:spcPct val="0"/>
              </a:spcBef>
              <a:buClr>
                <a:srgbClr val="00B050"/>
              </a:buClr>
              <a:buFont typeface="Wingdings" panose="05000000000000000000" pitchFamily="2" charset="2"/>
              <a:buChar char="§"/>
            </a:pPr>
            <a:r>
              <a:rPr lang="ru-RU" altLang="ru-RU" sz="2400"/>
              <a:t>строгие правила, стандарты</a:t>
            </a:r>
            <a:r>
              <a:rPr lang="en-US" altLang="ru-RU" sz="2400"/>
              <a:t> </a:t>
            </a:r>
            <a:r>
              <a:rPr lang="en-US" altLang="ru-RU" sz="2400">
                <a:sym typeface="Symbol" panose="05050102010706020507" pitchFamily="18" charset="2"/>
              </a:rPr>
              <a:t></a:t>
            </a:r>
            <a:r>
              <a:rPr lang="ru-RU" altLang="ru-RU" sz="2400">
                <a:sym typeface="Symbol" panose="05050102010706020507" pitchFamily="18" charset="2"/>
              </a:rPr>
              <a:t> легко обрабатывать в программах</a:t>
            </a:r>
            <a:endParaRPr lang="ru-RU" altLang="ru-RU" sz="2400"/>
          </a:p>
          <a:p>
            <a:pPr eaLnBrk="1" hangingPunct="1">
              <a:spcBef>
                <a:spcPct val="0"/>
              </a:spcBef>
              <a:buClr>
                <a:srgbClr val="00B050"/>
              </a:buClr>
              <a:buFont typeface="Wingdings" panose="05000000000000000000" pitchFamily="2" charset="2"/>
              <a:buChar char="§"/>
            </a:pPr>
            <a:r>
              <a:rPr lang="ru-RU" altLang="ru-RU" sz="2400"/>
              <a:t>удобен для многоуровневых списков и иерархических БД</a:t>
            </a:r>
          </a:p>
        </p:txBody>
      </p:sp>
      <p:grpSp>
        <p:nvGrpSpPr>
          <p:cNvPr id="2" name="Group 8"/>
          <p:cNvGrpSpPr>
            <a:grpSpLocks/>
          </p:cNvGrpSpPr>
          <p:nvPr/>
        </p:nvGrpSpPr>
        <p:grpSpPr bwMode="auto">
          <a:xfrm>
            <a:off x="557213" y="908050"/>
            <a:ext cx="395287" cy="396875"/>
            <a:chOff x="267" y="866"/>
            <a:chExt cx="250" cy="250"/>
          </a:xfrm>
        </p:grpSpPr>
        <p:sp>
          <p:nvSpPr>
            <p:cNvPr id="121866" name="Oval 9"/>
            <p:cNvSpPr>
              <a:spLocks noChangeAspect="1" noChangeArrowheads="1"/>
            </p:cNvSpPr>
            <p:nvPr/>
          </p:nvSpPr>
          <p:spPr bwMode="auto">
            <a:xfrm>
              <a:off x="267" y="866"/>
              <a:ext cx="250" cy="250"/>
            </a:xfrm>
            <a:prstGeom prst="ellipse">
              <a:avLst/>
            </a:prstGeom>
            <a:solidFill>
              <a:srgbClr val="00FF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pSp>
          <p:nvGrpSpPr>
            <p:cNvPr id="121867" name="Group 10"/>
            <p:cNvGrpSpPr>
              <a:grpSpLocks noChangeAspect="1"/>
            </p:cNvGrpSpPr>
            <p:nvPr/>
          </p:nvGrpSpPr>
          <p:grpSpPr bwMode="auto">
            <a:xfrm>
              <a:off x="298" y="895"/>
              <a:ext cx="188" cy="187"/>
              <a:chOff x="3051" y="2667"/>
              <a:chExt cx="1299" cy="1299"/>
            </a:xfrm>
          </p:grpSpPr>
          <p:sp>
            <p:nvSpPr>
              <p:cNvPr id="121869" name="Rectangle 11"/>
              <p:cNvSpPr>
                <a:spLocks noChangeAspect="1" noChangeArrowheads="1"/>
              </p:cNvSpPr>
              <p:nvPr/>
            </p:nvSpPr>
            <p:spPr bwMode="auto">
              <a:xfrm>
                <a:off x="3051" y="3105"/>
                <a:ext cx="1299" cy="4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21870" name="Rectangle 12"/>
              <p:cNvSpPr>
                <a:spLocks noChangeAspect="1" noChangeArrowheads="1"/>
              </p:cNvSpPr>
              <p:nvPr/>
            </p:nvSpPr>
            <p:spPr bwMode="auto">
              <a:xfrm rot="-5400000">
                <a:off x="3057" y="3105"/>
                <a:ext cx="1299" cy="4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pSp>
        <p:sp>
          <p:nvSpPr>
            <p:cNvPr id="121868" name="Freeform 13"/>
            <p:cNvSpPr>
              <a:spLocks noChangeAspect="1"/>
            </p:cNvSpPr>
            <p:nvPr/>
          </p:nvSpPr>
          <p:spPr bwMode="auto">
            <a:xfrm>
              <a:off x="298" y="897"/>
              <a:ext cx="188" cy="188"/>
            </a:xfrm>
            <a:custGeom>
              <a:avLst/>
              <a:gdLst>
                <a:gd name="T0" fmla="*/ 0 w 1302"/>
                <a:gd name="T1" fmla="*/ 0 h 1299"/>
                <a:gd name="T2" fmla="*/ 0 w 1302"/>
                <a:gd name="T3" fmla="*/ 0 h 1299"/>
                <a:gd name="T4" fmla="*/ 0 w 1302"/>
                <a:gd name="T5" fmla="*/ 0 h 1299"/>
                <a:gd name="T6" fmla="*/ 0 w 1302"/>
                <a:gd name="T7" fmla="*/ 0 h 1299"/>
                <a:gd name="T8" fmla="*/ 0 w 1302"/>
                <a:gd name="T9" fmla="*/ 0 h 1299"/>
                <a:gd name="T10" fmla="*/ 0 w 1302"/>
                <a:gd name="T11" fmla="*/ 0 h 1299"/>
                <a:gd name="T12" fmla="*/ 0 w 1302"/>
                <a:gd name="T13" fmla="*/ 0 h 1299"/>
                <a:gd name="T14" fmla="*/ 0 w 1302"/>
                <a:gd name="T15" fmla="*/ 0 h 1299"/>
                <a:gd name="T16" fmla="*/ 0 w 1302"/>
                <a:gd name="T17" fmla="*/ 0 h 1299"/>
                <a:gd name="T18" fmla="*/ 0 w 1302"/>
                <a:gd name="T19" fmla="*/ 0 h 1299"/>
                <a:gd name="T20" fmla="*/ 0 w 1302"/>
                <a:gd name="T21" fmla="*/ 0 h 1299"/>
                <a:gd name="T22" fmla="*/ 0 w 1302"/>
                <a:gd name="T23" fmla="*/ 0 h 1299"/>
                <a:gd name="T24" fmla="*/ 0 w 1302"/>
                <a:gd name="T25" fmla="*/ 0 h 12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02"/>
                <a:gd name="T40" fmla="*/ 0 h 1299"/>
                <a:gd name="T41" fmla="*/ 1302 w 1302"/>
                <a:gd name="T42" fmla="*/ 1299 h 129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02" h="1299">
                  <a:moveTo>
                    <a:pt x="3" y="438"/>
                  </a:moveTo>
                  <a:lnTo>
                    <a:pt x="444" y="438"/>
                  </a:lnTo>
                  <a:lnTo>
                    <a:pt x="444" y="0"/>
                  </a:lnTo>
                  <a:lnTo>
                    <a:pt x="870" y="0"/>
                  </a:lnTo>
                  <a:lnTo>
                    <a:pt x="870" y="441"/>
                  </a:lnTo>
                  <a:lnTo>
                    <a:pt x="1302" y="441"/>
                  </a:lnTo>
                  <a:lnTo>
                    <a:pt x="1302" y="864"/>
                  </a:lnTo>
                  <a:lnTo>
                    <a:pt x="870" y="864"/>
                  </a:lnTo>
                  <a:lnTo>
                    <a:pt x="870" y="1299"/>
                  </a:lnTo>
                  <a:lnTo>
                    <a:pt x="447" y="1299"/>
                  </a:lnTo>
                  <a:lnTo>
                    <a:pt x="447" y="867"/>
                  </a:lnTo>
                  <a:lnTo>
                    <a:pt x="0" y="867"/>
                  </a:lnTo>
                  <a:lnTo>
                    <a:pt x="3" y="43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pSp>
        <p:nvGrpSpPr>
          <p:cNvPr id="5" name="Group 14"/>
          <p:cNvGrpSpPr>
            <a:grpSpLocks noChangeAspect="1"/>
          </p:cNvGrpSpPr>
          <p:nvPr/>
        </p:nvGrpSpPr>
        <p:grpSpPr bwMode="auto">
          <a:xfrm>
            <a:off x="557213" y="3295650"/>
            <a:ext cx="395287" cy="395288"/>
            <a:chOff x="552" y="2523"/>
            <a:chExt cx="1728" cy="1728"/>
          </a:xfrm>
        </p:grpSpPr>
        <p:sp>
          <p:nvSpPr>
            <p:cNvPr id="121864" name="Oval 15"/>
            <p:cNvSpPr>
              <a:spLocks noChangeAspect="1" noChangeArrowheads="1"/>
            </p:cNvSpPr>
            <p:nvPr/>
          </p:nvSpPr>
          <p:spPr bwMode="auto">
            <a:xfrm>
              <a:off x="552" y="2523"/>
              <a:ext cx="1728" cy="1728"/>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21865" name="Rectangle 16"/>
            <p:cNvSpPr>
              <a:spLocks noChangeAspect="1" noChangeArrowheads="1"/>
            </p:cNvSpPr>
            <p:nvPr/>
          </p:nvSpPr>
          <p:spPr bwMode="auto">
            <a:xfrm>
              <a:off x="774" y="3183"/>
              <a:ext cx="1299" cy="423"/>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pSp>
      <p:sp>
        <p:nvSpPr>
          <p:cNvPr id="14" name="Rectangle 17"/>
          <p:cNvSpPr>
            <a:spLocks noChangeArrowheads="1"/>
          </p:cNvSpPr>
          <p:nvPr/>
        </p:nvSpPr>
        <p:spPr bwMode="auto">
          <a:xfrm>
            <a:off x="966788" y="3262313"/>
            <a:ext cx="690403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marL="177800" indent="-1778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FF0000"/>
              </a:buClr>
              <a:buFont typeface="Wingdings" panose="05000000000000000000" pitchFamily="2" charset="2"/>
              <a:buChar char="§"/>
            </a:pPr>
            <a:r>
              <a:rPr lang="ru-RU" altLang="ru-RU" sz="2400"/>
              <a:t>сложно описать структуры, отличающиеся от иерархии (графы)</a:t>
            </a:r>
          </a:p>
          <a:p>
            <a:pPr eaLnBrk="1" hangingPunct="1">
              <a:spcBef>
                <a:spcPct val="0"/>
              </a:spcBef>
              <a:buClr>
                <a:srgbClr val="FF0000"/>
              </a:buClr>
              <a:buFont typeface="Wingdings" panose="05000000000000000000" pitchFamily="2" charset="2"/>
              <a:buChar char="§"/>
            </a:pPr>
            <a:r>
              <a:rPr lang="ru-RU" altLang="ru-RU" sz="2400"/>
              <a:t>не различаются типы данных (число, текст, дата, время, логическое значение)</a:t>
            </a:r>
          </a:p>
          <a:p>
            <a:pPr eaLnBrk="1" hangingPunct="1">
              <a:spcBef>
                <a:spcPct val="0"/>
              </a:spcBef>
              <a:buClr>
                <a:srgbClr val="FF0000"/>
              </a:buClr>
              <a:buFont typeface="Wingdings" panose="05000000000000000000" pitchFamily="2" charset="2"/>
              <a:buChar char="§"/>
            </a:pPr>
            <a:r>
              <a:rPr lang="ru-RU" altLang="ru-RU" sz="2400"/>
              <a:t>большой объем файлов</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dissolve">
                                      <p:cBhvr>
                                        <p:cTn id="10" dur="500"/>
                                        <p:tgtEl>
                                          <p:spTgt spid="4">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dissolve">
                                      <p:cBhvr>
                                        <p:cTn id="15" dur="500"/>
                                        <p:tgtEl>
                                          <p:spTgt spid="4">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dissolve">
                                      <p:cBhvr>
                                        <p:cTn id="20" dur="500"/>
                                        <p:tgtEl>
                                          <p:spTgt spid="4">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dissolve">
                                      <p:cBhvr>
                                        <p:cTn id="25" dur="500"/>
                                        <p:tgtEl>
                                          <p:spTgt spid="4">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dissolve">
                                      <p:cBhvr>
                                        <p:cTn id="30" dur="500"/>
                                        <p:tgtEl>
                                          <p:spTgt spid="5"/>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dissolve">
                                      <p:cBhvr>
                                        <p:cTn id="33" dur="500"/>
                                        <p:tgtEl>
                                          <p:spTgt spid="14">
                                            <p:txEl>
                                              <p:pRg st="0" end="0"/>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4">
                                            <p:txEl>
                                              <p:pRg st="1" end="1"/>
                                            </p:txEl>
                                          </p:spTgt>
                                        </p:tgtEl>
                                        <p:attrNameLst>
                                          <p:attrName>style.visibility</p:attrName>
                                        </p:attrNameLst>
                                      </p:cBhvr>
                                      <p:to>
                                        <p:strVal val="visible"/>
                                      </p:to>
                                    </p:set>
                                    <p:animEffect transition="in" filter="dissolve">
                                      <p:cBhvr>
                                        <p:cTn id="38" dur="500"/>
                                        <p:tgtEl>
                                          <p:spTgt spid="14">
                                            <p:txEl>
                                              <p:pRg st="1" end="1"/>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
                                            <p:txEl>
                                              <p:pRg st="2" end="2"/>
                                            </p:txEl>
                                          </p:spTgt>
                                        </p:tgtEl>
                                        <p:attrNameLst>
                                          <p:attrName>style.visibility</p:attrName>
                                        </p:attrNameLst>
                                      </p:cBhvr>
                                      <p:to>
                                        <p:strVal val="visible"/>
                                      </p:to>
                                    </p:set>
                                    <p:animEffect transition="in" filter="dissolve">
                                      <p:cBhvr>
                                        <p:cTn id="43"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4"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Заголовок 1"/>
          <p:cNvSpPr>
            <a:spLocks noGrp="1"/>
          </p:cNvSpPr>
          <p:nvPr>
            <p:ph type="title"/>
          </p:nvPr>
        </p:nvSpPr>
        <p:spPr>
          <a:xfrm>
            <a:off x="311150" y="301625"/>
            <a:ext cx="8375650" cy="471488"/>
          </a:xfrm>
        </p:spPr>
        <p:txBody>
          <a:bodyPr/>
          <a:lstStyle/>
          <a:p>
            <a:r>
              <a:rPr lang="en-US" altLang="ru-RU" smtClean="0"/>
              <a:t>XHTML</a:t>
            </a:r>
            <a:endParaRPr lang="ru-RU" altLang="ru-RU" smtClean="0"/>
          </a:p>
        </p:txBody>
      </p:sp>
      <p:sp>
        <p:nvSpPr>
          <p:cNvPr id="12288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B03E972-9FF0-4A28-89CB-AD7A2F1CDE99}" type="slidenum">
              <a:rPr lang="ru-RU" altLang="ru-RU" sz="1400" smtClean="0"/>
              <a:pPr>
                <a:spcBef>
                  <a:spcPct val="0"/>
                </a:spcBef>
                <a:buFontTx/>
                <a:buNone/>
              </a:pPr>
              <a:t>167</a:t>
            </a:fld>
            <a:endParaRPr lang="ru-RU" altLang="ru-RU" sz="1400" smtClean="0"/>
          </a:p>
        </p:txBody>
      </p:sp>
      <p:sp>
        <p:nvSpPr>
          <p:cNvPr id="122884" name="Прямоугольник 3"/>
          <p:cNvSpPr>
            <a:spLocks noChangeArrowheads="1"/>
          </p:cNvSpPr>
          <p:nvPr/>
        </p:nvSpPr>
        <p:spPr bwMode="auto">
          <a:xfrm>
            <a:off x="412750" y="806450"/>
            <a:ext cx="7183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a:t>Задача: автоматическая обработка веб-страниц</a:t>
            </a:r>
          </a:p>
        </p:txBody>
      </p:sp>
      <p:sp>
        <p:nvSpPr>
          <p:cNvPr id="71685" name="TextBox 30"/>
          <p:cNvSpPr txBox="1">
            <a:spLocks noChangeArrowheads="1"/>
          </p:cNvSpPr>
          <p:nvPr/>
        </p:nvSpPr>
        <p:spPr bwMode="auto">
          <a:xfrm>
            <a:off x="388938" y="1239838"/>
            <a:ext cx="84375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b="1">
                <a:solidFill>
                  <a:srgbClr val="333399"/>
                </a:solidFill>
              </a:rPr>
              <a:t>HTML</a:t>
            </a:r>
            <a:r>
              <a:rPr lang="ru-RU" altLang="ru-RU" sz="2400"/>
              <a:t>:</a:t>
            </a:r>
          </a:p>
        </p:txBody>
      </p:sp>
      <p:grpSp>
        <p:nvGrpSpPr>
          <p:cNvPr id="2" name="Group 14"/>
          <p:cNvGrpSpPr>
            <a:grpSpLocks noChangeAspect="1"/>
          </p:cNvGrpSpPr>
          <p:nvPr/>
        </p:nvGrpSpPr>
        <p:grpSpPr bwMode="auto">
          <a:xfrm>
            <a:off x="1538288" y="1300163"/>
            <a:ext cx="395287" cy="395287"/>
            <a:chOff x="552" y="2523"/>
            <a:chExt cx="1728" cy="1728"/>
          </a:xfrm>
        </p:grpSpPr>
        <p:sp>
          <p:nvSpPr>
            <p:cNvPr id="122898" name="Oval 15"/>
            <p:cNvSpPr>
              <a:spLocks noChangeAspect="1" noChangeArrowheads="1"/>
            </p:cNvSpPr>
            <p:nvPr/>
          </p:nvSpPr>
          <p:spPr bwMode="auto">
            <a:xfrm>
              <a:off x="552" y="2523"/>
              <a:ext cx="1728" cy="1728"/>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22899" name="Rectangle 16"/>
            <p:cNvSpPr>
              <a:spLocks noChangeAspect="1" noChangeArrowheads="1"/>
            </p:cNvSpPr>
            <p:nvPr/>
          </p:nvSpPr>
          <p:spPr bwMode="auto">
            <a:xfrm>
              <a:off x="774" y="3183"/>
              <a:ext cx="1299" cy="423"/>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pSp>
      <p:sp>
        <p:nvSpPr>
          <p:cNvPr id="9" name="Rectangle 17"/>
          <p:cNvSpPr>
            <a:spLocks noChangeArrowheads="1"/>
          </p:cNvSpPr>
          <p:nvPr/>
        </p:nvSpPr>
        <p:spPr bwMode="auto">
          <a:xfrm>
            <a:off x="1957388" y="1285875"/>
            <a:ext cx="70723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marL="177800" indent="-1778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FF0000"/>
              </a:buClr>
              <a:buFont typeface="Wingdings" panose="05000000000000000000" pitchFamily="2" charset="2"/>
              <a:buChar char="§"/>
            </a:pPr>
            <a:r>
              <a:rPr lang="ru-RU" altLang="ru-RU" sz="2400"/>
              <a:t>нестрогий синтаксис (можно не закрывать </a:t>
            </a:r>
            <a:r>
              <a:rPr lang="en-US" altLang="ru-RU" sz="2400" b="1">
                <a:solidFill>
                  <a:srgbClr val="333399"/>
                </a:solidFill>
                <a:latin typeface="Courier New" panose="02070309020205020404" pitchFamily="49" charset="0"/>
                <a:cs typeface="Courier New" panose="02070309020205020404" pitchFamily="49" charset="0"/>
              </a:rPr>
              <a:t>&lt;p&gt;</a:t>
            </a:r>
            <a:r>
              <a:rPr lang="ru-RU" altLang="ru-RU" sz="2400"/>
              <a:t>)</a:t>
            </a:r>
          </a:p>
          <a:p>
            <a:pPr eaLnBrk="1" hangingPunct="1">
              <a:spcBef>
                <a:spcPct val="0"/>
              </a:spcBef>
              <a:buClr>
                <a:srgbClr val="FF0000"/>
              </a:buClr>
              <a:buFont typeface="Wingdings" panose="05000000000000000000" pitchFamily="2" charset="2"/>
              <a:buChar char="§"/>
            </a:pPr>
            <a:r>
              <a:rPr lang="ru-RU" altLang="ru-RU" sz="2400"/>
              <a:t>не различаются заглавные и строчные буквы</a:t>
            </a:r>
          </a:p>
        </p:txBody>
      </p:sp>
      <p:sp>
        <p:nvSpPr>
          <p:cNvPr id="10" name="TextBox 30"/>
          <p:cNvSpPr txBox="1">
            <a:spLocks noChangeArrowheads="1"/>
          </p:cNvSpPr>
          <p:nvPr/>
        </p:nvSpPr>
        <p:spPr bwMode="auto">
          <a:xfrm>
            <a:off x="388938" y="2046288"/>
            <a:ext cx="8437562" cy="357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b="1">
                <a:solidFill>
                  <a:srgbClr val="333399"/>
                </a:solidFill>
              </a:rPr>
              <a:t>XHTML</a:t>
            </a:r>
            <a:r>
              <a:rPr lang="en-US" altLang="ru-RU" sz="2400"/>
              <a:t> = e</a:t>
            </a:r>
            <a:r>
              <a:rPr lang="en-US" altLang="ru-RU" sz="2400" b="1" i="1"/>
              <a:t>X</a:t>
            </a:r>
            <a:r>
              <a:rPr lang="ru-RU" altLang="ru-RU" sz="2400" i="1"/>
              <a:t>tensible </a:t>
            </a:r>
            <a:r>
              <a:rPr lang="ru-RU" altLang="ru-RU" sz="2400" b="1" i="1"/>
              <a:t>H</a:t>
            </a:r>
            <a:r>
              <a:rPr lang="ru-RU" altLang="ru-RU" sz="2400" i="1"/>
              <a:t>ypertext </a:t>
            </a:r>
            <a:r>
              <a:rPr lang="ru-RU" altLang="ru-RU" sz="2400" b="1" i="1"/>
              <a:t>M</a:t>
            </a:r>
            <a:r>
              <a:rPr lang="ru-RU" altLang="ru-RU" sz="2400" i="1"/>
              <a:t>arkup </a:t>
            </a:r>
            <a:r>
              <a:rPr lang="ru-RU" altLang="ru-RU" sz="2400" b="1" i="1"/>
              <a:t>L</a:t>
            </a:r>
            <a:r>
              <a:rPr lang="ru-RU" altLang="ru-RU" sz="2400" i="1"/>
              <a:t>anguage</a:t>
            </a:r>
            <a:endParaRPr lang="en-US" altLang="ru-RU" sz="2400" i="1"/>
          </a:p>
          <a:p>
            <a:pPr eaLnBrk="1" hangingPunct="1">
              <a:spcBef>
                <a:spcPct val="0"/>
              </a:spcBef>
            </a:pPr>
            <a:r>
              <a:rPr lang="ru-RU" altLang="ru-RU" sz="2400"/>
              <a:t>имена тегов и атрибутов </a:t>
            </a:r>
            <a:r>
              <a:rPr lang="en-US" altLang="ru-RU" sz="2400"/>
              <a:t>– </a:t>
            </a:r>
            <a:r>
              <a:rPr lang="ru-RU" altLang="ru-RU" sz="2400"/>
              <a:t>только строчные буквы</a:t>
            </a:r>
          </a:p>
          <a:p>
            <a:pPr eaLnBrk="1" hangingPunct="1">
              <a:spcBef>
                <a:spcPct val="0"/>
              </a:spcBef>
            </a:pPr>
            <a:r>
              <a:rPr lang="ru-RU" altLang="ru-RU" sz="2400"/>
              <a:t>все тэги должны быть закрыты (например, </a:t>
            </a:r>
            <a:r>
              <a:rPr lang="ru-RU" altLang="ru-RU" sz="2400" b="1">
                <a:solidFill>
                  <a:srgbClr val="333399"/>
                </a:solidFill>
                <a:latin typeface="Courier New" panose="02070309020205020404" pitchFamily="49" charset="0"/>
                <a:cs typeface="Courier New" panose="02070309020205020404" pitchFamily="49" charset="0"/>
              </a:rPr>
              <a:t>&lt;br /&gt;</a:t>
            </a:r>
            <a:r>
              <a:rPr lang="ru-RU" altLang="ru-RU" sz="2400"/>
              <a:t>)</a:t>
            </a:r>
          </a:p>
          <a:p>
            <a:pPr eaLnBrk="1" hangingPunct="1">
              <a:spcBef>
                <a:spcPct val="0"/>
              </a:spcBef>
            </a:pPr>
            <a:r>
              <a:rPr lang="ru-RU" altLang="ru-RU" sz="2400"/>
              <a:t>правильная вложенность тэгов</a:t>
            </a:r>
          </a:p>
          <a:p>
            <a:pPr eaLnBrk="1" hangingPunct="1">
              <a:spcBef>
                <a:spcPct val="0"/>
              </a:spcBef>
              <a:buFontTx/>
              <a:buNone/>
            </a:pPr>
            <a:r>
              <a:rPr lang="ru-RU" altLang="ru-RU" sz="2400" b="1">
                <a:latin typeface="Courier New" panose="02070309020205020404" pitchFamily="49" charset="0"/>
                <a:cs typeface="Courier New" panose="02070309020205020404" pitchFamily="49" charset="0"/>
              </a:rPr>
              <a:t>  </a:t>
            </a:r>
          </a:p>
          <a:p>
            <a:pPr eaLnBrk="1" hangingPunct="1">
              <a:spcBef>
                <a:spcPts val="600"/>
              </a:spcBef>
            </a:pPr>
            <a:r>
              <a:rPr lang="ru-RU" altLang="ru-RU" sz="2400"/>
              <a:t>значения атрибутов в кавычках</a:t>
            </a:r>
          </a:p>
          <a:p>
            <a:pPr eaLnBrk="1" hangingPunct="1">
              <a:spcBef>
                <a:spcPct val="0"/>
              </a:spcBef>
              <a:buFontTx/>
              <a:buNone/>
            </a:pPr>
            <a:r>
              <a:rPr lang="ru-RU" altLang="ru-RU" sz="2400" b="1">
                <a:latin typeface="Courier New" panose="02070309020205020404" pitchFamily="49" charset="0"/>
                <a:cs typeface="Courier New" panose="02070309020205020404" pitchFamily="49" charset="0"/>
              </a:rPr>
              <a:t>  </a:t>
            </a:r>
          </a:p>
          <a:p>
            <a:pPr eaLnBrk="1" hangingPunct="1">
              <a:spcBef>
                <a:spcPts val="600"/>
              </a:spcBef>
            </a:pPr>
            <a:r>
              <a:rPr lang="ru-RU" altLang="ru-RU" sz="2400"/>
              <a:t>замена служебных символов:</a:t>
            </a:r>
          </a:p>
          <a:p>
            <a:pPr eaLnBrk="1" hangingPunct="1">
              <a:spcBef>
                <a:spcPct val="0"/>
              </a:spcBef>
              <a:buFontTx/>
              <a:buNone/>
            </a:pPr>
            <a:r>
              <a:rPr lang="en-US" altLang="ru-RU" sz="2400"/>
              <a:t>  </a:t>
            </a:r>
            <a:r>
              <a:rPr lang="ru-RU" altLang="ru-RU" sz="2400"/>
              <a:t>  «</a:t>
            </a:r>
            <a:r>
              <a:rPr lang="ru-RU" altLang="ru-RU" sz="2400" b="1">
                <a:solidFill>
                  <a:srgbClr val="333399"/>
                </a:solidFill>
                <a:latin typeface="Courier New" panose="02070309020205020404" pitchFamily="49" charset="0"/>
                <a:cs typeface="Courier New" panose="02070309020205020404" pitchFamily="49" charset="0"/>
              </a:rPr>
              <a:t>&lt;</a:t>
            </a:r>
            <a:r>
              <a:rPr lang="ru-RU" altLang="ru-RU" sz="2400"/>
              <a:t>» </a:t>
            </a:r>
            <a:r>
              <a:rPr lang="ru-RU" altLang="ru-RU" sz="2400">
                <a:sym typeface="Symbol" panose="05050102010706020507" pitchFamily="18" charset="2"/>
              </a:rPr>
              <a:t></a:t>
            </a:r>
            <a:r>
              <a:rPr lang="en-US" altLang="ru-RU" sz="2400">
                <a:sym typeface="Symbol" panose="05050102010706020507" pitchFamily="18" charset="2"/>
              </a:rPr>
              <a:t> </a:t>
            </a:r>
            <a:r>
              <a:rPr lang="ru-RU" altLang="ru-RU" sz="2400"/>
              <a:t>«</a:t>
            </a:r>
            <a:r>
              <a:rPr lang="ru-RU" altLang="ru-RU" sz="2400" b="1">
                <a:solidFill>
                  <a:srgbClr val="FF0000"/>
                </a:solidFill>
                <a:latin typeface="Courier New" panose="02070309020205020404" pitchFamily="49" charset="0"/>
                <a:cs typeface="Courier New" panose="02070309020205020404" pitchFamily="49" charset="0"/>
              </a:rPr>
              <a:t>&amp;lt;</a:t>
            </a:r>
            <a:r>
              <a:rPr lang="ru-RU" altLang="ru-RU" sz="2400"/>
              <a:t>» </a:t>
            </a:r>
            <a:r>
              <a:rPr lang="en-US" altLang="ru-RU" sz="2400"/>
              <a:t>        </a:t>
            </a:r>
            <a:r>
              <a:rPr lang="ru-RU" altLang="ru-RU" sz="2400"/>
              <a:t>«</a:t>
            </a:r>
            <a:r>
              <a:rPr lang="ru-RU" altLang="ru-RU" sz="2400" b="1">
                <a:solidFill>
                  <a:srgbClr val="333399"/>
                </a:solidFill>
                <a:latin typeface="Courier New" panose="02070309020205020404" pitchFamily="49" charset="0"/>
                <a:cs typeface="Courier New" panose="02070309020205020404" pitchFamily="49" charset="0"/>
              </a:rPr>
              <a:t>&amp;</a:t>
            </a:r>
            <a:r>
              <a:rPr lang="ru-RU" altLang="ru-RU" sz="2400"/>
              <a:t>» </a:t>
            </a:r>
            <a:r>
              <a:rPr lang="ru-RU" altLang="ru-RU" sz="2400">
                <a:sym typeface="Symbol" panose="05050102010706020507" pitchFamily="18" charset="2"/>
              </a:rPr>
              <a:t></a:t>
            </a:r>
            <a:r>
              <a:rPr lang="en-US" altLang="ru-RU" sz="2400">
                <a:sym typeface="Symbol" panose="05050102010706020507" pitchFamily="18" charset="2"/>
              </a:rPr>
              <a:t> </a:t>
            </a:r>
            <a:r>
              <a:rPr lang="ru-RU" altLang="ru-RU" sz="2400"/>
              <a:t>«</a:t>
            </a:r>
            <a:r>
              <a:rPr lang="ru-RU" altLang="ru-RU" sz="2400" b="1">
                <a:solidFill>
                  <a:srgbClr val="FF0000"/>
                </a:solidFill>
                <a:latin typeface="Courier New" panose="02070309020205020404" pitchFamily="49" charset="0"/>
                <a:cs typeface="Courier New" panose="02070309020205020404" pitchFamily="49" charset="0"/>
              </a:rPr>
              <a:t>&amp;amp</a:t>
            </a:r>
            <a:r>
              <a:rPr lang="en-US" altLang="ru-RU" sz="2400" b="1">
                <a:solidFill>
                  <a:srgbClr val="FF0000"/>
                </a:solidFill>
                <a:latin typeface="Courier New" panose="02070309020205020404" pitchFamily="49" charset="0"/>
                <a:cs typeface="Courier New" panose="02070309020205020404" pitchFamily="49" charset="0"/>
              </a:rPr>
              <a:t>;</a:t>
            </a:r>
            <a:r>
              <a:rPr lang="ru-RU" altLang="ru-RU" sz="2400"/>
              <a:t>»</a:t>
            </a:r>
          </a:p>
        </p:txBody>
      </p:sp>
      <p:sp>
        <p:nvSpPr>
          <p:cNvPr id="71689" name="Прямоугольник 10"/>
          <p:cNvSpPr>
            <a:spLocks noChangeArrowheads="1"/>
          </p:cNvSpPr>
          <p:nvPr/>
        </p:nvSpPr>
        <p:spPr bwMode="auto">
          <a:xfrm>
            <a:off x="2347913" y="5643563"/>
            <a:ext cx="1038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b="1">
                <a:solidFill>
                  <a:srgbClr val="333399"/>
                </a:solidFill>
              </a:rPr>
              <a:t>HTML</a:t>
            </a:r>
            <a:endParaRPr lang="ru-RU" altLang="ru-RU" sz="1800"/>
          </a:p>
        </p:txBody>
      </p:sp>
      <p:sp>
        <p:nvSpPr>
          <p:cNvPr id="71690" name="Полилиния 11"/>
          <p:cNvSpPr>
            <a:spLocks noChangeArrowheads="1"/>
          </p:cNvSpPr>
          <p:nvPr/>
        </p:nvSpPr>
        <p:spPr bwMode="auto">
          <a:xfrm>
            <a:off x="3467100" y="5843588"/>
            <a:ext cx="2484438" cy="0"/>
          </a:xfrm>
          <a:custGeom>
            <a:avLst/>
            <a:gdLst>
              <a:gd name="T0" fmla="*/ 0 w 2057400"/>
              <a:gd name="T1" fmla="*/ 0 h 28575"/>
              <a:gd name="T2" fmla="*/ 34824389 w 2057400"/>
              <a:gd name="T3" fmla="*/ 0 h 28575"/>
              <a:gd name="T4" fmla="*/ 0 60000 65536"/>
              <a:gd name="T5" fmla="*/ 0 60000 65536"/>
              <a:gd name="T6" fmla="*/ 0 w 2057400"/>
              <a:gd name="T7" fmla="*/ 0 h 28575"/>
              <a:gd name="T8" fmla="*/ 2057400 w 2057400"/>
              <a:gd name="T9" fmla="*/ 0 h 28575"/>
            </a:gdLst>
            <a:ahLst/>
            <a:cxnLst>
              <a:cxn ang="T4">
                <a:pos x="T0" y="T1"/>
              </a:cxn>
              <a:cxn ang="T5">
                <a:pos x="T2" y="T3"/>
              </a:cxn>
            </a:cxnLst>
            <a:rect l="T6" t="T7" r="T8" b="T9"/>
            <a:pathLst>
              <a:path w="2057400" h="28575">
                <a:moveTo>
                  <a:pt x="0" y="28575"/>
                </a:moveTo>
                <a:lnTo>
                  <a:pt x="2057400" y="0"/>
                </a:lnTo>
              </a:path>
            </a:pathLst>
          </a:custGeom>
          <a:noFill/>
          <a:ln w="19050" algn="ctr">
            <a:solidFill>
              <a:schemeClr val="tx1"/>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13" name="Прямоугольник 12"/>
          <p:cNvSpPr>
            <a:spLocks noChangeArrowheads="1"/>
          </p:cNvSpPr>
          <p:nvPr/>
        </p:nvSpPr>
        <p:spPr bwMode="auto">
          <a:xfrm>
            <a:off x="4176713" y="6065838"/>
            <a:ext cx="1244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b="1">
                <a:solidFill>
                  <a:srgbClr val="7575D1"/>
                </a:solidFill>
              </a:rPr>
              <a:t>XHTML</a:t>
            </a:r>
            <a:endParaRPr lang="ru-RU" altLang="ru-RU" sz="1800">
              <a:solidFill>
                <a:srgbClr val="7575D1"/>
              </a:solidFill>
            </a:endParaRPr>
          </a:p>
        </p:txBody>
      </p:sp>
      <p:sp>
        <p:nvSpPr>
          <p:cNvPr id="71693" name="Полилиния 14"/>
          <p:cNvSpPr>
            <a:spLocks noChangeArrowheads="1"/>
          </p:cNvSpPr>
          <p:nvPr/>
        </p:nvSpPr>
        <p:spPr bwMode="auto">
          <a:xfrm>
            <a:off x="3467100" y="5899150"/>
            <a:ext cx="793750" cy="412750"/>
          </a:xfrm>
          <a:custGeom>
            <a:avLst/>
            <a:gdLst>
              <a:gd name="T0" fmla="*/ 0 w 793750"/>
              <a:gd name="T1" fmla="*/ 7718 h 411691"/>
              <a:gd name="T2" fmla="*/ 393700 w 793750"/>
              <a:gd name="T3" fmla="*/ 60650 h 411691"/>
              <a:gd name="T4" fmla="*/ 488950 w 793750"/>
              <a:gd name="T5" fmla="*/ 371624 h 411691"/>
              <a:gd name="T6" fmla="*/ 793750 w 793750"/>
              <a:gd name="T7" fmla="*/ 404705 h 411691"/>
              <a:gd name="T8" fmla="*/ 0 60000 65536"/>
              <a:gd name="T9" fmla="*/ 0 60000 65536"/>
              <a:gd name="T10" fmla="*/ 0 60000 65536"/>
              <a:gd name="T11" fmla="*/ 0 60000 65536"/>
              <a:gd name="T12" fmla="*/ 0 w 793750"/>
              <a:gd name="T13" fmla="*/ 0 h 411691"/>
              <a:gd name="T14" fmla="*/ 793750 w 793750"/>
              <a:gd name="T15" fmla="*/ 411691 h 411691"/>
            </a:gdLst>
            <a:ahLst/>
            <a:cxnLst>
              <a:cxn ang="T8">
                <a:pos x="T0" y="T1"/>
              </a:cxn>
              <a:cxn ang="T9">
                <a:pos x="T2" y="T3"/>
              </a:cxn>
              <a:cxn ang="T10">
                <a:pos x="T4" y="T5"/>
              </a:cxn>
              <a:cxn ang="T11">
                <a:pos x="T6" y="T7"/>
              </a:cxn>
            </a:cxnLst>
            <a:rect l="T12" t="T13" r="T14" b="T15"/>
            <a:pathLst>
              <a:path w="793750" h="411691">
                <a:moveTo>
                  <a:pt x="0" y="7408"/>
                </a:moveTo>
                <a:cubicBezTo>
                  <a:pt x="163248" y="6086"/>
                  <a:pt x="312208" y="0"/>
                  <a:pt x="393700" y="58208"/>
                </a:cubicBezTo>
                <a:cubicBezTo>
                  <a:pt x="475192" y="116416"/>
                  <a:pt x="422275" y="301625"/>
                  <a:pt x="488950" y="356658"/>
                </a:cubicBezTo>
                <a:cubicBezTo>
                  <a:pt x="555625" y="411691"/>
                  <a:pt x="674687" y="400049"/>
                  <a:pt x="793750" y="388408"/>
                </a:cubicBezTo>
              </a:path>
            </a:pathLst>
          </a:custGeom>
          <a:noFill/>
          <a:ln w="19050" algn="ctr">
            <a:solidFill>
              <a:srgbClr val="FF0000"/>
            </a:solidFill>
            <a:prstDash val="sysDash"/>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18" name="Прямоугольник 17"/>
          <p:cNvSpPr/>
          <p:nvPr/>
        </p:nvSpPr>
        <p:spPr>
          <a:xfrm>
            <a:off x="882650" y="3546475"/>
            <a:ext cx="5346700" cy="461963"/>
          </a:xfrm>
          <a:prstGeom prst="rect">
            <a:avLst/>
          </a:prstGeom>
          <a:solidFill>
            <a:srgbClr val="FFFF99"/>
          </a:solidFill>
          <a:effectLst>
            <a:outerShdw blurRad="50800" dist="38100" dir="2700000" algn="tl" rotWithShape="0">
              <a:prstClr val="black">
                <a:alpha val="40000"/>
              </a:prstClr>
            </a:outerShdw>
          </a:effectLst>
        </p:spPr>
        <p:txBody>
          <a:bodyPr wrap="none">
            <a:spAutoFit/>
          </a:bodyPr>
          <a:lstStyle/>
          <a:p>
            <a:pPr eaLnBrk="1" hangingPunct="1">
              <a:defRPr/>
            </a:pPr>
            <a:r>
              <a:rPr lang="ru-RU" sz="2400" b="1">
                <a:solidFill>
                  <a:srgbClr val="000000"/>
                </a:solidFill>
                <a:latin typeface="Courier New" pitchFamily="49" charset="0"/>
                <a:cs typeface="Courier New" pitchFamily="49" charset="0"/>
              </a:rPr>
              <a:t>&lt;</a:t>
            </a:r>
            <a:r>
              <a:rPr lang="ru-RU" sz="2400" b="1">
                <a:solidFill>
                  <a:srgbClr val="FF0000"/>
                </a:solidFill>
                <a:latin typeface="Courier New" pitchFamily="49" charset="0"/>
                <a:cs typeface="Courier New" pitchFamily="49" charset="0"/>
              </a:rPr>
              <a:t>p</a:t>
            </a:r>
            <a:r>
              <a:rPr lang="ru-RU" sz="2400" b="1">
                <a:solidFill>
                  <a:srgbClr val="000000"/>
                </a:solidFill>
                <a:latin typeface="Courier New" pitchFamily="49" charset="0"/>
                <a:cs typeface="Courier New" pitchFamily="49" charset="0"/>
              </a:rPr>
              <a:t>&gt;&lt;</a:t>
            </a:r>
            <a:r>
              <a:rPr lang="ru-RU" sz="2400" b="1">
                <a:solidFill>
                  <a:srgbClr val="0000FF"/>
                </a:solidFill>
                <a:latin typeface="Courier New" pitchFamily="49" charset="0"/>
                <a:cs typeface="Courier New" pitchFamily="49" charset="0"/>
              </a:rPr>
              <a:t>strong</a:t>
            </a:r>
            <a:r>
              <a:rPr lang="ru-RU" sz="2400" b="1">
                <a:solidFill>
                  <a:srgbClr val="000000"/>
                </a:solidFill>
                <a:latin typeface="Courier New" pitchFamily="49" charset="0"/>
                <a:cs typeface="Courier New" pitchFamily="49" charset="0"/>
              </a:rPr>
              <a:t>&gt;Вася&lt;/</a:t>
            </a:r>
            <a:r>
              <a:rPr lang="ru-RU" sz="2400" b="1">
                <a:solidFill>
                  <a:srgbClr val="FF0000"/>
                </a:solidFill>
                <a:latin typeface="Courier New" pitchFamily="49" charset="0"/>
                <a:cs typeface="Courier New" pitchFamily="49" charset="0"/>
              </a:rPr>
              <a:t>p</a:t>
            </a:r>
            <a:r>
              <a:rPr lang="ru-RU" sz="2400" b="1">
                <a:solidFill>
                  <a:srgbClr val="000000"/>
                </a:solidFill>
                <a:latin typeface="Courier New" pitchFamily="49" charset="0"/>
                <a:cs typeface="Courier New" pitchFamily="49" charset="0"/>
              </a:rPr>
              <a:t>&gt;&lt;/</a:t>
            </a:r>
            <a:r>
              <a:rPr lang="ru-RU" sz="2400" b="1">
                <a:solidFill>
                  <a:srgbClr val="0000FF"/>
                </a:solidFill>
                <a:latin typeface="Courier New" pitchFamily="49" charset="0"/>
                <a:cs typeface="Courier New" pitchFamily="49" charset="0"/>
              </a:rPr>
              <a:t>strong</a:t>
            </a:r>
            <a:r>
              <a:rPr lang="ru-RU" sz="2400" b="1">
                <a:solidFill>
                  <a:srgbClr val="000000"/>
                </a:solidFill>
                <a:latin typeface="Courier New" pitchFamily="49" charset="0"/>
                <a:cs typeface="Courier New" pitchFamily="49" charset="0"/>
              </a:rPr>
              <a:t>&gt;</a:t>
            </a:r>
            <a:endParaRPr lang="ru-RU">
              <a:latin typeface="Arial" charset="0"/>
              <a:cs typeface="+mn-cs"/>
            </a:endParaRPr>
          </a:p>
        </p:txBody>
      </p:sp>
      <p:sp>
        <p:nvSpPr>
          <p:cNvPr id="19" name="Прямоугольник 18"/>
          <p:cNvSpPr/>
          <p:nvPr/>
        </p:nvSpPr>
        <p:spPr>
          <a:xfrm>
            <a:off x="882650" y="4379913"/>
            <a:ext cx="7277100" cy="461962"/>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ru-RU" sz="2400" b="1">
                <a:solidFill>
                  <a:srgbClr val="000000"/>
                </a:solidFill>
                <a:latin typeface="Courier New" pitchFamily="49" charset="0"/>
                <a:cs typeface="Courier New" pitchFamily="49" charset="0"/>
              </a:rPr>
              <a:t>&lt;img src=</a:t>
            </a:r>
            <a:r>
              <a:rPr lang="ru-RU" sz="2400" b="1">
                <a:solidFill>
                  <a:srgbClr val="FF0000"/>
                </a:solidFill>
                <a:latin typeface="Courier New" pitchFamily="49" charset="0"/>
                <a:cs typeface="Courier New" pitchFamily="49" charset="0"/>
              </a:rPr>
              <a:t>"</a:t>
            </a:r>
            <a:r>
              <a:rPr lang="ru-RU" sz="2400" b="1">
                <a:solidFill>
                  <a:srgbClr val="000000"/>
                </a:solidFill>
                <a:latin typeface="Courier New" pitchFamily="49" charset="0"/>
                <a:cs typeface="Courier New" pitchFamily="49" charset="0"/>
              </a:rPr>
              <a:t>dog.jpg</a:t>
            </a:r>
            <a:r>
              <a:rPr lang="ru-RU" sz="2400" b="1">
                <a:solidFill>
                  <a:srgbClr val="FF0000"/>
                </a:solidFill>
                <a:latin typeface="Courier New" pitchFamily="49" charset="0"/>
                <a:cs typeface="Courier New" pitchFamily="49" charset="0"/>
              </a:rPr>
              <a:t>"</a:t>
            </a:r>
            <a:r>
              <a:rPr lang="ru-RU" sz="2400" b="1">
                <a:solidFill>
                  <a:srgbClr val="000000"/>
                </a:solidFill>
                <a:latin typeface="Courier New" pitchFamily="49" charset="0"/>
                <a:cs typeface="Courier New" pitchFamily="49" charset="0"/>
              </a:rPr>
              <a:t> alt=</a:t>
            </a:r>
            <a:r>
              <a:rPr lang="ru-RU" sz="2400" b="1">
                <a:solidFill>
                  <a:srgbClr val="FF0000"/>
                </a:solidFill>
                <a:latin typeface="Courier New" pitchFamily="49" charset="0"/>
                <a:cs typeface="Courier New" pitchFamily="49" charset="0"/>
              </a:rPr>
              <a:t>"</a:t>
            </a:r>
            <a:r>
              <a:rPr lang="ru-RU" sz="2400" b="1">
                <a:solidFill>
                  <a:srgbClr val="000000"/>
                </a:solidFill>
                <a:latin typeface="Courier New" pitchFamily="49" charset="0"/>
                <a:cs typeface="Courier New" pitchFamily="49" charset="0"/>
              </a:rPr>
              <a:t>Пес Барбос</a:t>
            </a:r>
            <a:r>
              <a:rPr lang="ru-RU" sz="2400" b="1">
                <a:solidFill>
                  <a:srgbClr val="FF0000"/>
                </a:solidFill>
                <a:latin typeface="Courier New" pitchFamily="49" charset="0"/>
                <a:cs typeface="Courier New" pitchFamily="49" charset="0"/>
              </a:rPr>
              <a:t>"</a:t>
            </a:r>
            <a:r>
              <a:rPr lang="ru-RU" sz="2400" b="1">
                <a:solidFill>
                  <a:srgbClr val="000000"/>
                </a:solidFill>
                <a:latin typeface="Courier New" pitchFamily="49" charset="0"/>
                <a:cs typeface="Courier New" pitchFamily="49" charset="0"/>
              </a:rPr>
              <a:t> /&gt;</a:t>
            </a:r>
            <a:endParaRPr lang="ru-RU">
              <a:latin typeface="Arial" charset="0"/>
              <a:cs typeface="+mn-cs"/>
            </a:endParaRPr>
          </a:p>
        </p:txBody>
      </p:sp>
      <p:sp>
        <p:nvSpPr>
          <p:cNvPr id="122895" name="AutoShape 18" descr="http://iamvdo.me/conf/2013/meetupHTML5/vdo/demos/logo_html5.sv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pic>
        <p:nvPicPr>
          <p:cNvPr id="71700" name="Picture 20" descr="http://www.w3.org/html/logo/downloads/HTML5_Logo_5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81688" y="5513388"/>
            <a:ext cx="86677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Полилиния 14"/>
          <p:cNvSpPr>
            <a:spLocks noChangeArrowheads="1"/>
          </p:cNvSpPr>
          <p:nvPr/>
        </p:nvSpPr>
        <p:spPr bwMode="auto">
          <a:xfrm flipV="1">
            <a:off x="5284788" y="6062663"/>
            <a:ext cx="684212" cy="215900"/>
          </a:xfrm>
          <a:custGeom>
            <a:avLst/>
            <a:gdLst>
              <a:gd name="T0" fmla="*/ 0 w 793750"/>
              <a:gd name="T1" fmla="*/ 1 h 411691"/>
              <a:gd name="T2" fmla="*/ 42426 w 793750"/>
              <a:gd name="T3" fmla="*/ 4 h 411691"/>
              <a:gd name="T4" fmla="*/ 52691 w 793750"/>
              <a:gd name="T5" fmla="*/ 22 h 411691"/>
              <a:gd name="T6" fmla="*/ 85537 w 793750"/>
              <a:gd name="T7" fmla="*/ 24 h 411691"/>
              <a:gd name="T8" fmla="*/ 0 60000 65536"/>
              <a:gd name="T9" fmla="*/ 0 60000 65536"/>
              <a:gd name="T10" fmla="*/ 0 60000 65536"/>
              <a:gd name="T11" fmla="*/ 0 60000 65536"/>
              <a:gd name="T12" fmla="*/ 0 w 793750"/>
              <a:gd name="T13" fmla="*/ 0 h 411691"/>
              <a:gd name="T14" fmla="*/ 793750 w 793750"/>
              <a:gd name="T15" fmla="*/ 411691 h 411691"/>
            </a:gdLst>
            <a:ahLst/>
            <a:cxnLst>
              <a:cxn ang="T8">
                <a:pos x="T0" y="T1"/>
              </a:cxn>
              <a:cxn ang="T9">
                <a:pos x="T2" y="T3"/>
              </a:cxn>
              <a:cxn ang="T10">
                <a:pos x="T4" y="T5"/>
              </a:cxn>
              <a:cxn ang="T11">
                <a:pos x="T6" y="T7"/>
              </a:cxn>
            </a:cxnLst>
            <a:rect l="T12" t="T13" r="T14" b="T15"/>
            <a:pathLst>
              <a:path w="793750" h="411691">
                <a:moveTo>
                  <a:pt x="0" y="7408"/>
                </a:moveTo>
                <a:cubicBezTo>
                  <a:pt x="163248" y="6086"/>
                  <a:pt x="312208" y="0"/>
                  <a:pt x="393700" y="58208"/>
                </a:cubicBezTo>
                <a:cubicBezTo>
                  <a:pt x="475192" y="116416"/>
                  <a:pt x="422275" y="301625"/>
                  <a:pt x="488950" y="356658"/>
                </a:cubicBezTo>
                <a:cubicBezTo>
                  <a:pt x="555625" y="411691"/>
                  <a:pt x="674687" y="400049"/>
                  <a:pt x="793750" y="388408"/>
                </a:cubicBezTo>
              </a:path>
            </a:pathLst>
          </a:custGeom>
          <a:noFill/>
          <a:ln w="19050" algn="ctr">
            <a:solidFill>
              <a:srgbClr val="FF0000"/>
            </a:solidFill>
            <a:prstDash val="sysDash"/>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1685"/>
                                        </p:tgtEl>
                                        <p:attrNameLst>
                                          <p:attrName>style.visibility</p:attrName>
                                        </p:attrNameLst>
                                      </p:cBhvr>
                                      <p:to>
                                        <p:strVal val="visible"/>
                                      </p:to>
                                    </p:set>
                                    <p:animEffect transition="in" filter="dissolve">
                                      <p:cBhvr>
                                        <p:cTn id="7" dur="500"/>
                                        <p:tgtEl>
                                          <p:spTgt spid="71685"/>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dissolve">
                                      <p:cBhvr>
                                        <p:cTn id="18" dur="500"/>
                                        <p:tgtEl>
                                          <p:spTgt spid="10">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dissolve">
                                      <p:cBhvr>
                                        <p:cTn id="23" dur="500"/>
                                        <p:tgtEl>
                                          <p:spTgt spid="10">
                                            <p:txEl>
                                              <p:pRg st="1" end="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
                                            <p:txEl>
                                              <p:pRg st="2" end="2"/>
                                            </p:txEl>
                                          </p:spTgt>
                                        </p:tgtEl>
                                        <p:attrNameLst>
                                          <p:attrName>style.visibility</p:attrName>
                                        </p:attrNameLst>
                                      </p:cBhvr>
                                      <p:to>
                                        <p:strVal val="visible"/>
                                      </p:to>
                                    </p:set>
                                    <p:animEffect transition="in" filter="dissolve">
                                      <p:cBhvr>
                                        <p:cTn id="28" dur="500"/>
                                        <p:tgtEl>
                                          <p:spTgt spid="10">
                                            <p:txEl>
                                              <p:pRg st="2" end="2"/>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animEffect transition="in" filter="dissolve">
                                      <p:cBhvr>
                                        <p:cTn id="33" dur="500"/>
                                        <p:tgtEl>
                                          <p:spTgt spid="10">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dissolve">
                                      <p:cBhvr>
                                        <p:cTn id="36" dur="500"/>
                                        <p:tgtEl>
                                          <p:spTgt spid="1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animEffect transition="in" filter="dissolve">
                                      <p:cBhvr>
                                        <p:cTn id="39" dur="500"/>
                                        <p:tgtEl>
                                          <p:spTgt spid="10">
                                            <p:txEl>
                                              <p:pRg st="4" end="4"/>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0">
                                            <p:txEl>
                                              <p:pRg st="5" end="5"/>
                                            </p:txEl>
                                          </p:spTgt>
                                        </p:tgtEl>
                                        <p:attrNameLst>
                                          <p:attrName>style.visibility</p:attrName>
                                        </p:attrNameLst>
                                      </p:cBhvr>
                                      <p:to>
                                        <p:strVal val="visible"/>
                                      </p:to>
                                    </p:set>
                                    <p:animEffect transition="in" filter="dissolve">
                                      <p:cBhvr>
                                        <p:cTn id="44" dur="500"/>
                                        <p:tgtEl>
                                          <p:spTgt spid="10">
                                            <p:txEl>
                                              <p:pRg st="5" end="5"/>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dissolve">
                                      <p:cBhvr>
                                        <p:cTn id="47" dur="500"/>
                                        <p:tgtEl>
                                          <p:spTgt spid="19"/>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0">
                                            <p:txEl>
                                              <p:pRg st="6" end="6"/>
                                            </p:txEl>
                                          </p:spTgt>
                                        </p:tgtEl>
                                        <p:attrNameLst>
                                          <p:attrName>style.visibility</p:attrName>
                                        </p:attrNameLst>
                                      </p:cBhvr>
                                      <p:to>
                                        <p:strVal val="visible"/>
                                      </p:to>
                                    </p:set>
                                    <p:animEffect transition="in" filter="dissolve">
                                      <p:cBhvr>
                                        <p:cTn id="50" dur="500"/>
                                        <p:tgtEl>
                                          <p:spTgt spid="10">
                                            <p:txEl>
                                              <p:pRg st="6" end="6"/>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0">
                                            <p:txEl>
                                              <p:pRg st="7" end="7"/>
                                            </p:txEl>
                                          </p:spTgt>
                                        </p:tgtEl>
                                        <p:attrNameLst>
                                          <p:attrName>style.visibility</p:attrName>
                                        </p:attrNameLst>
                                      </p:cBhvr>
                                      <p:to>
                                        <p:strVal val="visible"/>
                                      </p:to>
                                    </p:set>
                                    <p:animEffect transition="in" filter="dissolve">
                                      <p:cBhvr>
                                        <p:cTn id="55" dur="500"/>
                                        <p:tgtEl>
                                          <p:spTgt spid="10">
                                            <p:txEl>
                                              <p:pRg st="7" end="7"/>
                                            </p:txEl>
                                          </p:spTgt>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0">
                                            <p:txEl>
                                              <p:pRg st="8" end="8"/>
                                            </p:txEl>
                                          </p:spTgt>
                                        </p:tgtEl>
                                        <p:attrNameLst>
                                          <p:attrName>style.visibility</p:attrName>
                                        </p:attrNameLst>
                                      </p:cBhvr>
                                      <p:to>
                                        <p:strVal val="visible"/>
                                      </p:to>
                                    </p:set>
                                    <p:animEffect transition="in" filter="dissolve">
                                      <p:cBhvr>
                                        <p:cTn id="58" dur="500"/>
                                        <p:tgtEl>
                                          <p:spTgt spid="10">
                                            <p:txEl>
                                              <p:pRg st="8" end="8"/>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71689"/>
                                        </p:tgtEl>
                                        <p:attrNameLst>
                                          <p:attrName>style.visibility</p:attrName>
                                        </p:attrNameLst>
                                      </p:cBhvr>
                                      <p:to>
                                        <p:strVal val="visible"/>
                                      </p:to>
                                    </p:set>
                                    <p:animEffect transition="in" filter="dissolve">
                                      <p:cBhvr>
                                        <p:cTn id="63" dur="500"/>
                                        <p:tgtEl>
                                          <p:spTgt spid="71689"/>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71693"/>
                                        </p:tgtEl>
                                        <p:attrNameLst>
                                          <p:attrName>style.visibility</p:attrName>
                                        </p:attrNameLst>
                                      </p:cBhvr>
                                      <p:to>
                                        <p:strVal val="visible"/>
                                      </p:to>
                                    </p:set>
                                    <p:animEffect transition="in" filter="dissolve">
                                      <p:cBhvr>
                                        <p:cTn id="66" dur="500"/>
                                        <p:tgtEl>
                                          <p:spTgt spid="7169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dissolve">
                                      <p:cBhvr>
                                        <p:cTn id="69" dur="500"/>
                                        <p:tgtEl>
                                          <p:spTgt spid="1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71690"/>
                                        </p:tgtEl>
                                        <p:attrNameLst>
                                          <p:attrName>style.visibility</p:attrName>
                                        </p:attrNameLst>
                                      </p:cBhvr>
                                      <p:to>
                                        <p:strVal val="visible"/>
                                      </p:to>
                                    </p:set>
                                    <p:animEffect transition="in" filter="dissolve">
                                      <p:cBhvr>
                                        <p:cTn id="74" dur="500"/>
                                        <p:tgtEl>
                                          <p:spTgt spid="71690"/>
                                        </p:tgtEl>
                                      </p:cBhvr>
                                    </p:animEffect>
                                  </p:childTnLst>
                                </p:cTn>
                              </p:par>
                              <p:par>
                                <p:cTn id="75" presetID="9" presetClass="entr" presetSubtype="0" fill="hold" nodeType="withEffect">
                                  <p:stCondLst>
                                    <p:cond delay="0"/>
                                  </p:stCondLst>
                                  <p:childTnLst>
                                    <p:set>
                                      <p:cBhvr>
                                        <p:cTn id="76" dur="1" fill="hold">
                                          <p:stCondLst>
                                            <p:cond delay="0"/>
                                          </p:stCondLst>
                                        </p:cTn>
                                        <p:tgtEl>
                                          <p:spTgt spid="71700"/>
                                        </p:tgtEl>
                                        <p:attrNameLst>
                                          <p:attrName>style.visibility</p:attrName>
                                        </p:attrNameLst>
                                      </p:cBhvr>
                                      <p:to>
                                        <p:strVal val="visible"/>
                                      </p:to>
                                    </p:set>
                                    <p:animEffect transition="in" filter="dissolve">
                                      <p:cBhvr>
                                        <p:cTn id="77" dur="500"/>
                                        <p:tgtEl>
                                          <p:spTgt spid="71700"/>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dissolve">
                                      <p:cBhvr>
                                        <p:cTn id="8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5" grpId="0"/>
      <p:bldP spid="9" grpId="0"/>
      <p:bldP spid="10" grpId="0" build="p"/>
      <p:bldP spid="71689" grpId="0"/>
      <p:bldP spid="71690" grpId="0" animBg="1"/>
      <p:bldP spid="13" grpId="0"/>
      <p:bldP spid="71693" grpId="0" animBg="1"/>
      <p:bldP spid="18" grpId="0" animBg="1"/>
      <p:bldP spid="19" grpId="0" animBg="1"/>
      <p:bldP spid="22" grpId="0" animBg="1"/>
    </p:bld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Номер слайда 5"/>
          <p:cNvSpPr>
            <a:spLocks noGrp="1"/>
          </p:cNvSpPr>
          <p:nvPr>
            <p:ph type="sldNum" sz="quarter" idx="12"/>
          </p:nvPr>
        </p:nvSpPr>
        <p:spPr/>
        <p:txBody>
          <a:bodyPr/>
          <a:lstStyle/>
          <a:p>
            <a:pPr>
              <a:defRPr/>
            </a:pPr>
            <a:fld id="{18BE46D3-3000-4325-B448-6C1A8409944E}" type="slidenum">
              <a:rPr lang="ru-RU"/>
              <a:pPr>
                <a:defRPr/>
              </a:pPr>
              <a:t>168</a:t>
            </a:fld>
            <a:endParaRPr lang="ru-RU"/>
          </a:p>
        </p:txBody>
      </p:sp>
      <p:sp>
        <p:nvSpPr>
          <p:cNvPr id="86022" name="Rectangle 6"/>
          <p:cNvSpPr>
            <a:spLocks noGrp="1" noChangeArrowheads="1"/>
          </p:cNvSpPr>
          <p:nvPr>
            <p:ph type="title"/>
          </p:nvPr>
        </p:nvSpPr>
        <p:spPr>
          <a:xfrm>
            <a:off x="392806" y="0"/>
            <a:ext cx="8229600" cy="1051886"/>
          </a:xfrm>
        </p:spPr>
        <p:txBody>
          <a:bodyPr/>
          <a:lstStyle/>
          <a:p>
            <a:pPr eaLnBrk="1" hangingPunct="1">
              <a:defRPr/>
            </a:pPr>
            <a:r>
              <a:rPr lang="ru-RU" sz="2800" b="1" dirty="0" smtClean="0">
                <a:ln w="12700">
                  <a:solidFill>
                    <a:schemeClr val="tx2">
                      <a:satMod val="155000"/>
                    </a:schemeClr>
                  </a:solidFill>
                  <a:prstDash val="solid"/>
                </a:ln>
                <a:solidFill>
                  <a:srgbClr val="C00000"/>
                </a:solidFill>
                <a:effectLst>
                  <a:outerShdw blurRad="41275" dist="20320" dir="1800000" algn="tl" rotWithShape="0">
                    <a:srgbClr val="000000">
                      <a:alpha val="40000"/>
                    </a:srgbClr>
                  </a:outerShdw>
                </a:effectLst>
              </a:rPr>
              <a:t>Основные этапы разработки </a:t>
            </a:r>
            <a:r>
              <a:rPr lang="en-US" sz="2800" b="1" dirty="0" smtClean="0">
                <a:ln w="12700">
                  <a:solidFill>
                    <a:schemeClr val="tx2">
                      <a:satMod val="155000"/>
                    </a:schemeClr>
                  </a:solidFill>
                  <a:prstDash val="solid"/>
                </a:ln>
                <a:solidFill>
                  <a:srgbClr val="C00000"/>
                </a:solidFill>
                <a:effectLst>
                  <a:outerShdw blurRad="41275" dist="20320" dir="1800000" algn="tl" rotWithShape="0">
                    <a:srgbClr val="000000">
                      <a:alpha val="40000"/>
                    </a:srgbClr>
                  </a:outerShdw>
                </a:effectLst>
              </a:rPr>
              <a:t>Web</a:t>
            </a:r>
            <a:r>
              <a:rPr lang="ru-RU" sz="2800" b="1" dirty="0" smtClean="0">
                <a:ln w="12700">
                  <a:solidFill>
                    <a:schemeClr val="tx2">
                      <a:satMod val="155000"/>
                    </a:schemeClr>
                  </a:solidFill>
                  <a:prstDash val="solid"/>
                </a:ln>
                <a:solidFill>
                  <a:srgbClr val="C00000"/>
                </a:solidFill>
                <a:effectLst>
                  <a:outerShdw blurRad="41275" dist="20320" dir="1800000" algn="tl" rotWithShape="0">
                    <a:srgbClr val="000000">
                      <a:alpha val="40000"/>
                    </a:srgbClr>
                  </a:outerShdw>
                </a:effectLst>
              </a:rPr>
              <a:t>-сайта</a:t>
            </a:r>
            <a:endParaRPr lang="en-US" sz="2800" b="1" dirty="0" smtClean="0">
              <a:ln w="12700">
                <a:solidFill>
                  <a:schemeClr val="tx2">
                    <a:satMod val="155000"/>
                  </a:schemeClr>
                </a:solidFill>
                <a:prstDash val="solid"/>
              </a:ln>
              <a:solidFill>
                <a:srgbClr val="C00000"/>
              </a:solidFill>
              <a:effectLst>
                <a:outerShdw blurRad="41275" dist="20320" dir="1800000" algn="tl" rotWithShape="0">
                  <a:srgbClr val="000000">
                    <a:alpha val="40000"/>
                  </a:srgbClr>
                </a:outerShdw>
              </a:effectLst>
            </a:endParaRPr>
          </a:p>
        </p:txBody>
      </p:sp>
      <p:sp>
        <p:nvSpPr>
          <p:cNvPr id="86023" name="Rectangle 7"/>
          <p:cNvSpPr>
            <a:spLocks noGrp="1" noChangeArrowheads="1"/>
          </p:cNvSpPr>
          <p:nvPr>
            <p:ph type="body" idx="1"/>
          </p:nvPr>
        </p:nvSpPr>
        <p:spPr>
          <a:xfrm>
            <a:off x="0" y="1120463"/>
            <a:ext cx="7543800" cy="4114800"/>
          </a:xfrm>
        </p:spPr>
        <p:txBody>
          <a:bodyPr/>
          <a:lstStyle/>
          <a:p>
            <a:pPr marL="514350" indent="-514350" eaLnBrk="1" hangingPunct="1">
              <a:buFont typeface="Wingdings" pitchFamily="2" charset="2"/>
              <a:buAutoNum type="arabicPeriod"/>
              <a:defRPr/>
            </a:pPr>
            <a:r>
              <a:rPr lang="ru-RU"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Определение тематики сайта</a:t>
            </a:r>
          </a:p>
          <a:p>
            <a:pPr marL="514350" indent="-514350" eaLnBrk="1" hangingPunct="1">
              <a:buFont typeface="Wingdings" pitchFamily="2" charset="2"/>
              <a:buNone/>
              <a:defRPr/>
            </a:pPr>
            <a:endParaRPr lang="ru-RU" dirty="0" smtClean="0">
              <a:solidFill>
                <a:srgbClr val="FF0000"/>
              </a:solidFill>
            </a:endParaRPr>
          </a:p>
          <a:p>
            <a:pPr eaLnBrk="1" hangingPunct="1">
              <a:defRPr/>
            </a:pPr>
            <a:r>
              <a:rPr lang="ru-RU" sz="2400" dirty="0" smtClean="0">
                <a:latin typeface="Cambria Math" pitchFamily="18" charset="0"/>
                <a:ea typeface="Cambria Math" pitchFamily="18" charset="0"/>
              </a:rPr>
              <a:t>Цель создания и задачи, решаемые </a:t>
            </a:r>
          </a:p>
          <a:p>
            <a:pPr eaLnBrk="1" hangingPunct="1">
              <a:buNone/>
              <a:defRPr/>
            </a:pPr>
            <a:r>
              <a:rPr lang="ru-RU" sz="2400" dirty="0" smtClean="0">
                <a:latin typeface="Cambria Math" pitchFamily="18" charset="0"/>
                <a:ea typeface="Cambria Math" pitchFamily="18" charset="0"/>
              </a:rPr>
              <a:t>      посредством сайта</a:t>
            </a:r>
          </a:p>
          <a:p>
            <a:pPr eaLnBrk="1" hangingPunct="1">
              <a:defRPr/>
            </a:pPr>
            <a:r>
              <a:rPr lang="ru-RU" sz="2400" dirty="0" smtClean="0">
                <a:latin typeface="Cambria Math" pitchFamily="18" charset="0"/>
                <a:ea typeface="Cambria Math" pitchFamily="18" charset="0"/>
              </a:rPr>
              <a:t>Потенциальная аудитория</a:t>
            </a:r>
          </a:p>
          <a:p>
            <a:pPr eaLnBrk="1" hangingPunct="1">
              <a:defRPr/>
            </a:pPr>
            <a:r>
              <a:rPr lang="ru-RU" sz="2400" dirty="0" smtClean="0">
                <a:latin typeface="Cambria Math" pitchFamily="18" charset="0"/>
                <a:ea typeface="Cambria Math" pitchFamily="18" charset="0"/>
              </a:rPr>
              <a:t>Анализируются аналогичные сайты с выделением сильных и слабых сторон</a:t>
            </a:r>
          </a:p>
          <a:p>
            <a:pPr eaLnBrk="1" hangingPunct="1">
              <a:buFont typeface="Wingdings" pitchFamily="2" charset="2"/>
              <a:buNone/>
              <a:defRPr/>
            </a:pPr>
            <a:endParaRPr lang="ru-RU" dirty="0" smtClean="0"/>
          </a:p>
        </p:txBody>
      </p:sp>
      <p:sp>
        <p:nvSpPr>
          <p:cNvPr id="12294" name="AutoShape 6" descr="Картинки по запросу Определение тематики сайта"/>
          <p:cNvSpPr>
            <a:spLocks noChangeAspect="1" noChangeArrowheads="1"/>
          </p:cNvSpPr>
          <p:nvPr/>
        </p:nvSpPr>
        <p:spPr bwMode="auto">
          <a:xfrm>
            <a:off x="163513"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2296" name="AutoShape 8" descr="Картинки по запросу Определение тематики сайта"/>
          <p:cNvSpPr>
            <a:spLocks noChangeAspect="1" noChangeArrowheads="1"/>
          </p:cNvSpPr>
          <p:nvPr/>
        </p:nvSpPr>
        <p:spPr bwMode="auto">
          <a:xfrm>
            <a:off x="163513"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2298" name="AutoShape 10" descr="Картинки по запросу Определение тематики сайта"/>
          <p:cNvSpPr>
            <a:spLocks noChangeAspect="1" noChangeArrowheads="1"/>
          </p:cNvSpPr>
          <p:nvPr/>
        </p:nvSpPr>
        <p:spPr bwMode="auto">
          <a:xfrm>
            <a:off x="163513"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68962" name="AutoShape 2" descr="Картинки по запросу Определение тематики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68964" name="AutoShape 4" descr="Картинки по запросу Определение тематики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68966" name="AutoShape 6" descr="Картинки по запросу Определение тематики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168967" name="Picture 7"/>
          <p:cNvPicPr>
            <a:picLocks noChangeAspect="1" noChangeArrowheads="1"/>
          </p:cNvPicPr>
          <p:nvPr/>
        </p:nvPicPr>
        <p:blipFill>
          <a:blip r:embed="rId2" cstate="print"/>
          <a:srcRect/>
          <a:stretch>
            <a:fillRect/>
          </a:stretch>
        </p:blipFill>
        <p:spPr bwMode="auto">
          <a:xfrm>
            <a:off x="6132758" y="1958326"/>
            <a:ext cx="2457450" cy="1704975"/>
          </a:xfrm>
          <a:prstGeom prst="rect">
            <a:avLst/>
          </a:prstGeom>
          <a:noFill/>
          <a:ln w="9525">
            <a:noFill/>
            <a:miter lim="800000"/>
            <a:headEnd/>
            <a:tailEnd/>
          </a:ln>
        </p:spPr>
      </p:pic>
      <p:pic>
        <p:nvPicPr>
          <p:cNvPr id="168969" name="Picture 9" descr="Картинки по запросу Определение тематики сайта"/>
          <p:cNvPicPr>
            <a:picLocks noChangeAspect="1" noChangeArrowheads="1"/>
          </p:cNvPicPr>
          <p:nvPr/>
        </p:nvPicPr>
        <p:blipFill>
          <a:blip r:embed="rId3" cstate="print"/>
          <a:srcRect/>
          <a:stretch>
            <a:fillRect/>
          </a:stretch>
        </p:blipFill>
        <p:spPr bwMode="auto">
          <a:xfrm>
            <a:off x="0" y="4707228"/>
            <a:ext cx="2104016" cy="2150772"/>
          </a:xfrm>
          <a:prstGeom prst="rect">
            <a:avLst/>
          </a:prstGeom>
          <a:noFill/>
        </p:spPr>
      </p:pic>
      <p:pic>
        <p:nvPicPr>
          <p:cNvPr id="13" name="Рисунок 12" descr="images (1).jpg"/>
          <p:cNvPicPr>
            <a:picLocks noChangeAspect="1"/>
          </p:cNvPicPr>
          <p:nvPr/>
        </p:nvPicPr>
        <p:blipFill>
          <a:blip r:embed="rId4" cstate="print"/>
          <a:stretch>
            <a:fillRect/>
          </a:stretch>
        </p:blipFill>
        <p:spPr>
          <a:xfrm>
            <a:off x="4070728" y="5130822"/>
            <a:ext cx="4030082" cy="17271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86023">
                                            <p:txEl>
                                              <p:pRg st="0" end="0"/>
                                            </p:txEl>
                                          </p:spTgt>
                                        </p:tgtEl>
                                        <p:attrNameLst>
                                          <p:attrName>style.visibility</p:attrName>
                                        </p:attrNameLst>
                                      </p:cBhvr>
                                      <p:to>
                                        <p:strVal val="visible"/>
                                      </p:to>
                                    </p:set>
                                    <p:animEffect transition="in" filter="wipe(left)">
                                      <p:cBhvr>
                                        <p:cTn id="7" dur="500"/>
                                        <p:tgtEl>
                                          <p:spTgt spid="86023">
                                            <p:txEl>
                                              <p:pRg st="0" end="0"/>
                                            </p:txEl>
                                          </p:spTgt>
                                        </p:tgtEl>
                                      </p:cBhvr>
                                    </p:animEffect>
                                  </p:childTnLst>
                                </p:cTn>
                              </p:par>
                            </p:childTnLst>
                          </p:cTn>
                        </p:par>
                        <p:par>
                          <p:cTn id="8" fill="hold">
                            <p:stCondLst>
                              <p:cond delay="1500"/>
                            </p:stCondLst>
                            <p:childTnLst>
                              <p:par>
                                <p:cTn id="9" presetID="22" presetClass="entr" presetSubtype="8" fill="hold" grpId="0" nodeType="afterEffect">
                                  <p:stCondLst>
                                    <p:cond delay="1000"/>
                                  </p:stCondLst>
                                  <p:childTnLst>
                                    <p:set>
                                      <p:cBhvr>
                                        <p:cTn id="10" dur="1" fill="hold">
                                          <p:stCondLst>
                                            <p:cond delay="0"/>
                                          </p:stCondLst>
                                        </p:cTn>
                                        <p:tgtEl>
                                          <p:spTgt spid="86023">
                                            <p:txEl>
                                              <p:pRg st="2" end="2"/>
                                            </p:txEl>
                                          </p:spTgt>
                                        </p:tgtEl>
                                        <p:attrNameLst>
                                          <p:attrName>style.visibility</p:attrName>
                                        </p:attrNameLst>
                                      </p:cBhvr>
                                      <p:to>
                                        <p:strVal val="visible"/>
                                      </p:to>
                                    </p:set>
                                    <p:animEffect transition="in" filter="wipe(left)">
                                      <p:cBhvr>
                                        <p:cTn id="11" dur="500"/>
                                        <p:tgtEl>
                                          <p:spTgt spid="86023">
                                            <p:txEl>
                                              <p:pRg st="2" end="2"/>
                                            </p:txEl>
                                          </p:spTgt>
                                        </p:tgtEl>
                                      </p:cBhvr>
                                    </p:animEffect>
                                  </p:childTnLst>
                                </p:cTn>
                              </p:par>
                            </p:childTnLst>
                          </p:cTn>
                        </p:par>
                        <p:par>
                          <p:cTn id="12" fill="hold">
                            <p:stCondLst>
                              <p:cond delay="3000"/>
                            </p:stCondLst>
                            <p:childTnLst>
                              <p:par>
                                <p:cTn id="13" presetID="22" presetClass="entr" presetSubtype="8" fill="hold" grpId="0" nodeType="afterEffect">
                                  <p:stCondLst>
                                    <p:cond delay="1000"/>
                                  </p:stCondLst>
                                  <p:childTnLst>
                                    <p:set>
                                      <p:cBhvr>
                                        <p:cTn id="14" dur="1" fill="hold">
                                          <p:stCondLst>
                                            <p:cond delay="0"/>
                                          </p:stCondLst>
                                        </p:cTn>
                                        <p:tgtEl>
                                          <p:spTgt spid="86023">
                                            <p:txEl>
                                              <p:pRg st="3" end="3"/>
                                            </p:txEl>
                                          </p:spTgt>
                                        </p:tgtEl>
                                        <p:attrNameLst>
                                          <p:attrName>style.visibility</p:attrName>
                                        </p:attrNameLst>
                                      </p:cBhvr>
                                      <p:to>
                                        <p:strVal val="visible"/>
                                      </p:to>
                                    </p:set>
                                    <p:animEffect transition="in" filter="wipe(left)">
                                      <p:cBhvr>
                                        <p:cTn id="15" dur="500"/>
                                        <p:tgtEl>
                                          <p:spTgt spid="86023">
                                            <p:txEl>
                                              <p:pRg st="3" end="3"/>
                                            </p:txEl>
                                          </p:spTgt>
                                        </p:tgtEl>
                                      </p:cBhvr>
                                    </p:animEffect>
                                  </p:childTnLst>
                                </p:cTn>
                              </p:par>
                            </p:childTnLst>
                          </p:cTn>
                        </p:par>
                        <p:par>
                          <p:cTn id="16" fill="hold">
                            <p:stCondLst>
                              <p:cond delay="4500"/>
                            </p:stCondLst>
                            <p:childTnLst>
                              <p:par>
                                <p:cTn id="17" presetID="22" presetClass="entr" presetSubtype="8" fill="hold" grpId="0" nodeType="afterEffect">
                                  <p:stCondLst>
                                    <p:cond delay="1000"/>
                                  </p:stCondLst>
                                  <p:childTnLst>
                                    <p:set>
                                      <p:cBhvr>
                                        <p:cTn id="18" dur="1" fill="hold">
                                          <p:stCondLst>
                                            <p:cond delay="0"/>
                                          </p:stCondLst>
                                        </p:cTn>
                                        <p:tgtEl>
                                          <p:spTgt spid="86023">
                                            <p:txEl>
                                              <p:pRg st="4" end="4"/>
                                            </p:txEl>
                                          </p:spTgt>
                                        </p:tgtEl>
                                        <p:attrNameLst>
                                          <p:attrName>style.visibility</p:attrName>
                                        </p:attrNameLst>
                                      </p:cBhvr>
                                      <p:to>
                                        <p:strVal val="visible"/>
                                      </p:to>
                                    </p:set>
                                    <p:animEffect transition="in" filter="wipe(left)">
                                      <p:cBhvr>
                                        <p:cTn id="19" dur="500"/>
                                        <p:tgtEl>
                                          <p:spTgt spid="86023">
                                            <p:txEl>
                                              <p:pRg st="4" end="4"/>
                                            </p:txEl>
                                          </p:spTgt>
                                        </p:tgtEl>
                                      </p:cBhvr>
                                    </p:animEffect>
                                  </p:childTnLst>
                                </p:cTn>
                              </p:par>
                            </p:childTnLst>
                          </p:cTn>
                        </p:par>
                        <p:par>
                          <p:cTn id="20" fill="hold">
                            <p:stCondLst>
                              <p:cond delay="6000"/>
                            </p:stCondLst>
                            <p:childTnLst>
                              <p:par>
                                <p:cTn id="21" presetID="22" presetClass="entr" presetSubtype="8" fill="hold" grpId="0" nodeType="afterEffect">
                                  <p:stCondLst>
                                    <p:cond delay="1000"/>
                                  </p:stCondLst>
                                  <p:childTnLst>
                                    <p:set>
                                      <p:cBhvr>
                                        <p:cTn id="22" dur="1" fill="hold">
                                          <p:stCondLst>
                                            <p:cond delay="0"/>
                                          </p:stCondLst>
                                        </p:cTn>
                                        <p:tgtEl>
                                          <p:spTgt spid="86023">
                                            <p:txEl>
                                              <p:pRg st="5" end="5"/>
                                            </p:txEl>
                                          </p:spTgt>
                                        </p:tgtEl>
                                        <p:attrNameLst>
                                          <p:attrName>style.visibility</p:attrName>
                                        </p:attrNameLst>
                                      </p:cBhvr>
                                      <p:to>
                                        <p:strVal val="visible"/>
                                      </p:to>
                                    </p:set>
                                    <p:animEffect transition="in" filter="wipe(left)">
                                      <p:cBhvr>
                                        <p:cTn id="23" dur="500"/>
                                        <p:tgtEl>
                                          <p:spTgt spid="860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3" grpId="0" build="p" autoUpdateAnimBg="0" advAuto="1000"/>
    </p:bldLst>
  </p:timing>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Номер слайда 5"/>
          <p:cNvSpPr>
            <a:spLocks noGrp="1"/>
          </p:cNvSpPr>
          <p:nvPr>
            <p:ph type="sldNum" sz="quarter" idx="12"/>
          </p:nvPr>
        </p:nvSpPr>
        <p:spPr/>
        <p:txBody>
          <a:bodyPr/>
          <a:lstStyle/>
          <a:p>
            <a:pPr>
              <a:defRPr/>
            </a:pPr>
            <a:fld id="{753B43B1-F599-48B7-AF0A-42F8A5979E72}" type="slidenum">
              <a:rPr lang="ru-RU"/>
              <a:pPr>
                <a:defRPr/>
              </a:pPr>
              <a:t>169</a:t>
            </a:fld>
            <a:endParaRPr lang="ru-RU"/>
          </a:p>
        </p:txBody>
      </p:sp>
      <p:sp>
        <p:nvSpPr>
          <p:cNvPr id="86023" name="Rectangle 7"/>
          <p:cNvSpPr>
            <a:spLocks noGrp="1" noChangeArrowheads="1"/>
          </p:cNvSpPr>
          <p:nvPr>
            <p:ph type="body" idx="1"/>
          </p:nvPr>
        </p:nvSpPr>
        <p:spPr>
          <a:xfrm>
            <a:off x="183668" y="166895"/>
            <a:ext cx="7543800" cy="1463124"/>
          </a:xfrm>
        </p:spPr>
        <p:txBody>
          <a:bodyPr/>
          <a:lstStyle/>
          <a:p>
            <a:pPr eaLnBrk="1" hangingPunct="1">
              <a:buFont typeface="Wingdings" pitchFamily="2" charset="2"/>
              <a:buNone/>
              <a:defRPr/>
            </a:pPr>
            <a:r>
              <a:rPr lang="ru-RU"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2. Проектирование структуры сайта</a:t>
            </a:r>
          </a:p>
          <a:p>
            <a:pPr eaLnBrk="1" hangingPunct="1">
              <a:defRPr/>
            </a:pPr>
            <a:r>
              <a:rPr lang="ru-RU" sz="2400" dirty="0" smtClean="0">
                <a:latin typeface="Cambria Math" pitchFamily="18" charset="0"/>
                <a:ea typeface="Cambria Math" pitchFamily="18" charset="0"/>
              </a:rPr>
              <a:t>Определение разделов и связей между страницами</a:t>
            </a:r>
          </a:p>
          <a:p>
            <a:pPr eaLnBrk="1" hangingPunct="1">
              <a:defRPr/>
            </a:pPr>
            <a:r>
              <a:rPr lang="ru-RU" sz="2400" dirty="0" smtClean="0">
                <a:latin typeface="Cambria Math" pitchFamily="18" charset="0"/>
                <a:ea typeface="Cambria Math" pitchFamily="18" charset="0"/>
              </a:rPr>
              <a:t>Графическое представление логической структуры </a:t>
            </a:r>
            <a:r>
              <a:rPr lang="en-US" sz="2400" dirty="0" smtClean="0">
                <a:latin typeface="Cambria Math" pitchFamily="18" charset="0"/>
                <a:ea typeface="Cambria Math" pitchFamily="18" charset="0"/>
              </a:rPr>
              <a:t>Web-</a:t>
            </a:r>
            <a:r>
              <a:rPr lang="ru-RU" sz="2400" dirty="0" smtClean="0">
                <a:latin typeface="Cambria Math" pitchFamily="18" charset="0"/>
                <a:ea typeface="Cambria Math" pitchFamily="18" charset="0"/>
              </a:rPr>
              <a:t>сайта</a:t>
            </a:r>
          </a:p>
        </p:txBody>
      </p:sp>
      <p:graphicFrame>
        <p:nvGraphicFramePr>
          <p:cNvPr id="6" name="Group 1077"/>
          <p:cNvGraphicFramePr>
            <a:graphicFrameLocks/>
          </p:cNvGraphicFramePr>
          <p:nvPr/>
        </p:nvGraphicFramePr>
        <p:xfrm>
          <a:off x="4569387" y="2069207"/>
          <a:ext cx="4226884" cy="1005840"/>
        </p:xfrm>
        <a:graphic>
          <a:graphicData uri="http://schemas.openxmlformats.org/drawingml/2006/table">
            <a:tbl>
              <a:tblPr/>
              <a:tblGrid>
                <a:gridCol w="1056721"/>
                <a:gridCol w="1056721"/>
                <a:gridCol w="1056721"/>
                <a:gridCol w="1056721"/>
              </a:tblGrid>
              <a:tr h="286856">
                <a:tc gridSpan="4">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ru-RU" sz="16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Текстовый заголовок</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tr>
              <a:tr h="28919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ru-RU" sz="16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Ссылка 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ru-RU" sz="16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Ссылка 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ru-RU" sz="16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Ссылка 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ru-RU" sz="16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Ссылка 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5369">
                <a:tc gridSpan="4">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ru-RU" sz="16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Основной текст</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tr>
            </a:tbl>
          </a:graphicData>
        </a:graphic>
      </p:graphicFrame>
      <p:pic>
        <p:nvPicPr>
          <p:cNvPr id="279572" name="Picture 20" descr="Картинки по запросу Проектирование структуры сайта"/>
          <p:cNvPicPr>
            <a:picLocks noChangeAspect="1" noChangeArrowheads="1"/>
          </p:cNvPicPr>
          <p:nvPr/>
        </p:nvPicPr>
        <p:blipFill>
          <a:blip r:embed="rId2" cstate="print"/>
          <a:srcRect/>
          <a:stretch>
            <a:fillRect/>
          </a:stretch>
        </p:blipFill>
        <p:spPr bwMode="auto">
          <a:xfrm>
            <a:off x="425003" y="2514431"/>
            <a:ext cx="2910625" cy="1774771"/>
          </a:xfrm>
          <a:prstGeom prst="rect">
            <a:avLst/>
          </a:prstGeom>
          <a:noFill/>
        </p:spPr>
      </p:pic>
      <p:pic>
        <p:nvPicPr>
          <p:cNvPr id="279574" name="Picture 22" descr="Похожее изображение"/>
          <p:cNvPicPr>
            <a:picLocks noChangeAspect="1" noChangeArrowheads="1"/>
          </p:cNvPicPr>
          <p:nvPr/>
        </p:nvPicPr>
        <p:blipFill>
          <a:blip r:embed="rId3" cstate="print"/>
          <a:srcRect/>
          <a:stretch>
            <a:fillRect/>
          </a:stretch>
        </p:blipFill>
        <p:spPr bwMode="auto">
          <a:xfrm>
            <a:off x="4248108" y="3354182"/>
            <a:ext cx="3079972" cy="1910932"/>
          </a:xfrm>
          <a:prstGeom prst="rect">
            <a:avLst/>
          </a:prstGeom>
          <a:noFill/>
        </p:spPr>
      </p:pic>
      <p:pic>
        <p:nvPicPr>
          <p:cNvPr id="279576" name="Picture 24" descr="Картинки по запросу Проектирование структуры сайта"/>
          <p:cNvPicPr>
            <a:picLocks noChangeAspect="1" noChangeArrowheads="1"/>
          </p:cNvPicPr>
          <p:nvPr/>
        </p:nvPicPr>
        <p:blipFill>
          <a:blip r:embed="rId4" cstate="print"/>
          <a:srcRect/>
          <a:stretch>
            <a:fillRect/>
          </a:stretch>
        </p:blipFill>
        <p:spPr bwMode="auto">
          <a:xfrm>
            <a:off x="530557" y="4956937"/>
            <a:ext cx="2540214" cy="1901063"/>
          </a:xfrm>
          <a:prstGeom prst="rect">
            <a:avLst/>
          </a:prstGeom>
          <a:noFill/>
        </p:spPr>
      </p:pic>
      <p:pic>
        <p:nvPicPr>
          <p:cNvPr id="279578" name="Picture 26" descr="Картинки по запросу Проектирование структуры сайта"/>
          <p:cNvPicPr>
            <a:picLocks noChangeAspect="1" noChangeArrowheads="1"/>
          </p:cNvPicPr>
          <p:nvPr/>
        </p:nvPicPr>
        <p:blipFill>
          <a:blip r:embed="rId5" cstate="print"/>
          <a:srcRect/>
          <a:stretch>
            <a:fillRect/>
          </a:stretch>
        </p:blipFill>
        <p:spPr bwMode="auto">
          <a:xfrm>
            <a:off x="5321657" y="5228823"/>
            <a:ext cx="3609840" cy="180492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86023">
                                            <p:txEl>
                                              <p:pRg st="0" end="0"/>
                                            </p:txEl>
                                          </p:spTgt>
                                        </p:tgtEl>
                                        <p:attrNameLst>
                                          <p:attrName>style.visibility</p:attrName>
                                        </p:attrNameLst>
                                      </p:cBhvr>
                                      <p:to>
                                        <p:strVal val="visible"/>
                                      </p:to>
                                    </p:set>
                                    <p:animEffect transition="in" filter="wipe(left)">
                                      <p:cBhvr>
                                        <p:cTn id="7" dur="500"/>
                                        <p:tgtEl>
                                          <p:spTgt spid="86023">
                                            <p:txEl>
                                              <p:pRg st="0" end="0"/>
                                            </p:txEl>
                                          </p:spTgt>
                                        </p:tgtEl>
                                      </p:cBhvr>
                                    </p:animEffect>
                                  </p:childTnLst>
                                </p:cTn>
                              </p:par>
                            </p:childTnLst>
                          </p:cTn>
                        </p:par>
                        <p:par>
                          <p:cTn id="8" fill="hold">
                            <p:stCondLst>
                              <p:cond delay="1500"/>
                            </p:stCondLst>
                            <p:childTnLst>
                              <p:par>
                                <p:cTn id="9" presetID="22" presetClass="entr" presetSubtype="8" fill="hold" grpId="0" nodeType="afterEffect">
                                  <p:stCondLst>
                                    <p:cond delay="1000"/>
                                  </p:stCondLst>
                                  <p:childTnLst>
                                    <p:set>
                                      <p:cBhvr>
                                        <p:cTn id="10" dur="1" fill="hold">
                                          <p:stCondLst>
                                            <p:cond delay="0"/>
                                          </p:stCondLst>
                                        </p:cTn>
                                        <p:tgtEl>
                                          <p:spTgt spid="86023">
                                            <p:txEl>
                                              <p:pRg st="1" end="1"/>
                                            </p:txEl>
                                          </p:spTgt>
                                        </p:tgtEl>
                                        <p:attrNameLst>
                                          <p:attrName>style.visibility</p:attrName>
                                        </p:attrNameLst>
                                      </p:cBhvr>
                                      <p:to>
                                        <p:strVal val="visible"/>
                                      </p:to>
                                    </p:set>
                                    <p:animEffect transition="in" filter="wipe(left)">
                                      <p:cBhvr>
                                        <p:cTn id="11" dur="500"/>
                                        <p:tgtEl>
                                          <p:spTgt spid="86023">
                                            <p:txEl>
                                              <p:pRg st="1" end="1"/>
                                            </p:txEl>
                                          </p:spTgt>
                                        </p:tgtEl>
                                      </p:cBhvr>
                                    </p:animEffect>
                                  </p:childTnLst>
                                </p:cTn>
                              </p:par>
                            </p:childTnLst>
                          </p:cTn>
                        </p:par>
                        <p:par>
                          <p:cTn id="12" fill="hold">
                            <p:stCondLst>
                              <p:cond delay="3000"/>
                            </p:stCondLst>
                            <p:childTnLst>
                              <p:par>
                                <p:cTn id="13" presetID="22" presetClass="entr" presetSubtype="8" fill="hold" grpId="0" nodeType="afterEffect">
                                  <p:stCondLst>
                                    <p:cond delay="1000"/>
                                  </p:stCondLst>
                                  <p:childTnLst>
                                    <p:set>
                                      <p:cBhvr>
                                        <p:cTn id="14" dur="1" fill="hold">
                                          <p:stCondLst>
                                            <p:cond delay="0"/>
                                          </p:stCondLst>
                                        </p:cTn>
                                        <p:tgtEl>
                                          <p:spTgt spid="86023">
                                            <p:txEl>
                                              <p:pRg st="2" end="2"/>
                                            </p:txEl>
                                          </p:spTgt>
                                        </p:tgtEl>
                                        <p:attrNameLst>
                                          <p:attrName>style.visibility</p:attrName>
                                        </p:attrNameLst>
                                      </p:cBhvr>
                                      <p:to>
                                        <p:strVal val="visible"/>
                                      </p:to>
                                    </p:set>
                                    <p:animEffect transition="in" filter="wipe(left)">
                                      <p:cBhvr>
                                        <p:cTn id="15" dur="500"/>
                                        <p:tgtEl>
                                          <p:spTgt spid="8602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3" grpId="0" build="p" autoUpdateAnimBg="0" advAuto="100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76BD30E-4C42-4A5A-9C2F-5A6ED8BF7910}" type="slidenum">
              <a:rPr lang="ru-RU" altLang="ru-RU" sz="1400" smtClean="0"/>
              <a:pPr>
                <a:spcBef>
                  <a:spcPct val="0"/>
                </a:spcBef>
                <a:buFontTx/>
                <a:buNone/>
              </a:pPr>
              <a:t>17</a:t>
            </a:fld>
            <a:endParaRPr lang="ru-RU" altLang="ru-RU" sz="1400" smtClean="0"/>
          </a:p>
        </p:txBody>
      </p:sp>
      <p:pic>
        <p:nvPicPr>
          <p:cNvPr id="1433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 y="947738"/>
            <a:ext cx="8572500"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5" descr="Картинки по запросу кроссбраузерность сайт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9463" y="2655888"/>
            <a:ext cx="4983162"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Заголовок 1"/>
          <p:cNvSpPr>
            <a:spLocks noGrp="1"/>
          </p:cNvSpPr>
          <p:nvPr>
            <p:ph type="title"/>
          </p:nvPr>
        </p:nvSpPr>
        <p:spPr>
          <a:xfrm>
            <a:off x="311150" y="301625"/>
            <a:ext cx="8375650" cy="471488"/>
          </a:xfrm>
        </p:spPr>
        <p:txBody>
          <a:bodyPr/>
          <a:lstStyle/>
          <a:p>
            <a:pPr algn="ctr"/>
            <a:r>
              <a:rPr lang="ru-RU" altLang="ru-RU" smtClean="0"/>
              <a:t>Кроссбраузерность сайта</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D350305B-E755-45B0-A9D3-04656E5BE90E}" type="slidenum">
              <a:rPr lang="ru-RU" altLang="ru-RU" smtClean="0"/>
              <a:pPr>
                <a:defRPr/>
              </a:pPr>
              <a:t>170</a:t>
            </a:fld>
            <a:endParaRPr lang="ru-RU" altLang="ru-RU"/>
          </a:p>
        </p:txBody>
      </p:sp>
      <p:pic>
        <p:nvPicPr>
          <p:cNvPr id="280578" name="Picture 2" descr="Картинки по запросу Проектирование структуры сайта"/>
          <p:cNvPicPr>
            <a:picLocks noChangeAspect="1" noChangeArrowheads="1"/>
          </p:cNvPicPr>
          <p:nvPr/>
        </p:nvPicPr>
        <p:blipFill>
          <a:blip r:embed="rId2" cstate="print"/>
          <a:srcRect/>
          <a:stretch>
            <a:fillRect/>
          </a:stretch>
        </p:blipFill>
        <p:spPr bwMode="auto">
          <a:xfrm>
            <a:off x="541941" y="1506828"/>
            <a:ext cx="7867292" cy="4404575"/>
          </a:xfrm>
          <a:prstGeom prst="rect">
            <a:avLst/>
          </a:prstGeom>
          <a:noFill/>
        </p:spPr>
      </p:pic>
      <p:sp>
        <p:nvSpPr>
          <p:cNvPr id="7" name="TextBox 6"/>
          <p:cNvSpPr txBox="1"/>
          <p:nvPr/>
        </p:nvSpPr>
        <p:spPr>
          <a:xfrm>
            <a:off x="1017431" y="489397"/>
            <a:ext cx="2279560" cy="369332"/>
          </a:xfrm>
          <a:prstGeom prst="rect">
            <a:avLst/>
          </a:prstGeom>
          <a:noFill/>
        </p:spPr>
        <p:txBody>
          <a:bodyPr wrap="square" rtlCol="0">
            <a:spAutoFit/>
          </a:bodyPr>
          <a:lstStyle/>
          <a:p>
            <a:r>
              <a:rPr lang="ru-RU" dirty="0" smtClean="0">
                <a:solidFill>
                  <a:srgbClr val="C00000"/>
                </a:solidFill>
              </a:rPr>
              <a:t>Например</a:t>
            </a:r>
            <a:endParaRPr lang="ru-RU" dirty="0">
              <a:solidFill>
                <a:srgbClr val="C00000"/>
              </a:solidFill>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D350305B-E755-45B0-A9D3-04656E5BE90E}" type="slidenum">
              <a:rPr lang="ru-RU" altLang="ru-RU" smtClean="0"/>
              <a:pPr>
                <a:defRPr/>
              </a:pPr>
              <a:t>171</a:t>
            </a:fld>
            <a:endParaRPr lang="ru-RU" altLang="ru-RU"/>
          </a:p>
        </p:txBody>
      </p:sp>
      <p:pic>
        <p:nvPicPr>
          <p:cNvPr id="281602" name="Picture 2" descr="Картинки по запросу Проектирование структуры сайта"/>
          <p:cNvPicPr>
            <a:picLocks noChangeAspect="1" noChangeArrowheads="1"/>
          </p:cNvPicPr>
          <p:nvPr/>
        </p:nvPicPr>
        <p:blipFill>
          <a:blip r:embed="rId2" cstate="print"/>
          <a:srcRect/>
          <a:stretch>
            <a:fillRect/>
          </a:stretch>
        </p:blipFill>
        <p:spPr bwMode="auto">
          <a:xfrm>
            <a:off x="1121490" y="364140"/>
            <a:ext cx="6376701" cy="5740445"/>
          </a:xfrm>
          <a:prstGeom prst="rect">
            <a:avLst/>
          </a:prstGeom>
          <a:noFill/>
        </p:spPr>
      </p:pic>
      <p:sp>
        <p:nvSpPr>
          <p:cNvPr id="6" name="TextBox 5"/>
          <p:cNvSpPr txBox="1"/>
          <p:nvPr/>
        </p:nvSpPr>
        <p:spPr>
          <a:xfrm>
            <a:off x="347730" y="244698"/>
            <a:ext cx="2279560" cy="369332"/>
          </a:xfrm>
          <a:prstGeom prst="rect">
            <a:avLst/>
          </a:prstGeom>
          <a:noFill/>
        </p:spPr>
        <p:txBody>
          <a:bodyPr wrap="square" rtlCol="0">
            <a:spAutoFit/>
          </a:bodyPr>
          <a:lstStyle/>
          <a:p>
            <a:r>
              <a:rPr lang="ru-RU" dirty="0" smtClean="0">
                <a:solidFill>
                  <a:srgbClr val="C00000"/>
                </a:solidFill>
              </a:rPr>
              <a:t>Например</a:t>
            </a:r>
            <a:endParaRPr lang="ru-RU" dirty="0">
              <a:solidFill>
                <a:srgbClr val="C00000"/>
              </a:solidFill>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D350305B-E755-45B0-A9D3-04656E5BE90E}" type="slidenum">
              <a:rPr lang="ru-RU" altLang="ru-RU" smtClean="0"/>
              <a:pPr>
                <a:defRPr/>
              </a:pPr>
              <a:t>172</a:t>
            </a:fld>
            <a:endParaRPr lang="ru-RU" altLang="ru-RU"/>
          </a:p>
        </p:txBody>
      </p:sp>
      <p:sp>
        <p:nvSpPr>
          <p:cNvPr id="282626" name="AutoShape 2" descr="Картинки по запросу Проектирование структуры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82628" name="AutoShape 4" descr="Картинки по запросу Проектирование структуры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282629" name="Picture 5"/>
          <p:cNvPicPr>
            <a:picLocks noChangeAspect="1" noChangeArrowheads="1"/>
          </p:cNvPicPr>
          <p:nvPr/>
        </p:nvPicPr>
        <p:blipFill>
          <a:blip r:embed="rId2" cstate="print"/>
          <a:srcRect/>
          <a:stretch>
            <a:fillRect/>
          </a:stretch>
        </p:blipFill>
        <p:spPr bwMode="auto">
          <a:xfrm>
            <a:off x="643072" y="228196"/>
            <a:ext cx="7955308" cy="6404423"/>
          </a:xfrm>
          <a:prstGeom prst="rect">
            <a:avLst/>
          </a:prstGeom>
          <a:noFill/>
          <a:ln w="9525">
            <a:noFill/>
            <a:miter lim="800000"/>
            <a:headEnd/>
            <a:tailEnd/>
          </a:ln>
        </p:spPr>
      </p:pic>
      <p:sp>
        <p:nvSpPr>
          <p:cNvPr id="8" name="TextBox 7"/>
          <p:cNvSpPr txBox="1"/>
          <p:nvPr/>
        </p:nvSpPr>
        <p:spPr>
          <a:xfrm>
            <a:off x="1017431" y="489397"/>
            <a:ext cx="2279560" cy="369332"/>
          </a:xfrm>
          <a:prstGeom prst="rect">
            <a:avLst/>
          </a:prstGeom>
          <a:noFill/>
        </p:spPr>
        <p:txBody>
          <a:bodyPr wrap="square" rtlCol="0">
            <a:spAutoFit/>
          </a:bodyPr>
          <a:lstStyle/>
          <a:p>
            <a:r>
              <a:rPr lang="ru-RU" dirty="0" smtClean="0">
                <a:solidFill>
                  <a:srgbClr val="C00000"/>
                </a:solidFill>
              </a:rPr>
              <a:t>Например</a:t>
            </a:r>
            <a:endParaRPr lang="ru-RU" dirty="0">
              <a:solidFill>
                <a:srgbClr val="C00000"/>
              </a:solidFill>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D350305B-E755-45B0-A9D3-04656E5BE90E}" type="slidenum">
              <a:rPr lang="ru-RU" altLang="ru-RU" smtClean="0"/>
              <a:pPr>
                <a:defRPr/>
              </a:pPr>
              <a:t>173</a:t>
            </a:fld>
            <a:endParaRPr lang="ru-RU" altLang="ru-RU"/>
          </a:p>
        </p:txBody>
      </p:sp>
      <p:pic>
        <p:nvPicPr>
          <p:cNvPr id="283650" name="Picture 2" descr="Похожее изображение"/>
          <p:cNvPicPr>
            <a:picLocks noChangeAspect="1" noChangeArrowheads="1"/>
          </p:cNvPicPr>
          <p:nvPr/>
        </p:nvPicPr>
        <p:blipFill>
          <a:blip r:embed="rId2" cstate="print"/>
          <a:srcRect/>
          <a:stretch>
            <a:fillRect/>
          </a:stretch>
        </p:blipFill>
        <p:spPr bwMode="auto">
          <a:xfrm>
            <a:off x="928306" y="520946"/>
            <a:ext cx="7360043" cy="5441973"/>
          </a:xfrm>
          <a:prstGeom prst="rect">
            <a:avLst/>
          </a:prstGeom>
          <a:noFill/>
        </p:spPr>
      </p:pic>
      <p:sp>
        <p:nvSpPr>
          <p:cNvPr id="6" name="TextBox 5"/>
          <p:cNvSpPr txBox="1"/>
          <p:nvPr/>
        </p:nvSpPr>
        <p:spPr>
          <a:xfrm>
            <a:off x="437881" y="334850"/>
            <a:ext cx="2279560" cy="369332"/>
          </a:xfrm>
          <a:prstGeom prst="rect">
            <a:avLst/>
          </a:prstGeom>
          <a:noFill/>
        </p:spPr>
        <p:txBody>
          <a:bodyPr wrap="square" rtlCol="0">
            <a:spAutoFit/>
          </a:bodyPr>
          <a:lstStyle/>
          <a:p>
            <a:r>
              <a:rPr lang="ru-RU" dirty="0" smtClean="0">
                <a:solidFill>
                  <a:srgbClr val="C00000"/>
                </a:solidFill>
              </a:rPr>
              <a:t>Например</a:t>
            </a:r>
            <a:endParaRPr lang="ru-RU" dirty="0">
              <a:solidFill>
                <a:srgbClr val="C00000"/>
              </a:solidFill>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D350305B-E755-45B0-A9D3-04656E5BE90E}" type="slidenum">
              <a:rPr lang="ru-RU" altLang="ru-RU" smtClean="0"/>
              <a:pPr>
                <a:defRPr/>
              </a:pPr>
              <a:t>174</a:t>
            </a:fld>
            <a:endParaRPr lang="ru-RU" altLang="ru-RU"/>
          </a:p>
        </p:txBody>
      </p:sp>
      <p:pic>
        <p:nvPicPr>
          <p:cNvPr id="284674" name="Picture 2" descr="Картинки по запросу Проектирование структуры сайта"/>
          <p:cNvPicPr>
            <a:picLocks noChangeAspect="1" noChangeArrowheads="1"/>
          </p:cNvPicPr>
          <p:nvPr/>
        </p:nvPicPr>
        <p:blipFill>
          <a:blip r:embed="rId2" cstate="print"/>
          <a:srcRect/>
          <a:stretch>
            <a:fillRect/>
          </a:stretch>
        </p:blipFill>
        <p:spPr bwMode="auto">
          <a:xfrm>
            <a:off x="412123" y="1152657"/>
            <a:ext cx="8306873" cy="5261021"/>
          </a:xfrm>
          <a:prstGeom prst="rect">
            <a:avLst/>
          </a:prstGeom>
          <a:noFill/>
        </p:spPr>
      </p:pic>
      <p:sp>
        <p:nvSpPr>
          <p:cNvPr id="6" name="TextBox 5"/>
          <p:cNvSpPr txBox="1"/>
          <p:nvPr/>
        </p:nvSpPr>
        <p:spPr>
          <a:xfrm>
            <a:off x="682581" y="412123"/>
            <a:ext cx="2279560" cy="369332"/>
          </a:xfrm>
          <a:prstGeom prst="rect">
            <a:avLst/>
          </a:prstGeom>
          <a:noFill/>
        </p:spPr>
        <p:txBody>
          <a:bodyPr wrap="square" rtlCol="0">
            <a:spAutoFit/>
          </a:bodyPr>
          <a:lstStyle/>
          <a:p>
            <a:r>
              <a:rPr lang="ru-RU" dirty="0" smtClean="0">
                <a:solidFill>
                  <a:srgbClr val="C00000"/>
                </a:solidFill>
              </a:rPr>
              <a:t>Например</a:t>
            </a:r>
            <a:endParaRPr lang="ru-RU" dirty="0">
              <a:solidFill>
                <a:srgbClr val="C00000"/>
              </a:solidFill>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D350305B-E755-45B0-A9D3-04656E5BE90E}" type="slidenum">
              <a:rPr lang="ru-RU" altLang="ru-RU" smtClean="0"/>
              <a:pPr>
                <a:defRPr/>
              </a:pPr>
              <a:t>175</a:t>
            </a:fld>
            <a:endParaRPr lang="ru-RU" altLang="ru-RU"/>
          </a:p>
        </p:txBody>
      </p:sp>
      <p:pic>
        <p:nvPicPr>
          <p:cNvPr id="285698" name="Picture 2" descr="Похожее изображение"/>
          <p:cNvPicPr>
            <a:picLocks noChangeAspect="1" noChangeArrowheads="1"/>
          </p:cNvPicPr>
          <p:nvPr/>
        </p:nvPicPr>
        <p:blipFill>
          <a:blip r:embed="rId2" cstate="print"/>
          <a:srcRect/>
          <a:stretch>
            <a:fillRect/>
          </a:stretch>
        </p:blipFill>
        <p:spPr bwMode="auto">
          <a:xfrm>
            <a:off x="360608" y="669701"/>
            <a:ext cx="8436691" cy="5022761"/>
          </a:xfrm>
          <a:prstGeom prst="rect">
            <a:avLst/>
          </a:prstGeom>
          <a:noFill/>
        </p:spPr>
      </p:pic>
      <p:pic>
        <p:nvPicPr>
          <p:cNvPr id="285699" name="Picture 3"/>
          <p:cNvPicPr>
            <a:picLocks noChangeAspect="1" noChangeArrowheads="1"/>
          </p:cNvPicPr>
          <p:nvPr/>
        </p:nvPicPr>
        <p:blipFill>
          <a:blip r:embed="rId3" cstate="print"/>
          <a:srcRect/>
          <a:stretch>
            <a:fillRect/>
          </a:stretch>
        </p:blipFill>
        <p:spPr bwMode="auto">
          <a:xfrm>
            <a:off x="275018" y="5718220"/>
            <a:ext cx="2009744" cy="637236"/>
          </a:xfrm>
          <a:prstGeom prst="rect">
            <a:avLst/>
          </a:prstGeom>
          <a:noFill/>
          <a:ln w="9525">
            <a:noFill/>
            <a:miter lim="800000"/>
            <a:headEnd/>
            <a:tailEnd/>
          </a:ln>
        </p:spPr>
      </p:pic>
      <p:pic>
        <p:nvPicPr>
          <p:cNvPr id="285700" name="Picture 4"/>
          <p:cNvPicPr>
            <a:picLocks noChangeAspect="1" noChangeArrowheads="1"/>
          </p:cNvPicPr>
          <p:nvPr/>
        </p:nvPicPr>
        <p:blipFill>
          <a:blip r:embed="rId4" cstate="print"/>
          <a:srcRect/>
          <a:stretch>
            <a:fillRect/>
          </a:stretch>
        </p:blipFill>
        <p:spPr bwMode="auto">
          <a:xfrm>
            <a:off x="1540300" y="6239814"/>
            <a:ext cx="1323975" cy="457200"/>
          </a:xfrm>
          <a:prstGeom prst="rect">
            <a:avLst/>
          </a:prstGeom>
          <a:noFill/>
          <a:ln w="9525">
            <a:noFill/>
            <a:miter lim="800000"/>
            <a:headEnd/>
            <a:tailEnd/>
          </a:ln>
        </p:spPr>
      </p:pic>
      <p:pic>
        <p:nvPicPr>
          <p:cNvPr id="285701" name="Picture 5"/>
          <p:cNvPicPr>
            <a:picLocks noChangeAspect="1" noChangeArrowheads="1"/>
          </p:cNvPicPr>
          <p:nvPr/>
        </p:nvPicPr>
        <p:blipFill>
          <a:blip r:embed="rId5" cstate="print"/>
          <a:srcRect/>
          <a:stretch>
            <a:fillRect/>
          </a:stretch>
        </p:blipFill>
        <p:spPr bwMode="auto">
          <a:xfrm>
            <a:off x="3322346" y="5893493"/>
            <a:ext cx="1314450" cy="428625"/>
          </a:xfrm>
          <a:prstGeom prst="rect">
            <a:avLst/>
          </a:prstGeom>
          <a:noFill/>
          <a:ln w="9525">
            <a:noFill/>
            <a:miter lim="800000"/>
            <a:headEnd/>
            <a:tailEnd/>
          </a:ln>
        </p:spPr>
      </p:pic>
      <p:pic>
        <p:nvPicPr>
          <p:cNvPr id="285702" name="Picture 6"/>
          <p:cNvPicPr>
            <a:picLocks noChangeAspect="1" noChangeArrowheads="1"/>
          </p:cNvPicPr>
          <p:nvPr/>
        </p:nvPicPr>
        <p:blipFill>
          <a:blip r:embed="rId6" cstate="print"/>
          <a:srcRect/>
          <a:stretch>
            <a:fillRect/>
          </a:stretch>
        </p:blipFill>
        <p:spPr bwMode="auto">
          <a:xfrm>
            <a:off x="4960580" y="6207617"/>
            <a:ext cx="1252269" cy="477055"/>
          </a:xfrm>
          <a:prstGeom prst="rect">
            <a:avLst/>
          </a:prstGeom>
          <a:noFill/>
          <a:ln w="9525">
            <a:noFill/>
            <a:miter lim="800000"/>
            <a:headEnd/>
            <a:tailEnd/>
          </a:ln>
        </p:spPr>
      </p:pic>
      <p:pic>
        <p:nvPicPr>
          <p:cNvPr id="285703" name="Picture 7"/>
          <p:cNvPicPr>
            <a:picLocks noChangeAspect="1" noChangeArrowheads="1"/>
          </p:cNvPicPr>
          <p:nvPr/>
        </p:nvPicPr>
        <p:blipFill>
          <a:blip r:embed="rId7" cstate="print"/>
          <a:srcRect/>
          <a:stretch>
            <a:fillRect/>
          </a:stretch>
        </p:blipFill>
        <p:spPr bwMode="auto">
          <a:xfrm>
            <a:off x="6257993" y="5883432"/>
            <a:ext cx="1224632" cy="463696"/>
          </a:xfrm>
          <a:prstGeom prst="rect">
            <a:avLst/>
          </a:prstGeom>
          <a:noFill/>
          <a:ln w="9525">
            <a:noFill/>
            <a:miter lim="800000"/>
            <a:headEnd/>
            <a:tailEnd/>
          </a:ln>
        </p:spPr>
      </p:pic>
      <p:sp>
        <p:nvSpPr>
          <p:cNvPr id="11" name="TextBox 10"/>
          <p:cNvSpPr txBox="1"/>
          <p:nvPr/>
        </p:nvSpPr>
        <p:spPr>
          <a:xfrm>
            <a:off x="244699" y="180304"/>
            <a:ext cx="2279560" cy="369332"/>
          </a:xfrm>
          <a:prstGeom prst="rect">
            <a:avLst/>
          </a:prstGeom>
          <a:noFill/>
        </p:spPr>
        <p:txBody>
          <a:bodyPr wrap="square" rtlCol="0">
            <a:spAutoFit/>
          </a:bodyPr>
          <a:lstStyle/>
          <a:p>
            <a:r>
              <a:rPr lang="ru-RU" dirty="0" smtClean="0">
                <a:solidFill>
                  <a:srgbClr val="C00000"/>
                </a:solidFill>
              </a:rPr>
              <a:t>Например</a:t>
            </a:r>
            <a:endParaRPr lang="ru-RU" dirty="0">
              <a:solidFill>
                <a:srgbClr val="C00000"/>
              </a:solidFill>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D350305B-E755-45B0-A9D3-04656E5BE90E}" type="slidenum">
              <a:rPr lang="ru-RU" altLang="ru-RU" smtClean="0"/>
              <a:pPr>
                <a:defRPr/>
              </a:pPr>
              <a:t>176</a:t>
            </a:fld>
            <a:endParaRPr lang="ru-RU" altLang="ru-RU"/>
          </a:p>
        </p:txBody>
      </p:sp>
      <p:sp>
        <p:nvSpPr>
          <p:cNvPr id="286722" name="AutoShape 2" descr="Похожее изображение"/>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286724" name="Picture 4" descr="Похожее изображение"/>
          <p:cNvPicPr>
            <a:picLocks noChangeAspect="1" noChangeArrowheads="1"/>
          </p:cNvPicPr>
          <p:nvPr/>
        </p:nvPicPr>
        <p:blipFill>
          <a:blip r:embed="rId2" cstate="print"/>
          <a:srcRect/>
          <a:stretch>
            <a:fillRect/>
          </a:stretch>
        </p:blipFill>
        <p:spPr bwMode="auto">
          <a:xfrm>
            <a:off x="360608" y="1326523"/>
            <a:ext cx="8470106" cy="5203065"/>
          </a:xfrm>
          <a:prstGeom prst="rect">
            <a:avLst/>
          </a:prstGeom>
          <a:noFill/>
        </p:spPr>
      </p:pic>
      <p:sp>
        <p:nvSpPr>
          <p:cNvPr id="7" name="TextBox 6"/>
          <p:cNvSpPr txBox="1"/>
          <p:nvPr/>
        </p:nvSpPr>
        <p:spPr>
          <a:xfrm>
            <a:off x="1155552" y="373487"/>
            <a:ext cx="2279560" cy="369332"/>
          </a:xfrm>
          <a:prstGeom prst="rect">
            <a:avLst/>
          </a:prstGeom>
          <a:noFill/>
        </p:spPr>
        <p:txBody>
          <a:bodyPr wrap="square" rtlCol="0">
            <a:spAutoFit/>
          </a:bodyPr>
          <a:lstStyle/>
          <a:p>
            <a:r>
              <a:rPr lang="ru-RU" dirty="0" smtClean="0">
                <a:solidFill>
                  <a:srgbClr val="C00000"/>
                </a:solidFill>
              </a:rPr>
              <a:t>Например</a:t>
            </a:r>
            <a:endParaRPr lang="ru-RU" dirty="0">
              <a:solidFill>
                <a:srgbClr val="C00000"/>
              </a:solidFill>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Номер слайда 5"/>
          <p:cNvSpPr>
            <a:spLocks noGrp="1"/>
          </p:cNvSpPr>
          <p:nvPr>
            <p:ph type="sldNum" sz="quarter" idx="12"/>
          </p:nvPr>
        </p:nvSpPr>
        <p:spPr/>
        <p:txBody>
          <a:bodyPr/>
          <a:lstStyle/>
          <a:p>
            <a:pPr>
              <a:defRPr/>
            </a:pPr>
            <a:fld id="{A417570A-8397-46FF-AACD-1C17C0BF352D}" type="slidenum">
              <a:rPr lang="ru-RU"/>
              <a:pPr>
                <a:defRPr/>
              </a:pPr>
              <a:t>177</a:t>
            </a:fld>
            <a:endParaRPr lang="ru-RU" dirty="0"/>
          </a:p>
        </p:txBody>
      </p:sp>
      <p:sp>
        <p:nvSpPr>
          <p:cNvPr id="86023" name="Rectangle 7"/>
          <p:cNvSpPr>
            <a:spLocks noGrp="1" noChangeArrowheads="1"/>
          </p:cNvSpPr>
          <p:nvPr>
            <p:ph type="body" idx="1"/>
          </p:nvPr>
        </p:nvSpPr>
        <p:spPr>
          <a:xfrm>
            <a:off x="0" y="191035"/>
            <a:ext cx="7862888" cy="4213539"/>
          </a:xfrm>
        </p:spPr>
        <p:txBody>
          <a:bodyPr/>
          <a:lstStyle/>
          <a:p>
            <a:pPr eaLnBrk="1" hangingPunct="1">
              <a:buFont typeface="Wingdings" pitchFamily="2" charset="2"/>
              <a:buNone/>
              <a:defRPr/>
            </a:pPr>
            <a:r>
              <a:rPr lang="ru-RU"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3. Разработка дизайна сайта</a:t>
            </a:r>
          </a:p>
          <a:p>
            <a:pPr eaLnBrk="1" hangingPunct="1">
              <a:buFont typeface="Wingdings" pitchFamily="2" charset="2"/>
              <a:buNone/>
              <a:defRPr/>
            </a:pPr>
            <a:r>
              <a:rPr lang="ru-RU" dirty="0" smtClean="0">
                <a:solidFill>
                  <a:srgbClr val="FF0000"/>
                </a:solidFill>
              </a:rPr>
              <a:t> </a:t>
            </a:r>
            <a:r>
              <a:rPr lang="ru-RU" sz="2400" b="1" dirty="0" smtClean="0">
                <a:solidFill>
                  <a:srgbClr val="C00000"/>
                </a:solidFill>
              </a:rPr>
              <a:t>(</a:t>
            </a:r>
            <a:r>
              <a:rPr lang="ru-RU" sz="2400" b="1" dirty="0" err="1" smtClean="0">
                <a:solidFill>
                  <a:srgbClr val="C00000"/>
                </a:solidFill>
              </a:rPr>
              <a:t>креатив</a:t>
            </a:r>
            <a:r>
              <a:rPr lang="ru-RU" sz="2400" b="1" dirty="0" smtClean="0">
                <a:solidFill>
                  <a:srgbClr val="C00000"/>
                </a:solidFill>
              </a:rPr>
              <a:t> или визуальная составляющая сайта)</a:t>
            </a:r>
          </a:p>
          <a:p>
            <a:pPr algn="just" eaLnBrk="1" hangingPunct="1">
              <a:defRPr/>
            </a:pPr>
            <a:r>
              <a:rPr lang="ru-RU" sz="1800" dirty="0" smtClean="0"/>
              <a:t>Выбор стиля текстовых блоков (основного текста, </a:t>
            </a:r>
          </a:p>
          <a:p>
            <a:pPr algn="just" eaLnBrk="1" hangingPunct="1">
              <a:buNone/>
              <a:defRPr/>
            </a:pPr>
            <a:r>
              <a:rPr lang="ru-RU" sz="1800" dirty="0" smtClean="0"/>
              <a:t>      заголовков, списков, текстовых гиперссылок) – </a:t>
            </a:r>
            <a:r>
              <a:rPr lang="ru-RU" sz="1800" dirty="0" smtClean="0">
                <a:solidFill>
                  <a:schemeClr val="bg2"/>
                </a:solidFill>
              </a:rPr>
              <a:t>задаётся совокупность параметров формата (шрифт, размер,</a:t>
            </a:r>
          </a:p>
          <a:p>
            <a:pPr algn="just" eaLnBrk="1" hangingPunct="1">
              <a:buNone/>
              <a:defRPr/>
            </a:pPr>
            <a:r>
              <a:rPr lang="ru-RU" sz="1800" dirty="0" smtClean="0">
                <a:solidFill>
                  <a:schemeClr val="bg2"/>
                </a:solidFill>
              </a:rPr>
              <a:t>       начертание, выравнивание, интервалы и др.)</a:t>
            </a:r>
          </a:p>
          <a:p>
            <a:pPr algn="just" eaLnBrk="1" hangingPunct="1">
              <a:defRPr/>
            </a:pPr>
            <a:r>
              <a:rPr lang="ru-RU" sz="1800" dirty="0" smtClean="0"/>
              <a:t>Выбор стиля графических изображений (рисунков, </a:t>
            </a:r>
          </a:p>
          <a:p>
            <a:pPr algn="just" eaLnBrk="1" hangingPunct="1">
              <a:buNone/>
              <a:defRPr/>
            </a:pPr>
            <a:r>
              <a:rPr lang="ru-RU" sz="1800" dirty="0" smtClean="0"/>
              <a:t>      фотографий, анимации, «обоев» (фоновых рисунков), изображений-гиперссылок, разделительных линий) - </a:t>
            </a:r>
            <a:r>
              <a:rPr lang="ru-RU" sz="1800" dirty="0" smtClean="0">
                <a:solidFill>
                  <a:schemeClr val="bg2"/>
                </a:solidFill>
              </a:rPr>
              <a:t>задаётся совокупностью параметров формы: размер, цвет, фактура материала, эффекты (тень, блеск, прозрачность)</a:t>
            </a:r>
          </a:p>
        </p:txBody>
      </p:sp>
      <p:pic>
        <p:nvPicPr>
          <p:cNvPr id="287746" name="Picture 2" descr="Картинки по запросу Разработка дизайна сайта"/>
          <p:cNvPicPr>
            <a:picLocks noChangeAspect="1" noChangeArrowheads="1"/>
          </p:cNvPicPr>
          <p:nvPr/>
        </p:nvPicPr>
        <p:blipFill>
          <a:blip r:embed="rId2" cstate="print"/>
          <a:srcRect/>
          <a:stretch>
            <a:fillRect/>
          </a:stretch>
        </p:blipFill>
        <p:spPr bwMode="auto">
          <a:xfrm>
            <a:off x="2151802" y="4394033"/>
            <a:ext cx="4738397" cy="2463967"/>
          </a:xfrm>
          <a:prstGeom prst="rect">
            <a:avLst/>
          </a:prstGeom>
          <a:noFill/>
        </p:spPr>
      </p:pic>
      <p:pic>
        <p:nvPicPr>
          <p:cNvPr id="287748" name="Picture 4" descr="Картинки по запросу Разработка дизайна сайта"/>
          <p:cNvPicPr>
            <a:picLocks noChangeAspect="1" noChangeArrowheads="1"/>
          </p:cNvPicPr>
          <p:nvPr/>
        </p:nvPicPr>
        <p:blipFill>
          <a:blip r:embed="rId3" cstate="print"/>
          <a:srcRect/>
          <a:stretch>
            <a:fillRect/>
          </a:stretch>
        </p:blipFill>
        <p:spPr bwMode="auto">
          <a:xfrm>
            <a:off x="7371352" y="0"/>
            <a:ext cx="1772648" cy="119773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86023">
                                            <p:txEl>
                                              <p:pRg st="0" end="0"/>
                                            </p:txEl>
                                          </p:spTgt>
                                        </p:tgtEl>
                                        <p:attrNameLst>
                                          <p:attrName>style.visibility</p:attrName>
                                        </p:attrNameLst>
                                      </p:cBhvr>
                                      <p:to>
                                        <p:strVal val="visible"/>
                                      </p:to>
                                    </p:set>
                                    <p:animEffect transition="in" filter="wipe(left)">
                                      <p:cBhvr>
                                        <p:cTn id="7" dur="500"/>
                                        <p:tgtEl>
                                          <p:spTgt spid="86023">
                                            <p:txEl>
                                              <p:pRg st="0" end="0"/>
                                            </p:txEl>
                                          </p:spTgt>
                                        </p:tgtEl>
                                      </p:cBhvr>
                                    </p:animEffect>
                                  </p:childTnLst>
                                </p:cTn>
                              </p:par>
                            </p:childTnLst>
                          </p:cTn>
                        </p:par>
                        <p:par>
                          <p:cTn id="8" fill="hold">
                            <p:stCondLst>
                              <p:cond delay="1500"/>
                            </p:stCondLst>
                            <p:childTnLst>
                              <p:par>
                                <p:cTn id="9" presetID="22" presetClass="entr" presetSubtype="8" fill="hold" grpId="0" nodeType="afterEffect">
                                  <p:stCondLst>
                                    <p:cond delay="1000"/>
                                  </p:stCondLst>
                                  <p:childTnLst>
                                    <p:set>
                                      <p:cBhvr>
                                        <p:cTn id="10" dur="1" fill="hold">
                                          <p:stCondLst>
                                            <p:cond delay="0"/>
                                          </p:stCondLst>
                                        </p:cTn>
                                        <p:tgtEl>
                                          <p:spTgt spid="86023">
                                            <p:txEl>
                                              <p:pRg st="1" end="1"/>
                                            </p:txEl>
                                          </p:spTgt>
                                        </p:tgtEl>
                                        <p:attrNameLst>
                                          <p:attrName>style.visibility</p:attrName>
                                        </p:attrNameLst>
                                      </p:cBhvr>
                                      <p:to>
                                        <p:strVal val="visible"/>
                                      </p:to>
                                    </p:set>
                                    <p:animEffect transition="in" filter="wipe(left)">
                                      <p:cBhvr>
                                        <p:cTn id="11" dur="500"/>
                                        <p:tgtEl>
                                          <p:spTgt spid="86023">
                                            <p:txEl>
                                              <p:pRg st="1" end="1"/>
                                            </p:txEl>
                                          </p:spTgt>
                                        </p:tgtEl>
                                      </p:cBhvr>
                                    </p:animEffect>
                                  </p:childTnLst>
                                </p:cTn>
                              </p:par>
                            </p:childTnLst>
                          </p:cTn>
                        </p:par>
                        <p:par>
                          <p:cTn id="12" fill="hold">
                            <p:stCondLst>
                              <p:cond delay="3000"/>
                            </p:stCondLst>
                            <p:childTnLst>
                              <p:par>
                                <p:cTn id="13" presetID="22" presetClass="entr" presetSubtype="8" fill="hold" grpId="0" nodeType="afterEffect">
                                  <p:stCondLst>
                                    <p:cond delay="1000"/>
                                  </p:stCondLst>
                                  <p:childTnLst>
                                    <p:set>
                                      <p:cBhvr>
                                        <p:cTn id="14" dur="1" fill="hold">
                                          <p:stCondLst>
                                            <p:cond delay="0"/>
                                          </p:stCondLst>
                                        </p:cTn>
                                        <p:tgtEl>
                                          <p:spTgt spid="86023">
                                            <p:txEl>
                                              <p:pRg st="2" end="2"/>
                                            </p:txEl>
                                          </p:spTgt>
                                        </p:tgtEl>
                                        <p:attrNameLst>
                                          <p:attrName>style.visibility</p:attrName>
                                        </p:attrNameLst>
                                      </p:cBhvr>
                                      <p:to>
                                        <p:strVal val="visible"/>
                                      </p:to>
                                    </p:set>
                                    <p:animEffect transition="in" filter="wipe(left)">
                                      <p:cBhvr>
                                        <p:cTn id="15" dur="500"/>
                                        <p:tgtEl>
                                          <p:spTgt spid="86023">
                                            <p:txEl>
                                              <p:pRg st="2" end="2"/>
                                            </p:txEl>
                                          </p:spTgt>
                                        </p:tgtEl>
                                      </p:cBhvr>
                                    </p:animEffect>
                                  </p:childTnLst>
                                </p:cTn>
                              </p:par>
                            </p:childTnLst>
                          </p:cTn>
                        </p:par>
                        <p:par>
                          <p:cTn id="16" fill="hold">
                            <p:stCondLst>
                              <p:cond delay="4500"/>
                            </p:stCondLst>
                            <p:childTnLst>
                              <p:par>
                                <p:cTn id="17" presetID="22" presetClass="entr" presetSubtype="8" fill="hold" grpId="0" nodeType="afterEffect">
                                  <p:stCondLst>
                                    <p:cond delay="1000"/>
                                  </p:stCondLst>
                                  <p:childTnLst>
                                    <p:set>
                                      <p:cBhvr>
                                        <p:cTn id="18" dur="1" fill="hold">
                                          <p:stCondLst>
                                            <p:cond delay="0"/>
                                          </p:stCondLst>
                                        </p:cTn>
                                        <p:tgtEl>
                                          <p:spTgt spid="86023">
                                            <p:txEl>
                                              <p:pRg st="3" end="3"/>
                                            </p:txEl>
                                          </p:spTgt>
                                        </p:tgtEl>
                                        <p:attrNameLst>
                                          <p:attrName>style.visibility</p:attrName>
                                        </p:attrNameLst>
                                      </p:cBhvr>
                                      <p:to>
                                        <p:strVal val="visible"/>
                                      </p:to>
                                    </p:set>
                                    <p:animEffect transition="in" filter="wipe(left)">
                                      <p:cBhvr>
                                        <p:cTn id="19" dur="500"/>
                                        <p:tgtEl>
                                          <p:spTgt spid="86023">
                                            <p:txEl>
                                              <p:pRg st="3" end="3"/>
                                            </p:txEl>
                                          </p:spTgt>
                                        </p:tgtEl>
                                      </p:cBhvr>
                                    </p:animEffect>
                                  </p:childTnLst>
                                </p:cTn>
                              </p:par>
                            </p:childTnLst>
                          </p:cTn>
                        </p:par>
                        <p:par>
                          <p:cTn id="20" fill="hold">
                            <p:stCondLst>
                              <p:cond delay="6000"/>
                            </p:stCondLst>
                            <p:childTnLst>
                              <p:par>
                                <p:cTn id="21" presetID="22" presetClass="entr" presetSubtype="8" fill="hold" grpId="0" nodeType="afterEffect">
                                  <p:stCondLst>
                                    <p:cond delay="1000"/>
                                  </p:stCondLst>
                                  <p:childTnLst>
                                    <p:set>
                                      <p:cBhvr>
                                        <p:cTn id="22" dur="1" fill="hold">
                                          <p:stCondLst>
                                            <p:cond delay="0"/>
                                          </p:stCondLst>
                                        </p:cTn>
                                        <p:tgtEl>
                                          <p:spTgt spid="86023">
                                            <p:txEl>
                                              <p:pRg st="4" end="4"/>
                                            </p:txEl>
                                          </p:spTgt>
                                        </p:tgtEl>
                                        <p:attrNameLst>
                                          <p:attrName>style.visibility</p:attrName>
                                        </p:attrNameLst>
                                      </p:cBhvr>
                                      <p:to>
                                        <p:strVal val="visible"/>
                                      </p:to>
                                    </p:set>
                                    <p:animEffect transition="in" filter="wipe(left)">
                                      <p:cBhvr>
                                        <p:cTn id="23" dur="500"/>
                                        <p:tgtEl>
                                          <p:spTgt spid="86023">
                                            <p:txEl>
                                              <p:pRg st="4" end="4"/>
                                            </p:txEl>
                                          </p:spTgt>
                                        </p:tgtEl>
                                      </p:cBhvr>
                                    </p:animEffect>
                                  </p:childTnLst>
                                </p:cTn>
                              </p:par>
                            </p:childTnLst>
                          </p:cTn>
                        </p:par>
                        <p:par>
                          <p:cTn id="24" fill="hold">
                            <p:stCondLst>
                              <p:cond delay="7500"/>
                            </p:stCondLst>
                            <p:childTnLst>
                              <p:par>
                                <p:cTn id="25" presetID="22" presetClass="entr" presetSubtype="8" fill="hold" grpId="0" nodeType="afterEffect">
                                  <p:stCondLst>
                                    <p:cond delay="1000"/>
                                  </p:stCondLst>
                                  <p:childTnLst>
                                    <p:set>
                                      <p:cBhvr>
                                        <p:cTn id="26" dur="1" fill="hold">
                                          <p:stCondLst>
                                            <p:cond delay="0"/>
                                          </p:stCondLst>
                                        </p:cTn>
                                        <p:tgtEl>
                                          <p:spTgt spid="86023">
                                            <p:txEl>
                                              <p:pRg st="5" end="5"/>
                                            </p:txEl>
                                          </p:spTgt>
                                        </p:tgtEl>
                                        <p:attrNameLst>
                                          <p:attrName>style.visibility</p:attrName>
                                        </p:attrNameLst>
                                      </p:cBhvr>
                                      <p:to>
                                        <p:strVal val="visible"/>
                                      </p:to>
                                    </p:set>
                                    <p:animEffect transition="in" filter="wipe(left)">
                                      <p:cBhvr>
                                        <p:cTn id="27" dur="500"/>
                                        <p:tgtEl>
                                          <p:spTgt spid="86023">
                                            <p:txEl>
                                              <p:pRg st="5" end="5"/>
                                            </p:txEl>
                                          </p:spTgt>
                                        </p:tgtEl>
                                      </p:cBhvr>
                                    </p:animEffect>
                                  </p:childTnLst>
                                </p:cTn>
                              </p:par>
                            </p:childTnLst>
                          </p:cTn>
                        </p:par>
                        <p:par>
                          <p:cTn id="28" fill="hold">
                            <p:stCondLst>
                              <p:cond delay="9000"/>
                            </p:stCondLst>
                            <p:childTnLst>
                              <p:par>
                                <p:cTn id="29" presetID="22" presetClass="entr" presetSubtype="8" fill="hold" grpId="0" nodeType="afterEffect">
                                  <p:stCondLst>
                                    <p:cond delay="1000"/>
                                  </p:stCondLst>
                                  <p:childTnLst>
                                    <p:set>
                                      <p:cBhvr>
                                        <p:cTn id="30" dur="1" fill="hold">
                                          <p:stCondLst>
                                            <p:cond delay="0"/>
                                          </p:stCondLst>
                                        </p:cTn>
                                        <p:tgtEl>
                                          <p:spTgt spid="86023">
                                            <p:txEl>
                                              <p:pRg st="6" end="6"/>
                                            </p:txEl>
                                          </p:spTgt>
                                        </p:tgtEl>
                                        <p:attrNameLst>
                                          <p:attrName>style.visibility</p:attrName>
                                        </p:attrNameLst>
                                      </p:cBhvr>
                                      <p:to>
                                        <p:strVal val="visible"/>
                                      </p:to>
                                    </p:set>
                                    <p:animEffect transition="in" filter="wipe(left)">
                                      <p:cBhvr>
                                        <p:cTn id="31" dur="500"/>
                                        <p:tgtEl>
                                          <p:spTgt spid="860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3" grpId="0" build="p" autoUpdateAnimBg="0" advAuto="1000"/>
    </p:bldLst>
  </p:timing>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Номер слайда 5"/>
          <p:cNvSpPr>
            <a:spLocks noGrp="1"/>
          </p:cNvSpPr>
          <p:nvPr>
            <p:ph type="sldNum" sz="quarter" idx="12"/>
          </p:nvPr>
        </p:nvSpPr>
        <p:spPr/>
        <p:txBody>
          <a:bodyPr/>
          <a:lstStyle/>
          <a:p>
            <a:pPr>
              <a:defRPr/>
            </a:pPr>
            <a:fld id="{217C7727-3A95-445A-86D6-17D08A758006}" type="slidenum">
              <a:rPr lang="ru-RU"/>
              <a:pPr>
                <a:defRPr/>
              </a:pPr>
              <a:t>178</a:t>
            </a:fld>
            <a:endParaRPr lang="ru-RU" dirty="0"/>
          </a:p>
        </p:txBody>
      </p:sp>
      <p:sp>
        <p:nvSpPr>
          <p:cNvPr id="86023" name="Rectangle 7"/>
          <p:cNvSpPr>
            <a:spLocks noGrp="1" noChangeArrowheads="1"/>
          </p:cNvSpPr>
          <p:nvPr>
            <p:ph type="body" idx="1"/>
          </p:nvPr>
        </p:nvSpPr>
        <p:spPr>
          <a:xfrm>
            <a:off x="257577" y="1556198"/>
            <a:ext cx="8435662" cy="1612005"/>
          </a:xfrm>
        </p:spPr>
        <p:txBody>
          <a:bodyPr/>
          <a:lstStyle/>
          <a:p>
            <a:pPr algn="ctr" eaLnBrk="1" hangingPunct="1">
              <a:buFont typeface="Wingdings" pitchFamily="2" charset="2"/>
              <a:buNone/>
              <a:defRPr/>
            </a:pPr>
            <a:r>
              <a:rPr lang="ru-RU"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4. Информационное наполнение сайта </a:t>
            </a:r>
            <a:r>
              <a:rPr lang="ru-RU" sz="2400" b="1" dirty="0" smtClean="0">
                <a:solidFill>
                  <a:srgbClr val="C00000"/>
                </a:solidFill>
              </a:rPr>
              <a:t>(</a:t>
            </a:r>
            <a:r>
              <a:rPr lang="ru-RU" sz="2400" b="1" dirty="0" err="1" smtClean="0">
                <a:solidFill>
                  <a:srgbClr val="C00000"/>
                </a:solidFill>
              </a:rPr>
              <a:t>контент</a:t>
            </a:r>
            <a:r>
              <a:rPr lang="ru-RU" sz="2400" b="1" dirty="0" smtClean="0">
                <a:solidFill>
                  <a:srgbClr val="C00000"/>
                </a:solidFill>
              </a:rPr>
              <a:t>)</a:t>
            </a:r>
          </a:p>
          <a:p>
            <a:pPr eaLnBrk="1" hangingPunct="1">
              <a:defRPr/>
            </a:pPr>
            <a:r>
              <a:rPr lang="ru-RU" sz="2400" dirty="0" smtClean="0">
                <a:latin typeface="Cambria Math" pitchFamily="18" charset="0"/>
                <a:ea typeface="Cambria Math" pitchFamily="18" charset="0"/>
              </a:rPr>
              <a:t>Подготовка материалов - тексты, аудио и </a:t>
            </a:r>
            <a:r>
              <a:rPr lang="ru-RU" sz="2400" dirty="0" err="1" smtClean="0">
                <a:latin typeface="Cambria Math" pitchFamily="18" charset="0"/>
                <a:ea typeface="Cambria Math" pitchFamily="18" charset="0"/>
              </a:rPr>
              <a:t>видеофайлы</a:t>
            </a:r>
            <a:r>
              <a:rPr lang="ru-RU" sz="2400" dirty="0" smtClean="0">
                <a:latin typeface="Cambria Math" pitchFamily="18" charset="0"/>
                <a:ea typeface="Cambria Math" pitchFamily="18" charset="0"/>
              </a:rPr>
              <a:t>, графические изображения, анимация, картинки и прочая информацию, размещенная на </a:t>
            </a:r>
            <a:r>
              <a:rPr lang="ru-RU" sz="2400" dirty="0" err="1" smtClean="0">
                <a:latin typeface="Cambria Math" pitchFamily="18" charset="0"/>
                <a:ea typeface="Cambria Math" pitchFamily="18" charset="0"/>
              </a:rPr>
              <a:t>интернет-ресурсе</a:t>
            </a:r>
            <a:endParaRPr lang="ru-RU" sz="2400" dirty="0" smtClean="0">
              <a:latin typeface="Cambria Math" pitchFamily="18" charset="0"/>
              <a:ea typeface="Cambria Math" pitchFamily="18" charset="0"/>
            </a:endParaRPr>
          </a:p>
          <a:p>
            <a:pPr eaLnBrk="1" hangingPunct="1">
              <a:buNone/>
              <a:defRPr/>
            </a:pPr>
            <a:r>
              <a:rPr lang="ru-RU" sz="2400" dirty="0" smtClean="0">
                <a:latin typeface="Cambria Math" pitchFamily="18" charset="0"/>
                <a:ea typeface="Cambria Math" pitchFamily="18" charset="0"/>
              </a:rPr>
              <a:t>     (все, что пользователь может прочитать, увидеть, услышать). (текстов и графики)</a:t>
            </a:r>
          </a:p>
          <a:p>
            <a:pPr eaLnBrk="1" hangingPunct="1">
              <a:buFont typeface="Wingdings" pitchFamily="2" charset="2"/>
              <a:buNone/>
              <a:defRPr/>
            </a:pPr>
            <a:r>
              <a:rPr lang="ru-RU" dirty="0" smtClean="0">
                <a:solidFill>
                  <a:srgbClr val="FF0000"/>
                </a:solidFill>
              </a:rPr>
              <a:t> </a:t>
            </a:r>
          </a:p>
        </p:txBody>
      </p:sp>
      <p:sp>
        <p:nvSpPr>
          <p:cNvPr id="289796" name="AutoShape 4" descr="Картинки по запросу Информационное наполнение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89798" name="AutoShape 6" descr="Картинки по запросу Информационное наполнение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89800" name="AutoShape 8" descr="Картинки по запросу Информационное наполнение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89802" name="AutoShape 10" descr="Картинки по запросу Информационное наполнение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289803" name="Picture 11"/>
          <p:cNvPicPr>
            <a:picLocks noChangeAspect="1" noChangeArrowheads="1"/>
          </p:cNvPicPr>
          <p:nvPr/>
        </p:nvPicPr>
        <p:blipFill>
          <a:blip r:embed="rId2" cstate="print"/>
          <a:srcRect/>
          <a:stretch>
            <a:fillRect/>
          </a:stretch>
        </p:blipFill>
        <p:spPr bwMode="auto">
          <a:xfrm>
            <a:off x="3315573" y="345583"/>
            <a:ext cx="2409825" cy="1066800"/>
          </a:xfrm>
          <a:prstGeom prst="rect">
            <a:avLst/>
          </a:prstGeom>
          <a:noFill/>
          <a:ln w="9525">
            <a:noFill/>
            <a:miter lim="800000"/>
            <a:headEnd/>
            <a:tailEnd/>
          </a:ln>
        </p:spPr>
      </p:pic>
      <p:pic>
        <p:nvPicPr>
          <p:cNvPr id="289805" name="Picture 13" descr="Картинки по запросу контент"/>
          <p:cNvPicPr>
            <a:picLocks noChangeAspect="1" noChangeArrowheads="1"/>
          </p:cNvPicPr>
          <p:nvPr/>
        </p:nvPicPr>
        <p:blipFill>
          <a:blip r:embed="rId3" cstate="print"/>
          <a:srcRect/>
          <a:stretch>
            <a:fillRect/>
          </a:stretch>
        </p:blipFill>
        <p:spPr bwMode="auto">
          <a:xfrm>
            <a:off x="2216194" y="4556438"/>
            <a:ext cx="4120211" cy="206010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86023">
                                            <p:txEl>
                                              <p:pRg st="0" end="0"/>
                                            </p:txEl>
                                          </p:spTgt>
                                        </p:tgtEl>
                                        <p:attrNameLst>
                                          <p:attrName>style.visibility</p:attrName>
                                        </p:attrNameLst>
                                      </p:cBhvr>
                                      <p:to>
                                        <p:strVal val="visible"/>
                                      </p:to>
                                    </p:set>
                                    <p:animEffect transition="in" filter="wipe(left)">
                                      <p:cBhvr>
                                        <p:cTn id="7" dur="500"/>
                                        <p:tgtEl>
                                          <p:spTgt spid="86023">
                                            <p:txEl>
                                              <p:pRg st="0" end="0"/>
                                            </p:txEl>
                                          </p:spTgt>
                                        </p:tgtEl>
                                      </p:cBhvr>
                                    </p:animEffect>
                                  </p:childTnLst>
                                </p:cTn>
                              </p:par>
                            </p:childTnLst>
                          </p:cTn>
                        </p:par>
                        <p:par>
                          <p:cTn id="8" fill="hold">
                            <p:stCondLst>
                              <p:cond delay="1500"/>
                            </p:stCondLst>
                            <p:childTnLst>
                              <p:par>
                                <p:cTn id="9" presetID="22" presetClass="entr" presetSubtype="8" fill="hold" grpId="0" nodeType="afterEffect">
                                  <p:stCondLst>
                                    <p:cond delay="1000"/>
                                  </p:stCondLst>
                                  <p:childTnLst>
                                    <p:set>
                                      <p:cBhvr>
                                        <p:cTn id="10" dur="1" fill="hold">
                                          <p:stCondLst>
                                            <p:cond delay="0"/>
                                          </p:stCondLst>
                                        </p:cTn>
                                        <p:tgtEl>
                                          <p:spTgt spid="86023">
                                            <p:txEl>
                                              <p:pRg st="1" end="1"/>
                                            </p:txEl>
                                          </p:spTgt>
                                        </p:tgtEl>
                                        <p:attrNameLst>
                                          <p:attrName>style.visibility</p:attrName>
                                        </p:attrNameLst>
                                      </p:cBhvr>
                                      <p:to>
                                        <p:strVal val="visible"/>
                                      </p:to>
                                    </p:set>
                                    <p:animEffect transition="in" filter="wipe(left)">
                                      <p:cBhvr>
                                        <p:cTn id="11" dur="500"/>
                                        <p:tgtEl>
                                          <p:spTgt spid="86023">
                                            <p:txEl>
                                              <p:pRg st="1" end="1"/>
                                            </p:txEl>
                                          </p:spTgt>
                                        </p:tgtEl>
                                      </p:cBhvr>
                                    </p:animEffect>
                                  </p:childTnLst>
                                </p:cTn>
                              </p:par>
                            </p:childTnLst>
                          </p:cTn>
                        </p:par>
                        <p:par>
                          <p:cTn id="12" fill="hold">
                            <p:stCondLst>
                              <p:cond delay="3000"/>
                            </p:stCondLst>
                            <p:childTnLst>
                              <p:par>
                                <p:cTn id="13" presetID="22" presetClass="entr" presetSubtype="8" fill="hold" grpId="0" nodeType="afterEffect">
                                  <p:stCondLst>
                                    <p:cond delay="1000"/>
                                  </p:stCondLst>
                                  <p:childTnLst>
                                    <p:set>
                                      <p:cBhvr>
                                        <p:cTn id="14" dur="1" fill="hold">
                                          <p:stCondLst>
                                            <p:cond delay="0"/>
                                          </p:stCondLst>
                                        </p:cTn>
                                        <p:tgtEl>
                                          <p:spTgt spid="86023">
                                            <p:txEl>
                                              <p:pRg st="2" end="2"/>
                                            </p:txEl>
                                          </p:spTgt>
                                        </p:tgtEl>
                                        <p:attrNameLst>
                                          <p:attrName>style.visibility</p:attrName>
                                        </p:attrNameLst>
                                      </p:cBhvr>
                                      <p:to>
                                        <p:strVal val="visible"/>
                                      </p:to>
                                    </p:set>
                                    <p:animEffect transition="in" filter="wipe(left)">
                                      <p:cBhvr>
                                        <p:cTn id="15" dur="500"/>
                                        <p:tgtEl>
                                          <p:spTgt spid="86023">
                                            <p:txEl>
                                              <p:pRg st="2" end="2"/>
                                            </p:txEl>
                                          </p:spTgt>
                                        </p:tgtEl>
                                      </p:cBhvr>
                                    </p:animEffect>
                                  </p:childTnLst>
                                </p:cTn>
                              </p:par>
                            </p:childTnLst>
                          </p:cTn>
                        </p:par>
                        <p:par>
                          <p:cTn id="16" fill="hold">
                            <p:stCondLst>
                              <p:cond delay="4500"/>
                            </p:stCondLst>
                            <p:childTnLst>
                              <p:par>
                                <p:cTn id="17" presetID="22" presetClass="entr" presetSubtype="8" fill="hold" grpId="0" nodeType="afterEffect">
                                  <p:stCondLst>
                                    <p:cond delay="1000"/>
                                  </p:stCondLst>
                                  <p:childTnLst>
                                    <p:set>
                                      <p:cBhvr>
                                        <p:cTn id="18" dur="1" fill="hold">
                                          <p:stCondLst>
                                            <p:cond delay="0"/>
                                          </p:stCondLst>
                                        </p:cTn>
                                        <p:tgtEl>
                                          <p:spTgt spid="86023">
                                            <p:txEl>
                                              <p:pRg st="3" end="3"/>
                                            </p:txEl>
                                          </p:spTgt>
                                        </p:tgtEl>
                                        <p:attrNameLst>
                                          <p:attrName>style.visibility</p:attrName>
                                        </p:attrNameLst>
                                      </p:cBhvr>
                                      <p:to>
                                        <p:strVal val="visible"/>
                                      </p:to>
                                    </p:set>
                                    <p:animEffect transition="in" filter="wipe(left)">
                                      <p:cBhvr>
                                        <p:cTn id="19" dur="500"/>
                                        <p:tgtEl>
                                          <p:spTgt spid="860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3" grpId="0" build="p" autoUpdateAnimBg="0" advAuto="100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18564" y="466860"/>
            <a:ext cx="8229600" cy="1233152"/>
          </a:xfrm>
        </p:spPr>
        <p:txBody>
          <a:bodyPr/>
          <a:lstStyle/>
          <a:p>
            <a:pPr eaLnBrk="1" hangingPunct="1">
              <a:buFont typeface="Wingdings" pitchFamily="2" charset="2"/>
              <a:buNone/>
              <a:defRPr/>
            </a:pPr>
            <a:r>
              <a:rPr lang="ru-RU"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5. Создание НТМ</a:t>
            </a: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a:t>
            </a:r>
            <a:r>
              <a:rPr lang="ru-RU"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 кода</a:t>
            </a:r>
          </a:p>
          <a:p>
            <a:pPr>
              <a:buNone/>
            </a:pPr>
            <a:endParaRPr lang="ru-RU" dirty="0"/>
          </a:p>
        </p:txBody>
      </p:sp>
      <p:sp>
        <p:nvSpPr>
          <p:cNvPr id="4" name="Номер слайда 3"/>
          <p:cNvSpPr>
            <a:spLocks noGrp="1"/>
          </p:cNvSpPr>
          <p:nvPr>
            <p:ph type="sldNum" sz="quarter" idx="12"/>
          </p:nvPr>
        </p:nvSpPr>
        <p:spPr/>
        <p:txBody>
          <a:bodyPr/>
          <a:lstStyle/>
          <a:p>
            <a:pPr>
              <a:defRPr/>
            </a:pPr>
            <a:fld id="{D350305B-E755-45B0-A9D3-04656E5BE90E}" type="slidenum">
              <a:rPr lang="ru-RU" altLang="ru-RU" smtClean="0"/>
              <a:pPr>
                <a:defRPr/>
              </a:pPr>
              <a:t>179</a:t>
            </a:fld>
            <a:endParaRPr lang="ru-RU" altLang="ru-RU"/>
          </a:p>
        </p:txBody>
      </p:sp>
      <p:pic>
        <p:nvPicPr>
          <p:cNvPr id="288772" name="Picture 4" descr="Похожее изображение"/>
          <p:cNvPicPr>
            <a:picLocks noChangeAspect="1" noChangeArrowheads="1"/>
          </p:cNvPicPr>
          <p:nvPr/>
        </p:nvPicPr>
        <p:blipFill>
          <a:blip r:embed="rId2" cstate="print"/>
          <a:srcRect/>
          <a:stretch>
            <a:fillRect/>
          </a:stretch>
        </p:blipFill>
        <p:spPr bwMode="auto">
          <a:xfrm>
            <a:off x="5499279" y="4226530"/>
            <a:ext cx="3156605" cy="2367455"/>
          </a:xfrm>
          <a:prstGeom prst="rect">
            <a:avLst/>
          </a:prstGeom>
          <a:noFill/>
        </p:spPr>
      </p:pic>
      <p:pic>
        <p:nvPicPr>
          <p:cNvPr id="288776" name="Picture 8" descr="Похожее изображение"/>
          <p:cNvPicPr>
            <a:picLocks noChangeAspect="1" noChangeArrowheads="1"/>
          </p:cNvPicPr>
          <p:nvPr/>
        </p:nvPicPr>
        <p:blipFill>
          <a:blip r:embed="rId3" cstate="print"/>
          <a:srcRect/>
          <a:stretch>
            <a:fillRect/>
          </a:stretch>
        </p:blipFill>
        <p:spPr bwMode="auto">
          <a:xfrm>
            <a:off x="862883" y="4199488"/>
            <a:ext cx="2987900" cy="2336539"/>
          </a:xfrm>
          <a:prstGeom prst="rect">
            <a:avLst/>
          </a:prstGeom>
          <a:noFill/>
        </p:spPr>
      </p:pic>
      <p:sp>
        <p:nvSpPr>
          <p:cNvPr id="288778" name="AutoShape 10" descr="Картинки по запросу код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88780" name="AutoShape 12" descr="Картинки по запросу код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88782" name="AutoShape 14" descr="Картинки по запросу код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88784" name="AutoShape 16" descr="Картинки по запросу код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88786" name="AutoShape 18" descr="Картинки по запросу код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88788" name="AutoShape 20" descr="Картинки по запросу код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288789" name="Picture 21"/>
          <p:cNvPicPr>
            <a:picLocks noChangeAspect="1" noChangeArrowheads="1"/>
          </p:cNvPicPr>
          <p:nvPr/>
        </p:nvPicPr>
        <p:blipFill>
          <a:blip r:embed="rId4" cstate="print"/>
          <a:srcRect/>
          <a:stretch>
            <a:fillRect/>
          </a:stretch>
        </p:blipFill>
        <p:spPr bwMode="auto">
          <a:xfrm>
            <a:off x="7218043" y="155286"/>
            <a:ext cx="1745652" cy="1312906"/>
          </a:xfrm>
          <a:prstGeom prst="rect">
            <a:avLst/>
          </a:prstGeom>
          <a:noFill/>
          <a:ln w="9525">
            <a:noFill/>
            <a:miter lim="800000"/>
            <a:headEnd/>
            <a:tailEnd/>
          </a:ln>
        </p:spPr>
      </p:pic>
      <p:sp>
        <p:nvSpPr>
          <p:cNvPr id="16" name="Прямоугольник 15"/>
          <p:cNvSpPr/>
          <p:nvPr/>
        </p:nvSpPr>
        <p:spPr>
          <a:xfrm>
            <a:off x="0" y="1488816"/>
            <a:ext cx="6420117" cy="2369880"/>
          </a:xfrm>
          <a:prstGeom prst="rect">
            <a:avLst/>
          </a:prstGeom>
        </p:spPr>
        <p:txBody>
          <a:bodyPr wrap="square">
            <a:spAutoFit/>
          </a:bodyPr>
          <a:lstStyle/>
          <a:p>
            <a:pPr algn="just"/>
            <a:r>
              <a:rPr lang="ru-RU" sz="2000" b="1" dirty="0" err="1" smtClean="0">
                <a:solidFill>
                  <a:srgbClr val="C00000"/>
                </a:solidFill>
              </a:rPr>
              <a:t>Валидность</a:t>
            </a:r>
            <a:r>
              <a:rPr lang="ru-RU" sz="2000" b="1" dirty="0" smtClean="0">
                <a:solidFill>
                  <a:srgbClr val="C00000"/>
                </a:solidFill>
              </a:rPr>
              <a:t> кода </a:t>
            </a:r>
            <a:r>
              <a:rPr lang="ru-RU" sz="1600" dirty="0" smtClean="0"/>
              <a:t>- подразумевает написание </a:t>
            </a:r>
            <a:r>
              <a:rPr lang="ru-RU" sz="1600" b="1" dirty="0" smtClean="0"/>
              <a:t>кода</a:t>
            </a:r>
            <a:r>
              <a:rPr lang="ru-RU" sz="1600" dirty="0" smtClean="0"/>
              <a:t> сайта в соответствии с определенными стандартами, разработанными </a:t>
            </a:r>
            <a:r>
              <a:rPr lang="ru-RU" sz="1600" b="1" dirty="0" smtClean="0"/>
              <a:t>Консорциумом Всемирной Паутины </a:t>
            </a:r>
            <a:r>
              <a:rPr lang="ru-RU" sz="1600" dirty="0" smtClean="0"/>
              <a:t>- </a:t>
            </a:r>
            <a:r>
              <a:rPr lang="ru-RU" sz="1600" dirty="0" err="1" smtClean="0"/>
              <a:t>World</a:t>
            </a:r>
            <a:r>
              <a:rPr lang="ru-RU" sz="1600" dirty="0" smtClean="0"/>
              <a:t> </a:t>
            </a:r>
            <a:r>
              <a:rPr lang="ru-RU" sz="1600" dirty="0" err="1" smtClean="0"/>
              <a:t>Wide</a:t>
            </a:r>
            <a:r>
              <a:rPr lang="ru-RU" sz="1600" dirty="0" smtClean="0"/>
              <a:t> </a:t>
            </a:r>
            <a:r>
              <a:rPr lang="ru-RU" sz="1600" dirty="0" err="1" smtClean="0"/>
              <a:t>Web</a:t>
            </a:r>
            <a:r>
              <a:rPr lang="ru-RU" sz="1600" dirty="0" smtClean="0"/>
              <a:t> </a:t>
            </a:r>
            <a:r>
              <a:rPr lang="ru-RU" sz="1600" dirty="0" err="1" smtClean="0"/>
              <a:t>Consortium</a:t>
            </a:r>
            <a:r>
              <a:rPr lang="ru-RU" sz="1600" dirty="0" smtClean="0"/>
              <a:t> (W3C). </a:t>
            </a:r>
          </a:p>
          <a:p>
            <a:pPr algn="just"/>
            <a:r>
              <a:rPr lang="ru-RU" sz="1600" dirty="0" smtClean="0"/>
              <a:t>Соблюдение правил, прописанных этим стандартом, является </a:t>
            </a:r>
            <a:r>
              <a:rPr lang="ru-RU" sz="1600" b="1" dirty="0" smtClean="0"/>
              <a:t>гарантией </a:t>
            </a:r>
            <a:r>
              <a:rPr lang="ru-RU" sz="1600" b="1" dirty="0" err="1" smtClean="0"/>
              <a:t>кроссбраузерности</a:t>
            </a:r>
            <a:r>
              <a:rPr lang="ru-RU" sz="1600" dirty="0" smtClean="0"/>
              <a:t>, то есть правильного отображения созданной страницы </a:t>
            </a:r>
            <a:r>
              <a:rPr lang="ru-RU" sz="1600" b="1" u="sng" dirty="0" smtClean="0">
                <a:hlinkClick r:id="rId5"/>
              </a:rPr>
              <a:t>во всех браузерах</a:t>
            </a:r>
            <a:r>
              <a:rPr lang="ru-RU" sz="1600" dirty="0" smtClean="0"/>
              <a:t>, а также отсутствию ошибок, влияющих на скорость загрузки и другие параметры.</a:t>
            </a:r>
            <a:endParaRPr lang="ru-RU" sz="1600" dirty="0"/>
          </a:p>
        </p:txBody>
      </p:sp>
      <p:pic>
        <p:nvPicPr>
          <p:cNvPr id="288791" name="Picture 23" descr="Картинки по запросу js код"/>
          <p:cNvPicPr>
            <a:picLocks noChangeAspect="1" noChangeArrowheads="1"/>
          </p:cNvPicPr>
          <p:nvPr/>
        </p:nvPicPr>
        <p:blipFill>
          <a:blip r:embed="rId6" cstate="print"/>
          <a:srcRect/>
          <a:stretch>
            <a:fillRect/>
          </a:stretch>
        </p:blipFill>
        <p:spPr bwMode="auto">
          <a:xfrm>
            <a:off x="7199290" y="1675863"/>
            <a:ext cx="1725769" cy="1725769"/>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Заголовок 4"/>
          <p:cNvSpPr>
            <a:spLocks noGrp="1"/>
          </p:cNvSpPr>
          <p:nvPr>
            <p:ph type="title"/>
          </p:nvPr>
        </p:nvSpPr>
        <p:spPr>
          <a:xfrm>
            <a:off x="311150" y="301625"/>
            <a:ext cx="8375650" cy="471488"/>
          </a:xfrm>
        </p:spPr>
        <p:txBody>
          <a:bodyPr/>
          <a:lstStyle/>
          <a:p>
            <a:r>
              <a:rPr lang="ru-RU" altLang="ru-RU" dirty="0" smtClean="0"/>
              <a:t>Как создать </a:t>
            </a:r>
            <a:r>
              <a:rPr lang="ru-RU" altLang="ru-RU" dirty="0" err="1" smtClean="0"/>
              <a:t>веб-страницу</a:t>
            </a:r>
            <a:r>
              <a:rPr lang="ru-RU" altLang="ru-RU" dirty="0" smtClean="0"/>
              <a:t>?</a:t>
            </a:r>
          </a:p>
        </p:txBody>
      </p:sp>
      <p:sp>
        <p:nvSpPr>
          <p:cNvPr id="22531" name="Номер слайда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0C0A7E6-A7B0-43CD-BECA-E2CE8D6C3D69}" type="slidenum">
              <a:rPr lang="ru-RU" altLang="ru-RU" sz="1400" smtClean="0"/>
              <a:pPr>
                <a:spcBef>
                  <a:spcPct val="0"/>
                </a:spcBef>
                <a:buFontTx/>
                <a:buNone/>
              </a:pPr>
              <a:t>18</a:t>
            </a:fld>
            <a:endParaRPr lang="ru-RU" altLang="ru-RU" sz="1400" smtClean="0"/>
          </a:p>
        </p:txBody>
      </p:sp>
      <p:sp>
        <p:nvSpPr>
          <p:cNvPr id="13316" name="Прямоугольник 5"/>
          <p:cNvSpPr>
            <a:spLocks noChangeArrowheads="1"/>
          </p:cNvSpPr>
          <p:nvPr/>
        </p:nvSpPr>
        <p:spPr bwMode="auto">
          <a:xfrm>
            <a:off x="422275" y="796925"/>
            <a:ext cx="64436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a:cs typeface="Times New Roman" panose="02020603050405020304" pitchFamily="18" charset="0"/>
              </a:rPr>
              <a:t>Любой текстовый редактор (</a:t>
            </a:r>
            <a:r>
              <a:rPr lang="ru-RU" altLang="ru-RU" sz="2400" i="1">
                <a:cs typeface="Times New Roman" panose="02020603050405020304" pitchFamily="18" charset="0"/>
              </a:rPr>
              <a:t>Блокнот</a:t>
            </a:r>
            <a:r>
              <a:rPr lang="ru-RU" altLang="ru-RU" sz="2400">
                <a:cs typeface="Times New Roman" panose="02020603050405020304" pitchFamily="18" charset="0"/>
              </a:rPr>
              <a:t> и т.п.)</a:t>
            </a:r>
            <a:endParaRPr lang="ru-RU" altLang="ru-RU" sz="2400"/>
          </a:p>
        </p:txBody>
      </p:sp>
      <p:pic>
        <p:nvPicPr>
          <p:cNvPr id="133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0738" y="1254125"/>
            <a:ext cx="16256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8" name="Скругленная прямоугольная выноска 7"/>
          <p:cNvSpPr/>
          <p:nvPr/>
        </p:nvSpPr>
        <p:spPr bwMode="auto">
          <a:xfrm>
            <a:off x="2790825" y="1314450"/>
            <a:ext cx="1247775" cy="476250"/>
          </a:xfrm>
          <a:prstGeom prst="wedgeRoundRectCallout">
            <a:avLst>
              <a:gd name="adj1" fmla="val -74268"/>
              <a:gd name="adj2" fmla="val 500"/>
              <a:gd name="adj3" fmla="val 16667"/>
            </a:avLst>
          </a:prstGeom>
          <a:solidFill>
            <a:srgbClr val="FFFF99"/>
          </a:solidFill>
          <a:ln w="12700" cap="flat" cmpd="sng" algn="ctr">
            <a:noFill/>
            <a:prstDash val="solid"/>
            <a:round/>
            <a:headEnd type="none" w="med" len="med"/>
            <a:tailEnd type="triangle" w="lg" len="lg"/>
          </a:ln>
          <a:effectLst>
            <a:outerShdw blurRad="50800" dist="38100" dir="2700000" algn="tl" rotWithShape="0">
              <a:prstClr val="black">
                <a:alpha val="40000"/>
              </a:prstClr>
            </a:outerShdw>
          </a:effectLst>
        </p:spPr>
        <p:txBody>
          <a:bodyPr/>
          <a:lstStyle/>
          <a:p>
            <a:pPr algn="ctr" eaLnBrk="1" hangingPunct="1">
              <a:defRPr/>
            </a:pPr>
            <a:r>
              <a:rPr lang="ru-RU" sz="2400" dirty="0">
                <a:latin typeface="Arial" charset="0"/>
                <a:cs typeface="+mn-cs"/>
              </a:rPr>
              <a:t>2×ЛКМ</a:t>
            </a:r>
          </a:p>
        </p:txBody>
      </p:sp>
      <p:sp>
        <p:nvSpPr>
          <p:cNvPr id="9" name="Прямоугольник 8"/>
          <p:cNvSpPr>
            <a:spLocks noChangeArrowheads="1"/>
          </p:cNvSpPr>
          <p:nvPr/>
        </p:nvSpPr>
        <p:spPr bwMode="auto">
          <a:xfrm>
            <a:off x="388938" y="1978025"/>
            <a:ext cx="733901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b="1">
                <a:cs typeface="Times New Roman" panose="02020603050405020304" pitchFamily="18" charset="0"/>
              </a:rPr>
              <a:t>Текстовые редакторы</a:t>
            </a:r>
            <a:r>
              <a:rPr lang="ru-RU" altLang="ru-RU" sz="2400">
                <a:cs typeface="Times New Roman" panose="02020603050405020304" pitchFamily="18" charset="0"/>
              </a:rPr>
              <a:t> с подсветкой </a:t>
            </a:r>
            <a:r>
              <a:rPr lang="en-US" altLang="ru-RU" sz="2400">
                <a:cs typeface="Times New Roman" panose="02020603050405020304" pitchFamily="18" charset="0"/>
              </a:rPr>
              <a:t>HTML-</a:t>
            </a:r>
            <a:r>
              <a:rPr lang="ru-RU" altLang="ru-RU" sz="2400">
                <a:cs typeface="Times New Roman" panose="02020603050405020304" pitchFamily="18" charset="0"/>
              </a:rPr>
              <a:t>тэгов:</a:t>
            </a:r>
          </a:p>
          <a:p>
            <a:pPr eaLnBrk="1" hangingPunct="1">
              <a:spcBef>
                <a:spcPct val="0"/>
              </a:spcBef>
              <a:buFontTx/>
              <a:buNone/>
            </a:pPr>
            <a:r>
              <a:rPr lang="ru-RU" altLang="ru-RU" sz="2400" i="1">
                <a:cs typeface="Times New Roman" panose="02020603050405020304" pitchFamily="18" charset="0"/>
              </a:rPr>
              <a:t>    </a:t>
            </a:r>
            <a:r>
              <a:rPr lang="en-US" altLang="ru-RU" sz="2400" i="1">
                <a:cs typeface="Times New Roman" panose="02020603050405020304" pitchFamily="18" charset="0"/>
              </a:rPr>
              <a:t>Sublime Text </a:t>
            </a:r>
            <a:r>
              <a:rPr lang="en-US" altLang="ru-RU" sz="2400">
                <a:cs typeface="Times New Roman" panose="02020603050405020304" pitchFamily="18" charset="0"/>
              </a:rPr>
              <a:t>(</a:t>
            </a:r>
            <a:r>
              <a:rPr lang="en-US" altLang="ru-RU" sz="2400">
                <a:hlinkClick r:id="rId3"/>
              </a:rPr>
              <a:t>sublimetext.com</a:t>
            </a:r>
            <a:r>
              <a:rPr lang="en-US" altLang="ru-RU" sz="2400">
                <a:cs typeface="Times New Roman" panose="02020603050405020304" pitchFamily="18" charset="0"/>
              </a:rPr>
              <a:t>) </a:t>
            </a:r>
          </a:p>
          <a:p>
            <a:pPr eaLnBrk="1" hangingPunct="1">
              <a:spcBef>
                <a:spcPct val="0"/>
              </a:spcBef>
              <a:buFontTx/>
              <a:buNone/>
            </a:pPr>
            <a:r>
              <a:rPr lang="ru-RU" altLang="ru-RU" sz="2400" i="1">
                <a:cs typeface="Times New Roman" panose="02020603050405020304" pitchFamily="18" charset="0"/>
              </a:rPr>
              <a:t>    </a:t>
            </a:r>
            <a:r>
              <a:rPr lang="en-US" altLang="ru-RU" sz="2400" i="1">
                <a:cs typeface="Times New Roman" panose="02020603050405020304" pitchFamily="18" charset="0"/>
              </a:rPr>
              <a:t>NotePad++</a:t>
            </a:r>
            <a:r>
              <a:rPr lang="en-US" altLang="ru-RU" sz="2400">
                <a:cs typeface="Times New Roman" panose="02020603050405020304" pitchFamily="18" charset="0"/>
              </a:rPr>
              <a:t> (</a:t>
            </a:r>
            <a:r>
              <a:rPr lang="en-US" altLang="ru-RU" sz="2400">
                <a:hlinkClick r:id="rId4"/>
              </a:rPr>
              <a:t>notepad-plus-plus.org</a:t>
            </a:r>
            <a:r>
              <a:rPr lang="en-US" altLang="ru-RU" sz="2400">
                <a:cs typeface="Times New Roman" panose="02020603050405020304" pitchFamily="18" charset="0"/>
              </a:rPr>
              <a:t>)</a:t>
            </a:r>
          </a:p>
          <a:p>
            <a:pPr eaLnBrk="1" hangingPunct="1">
              <a:spcBef>
                <a:spcPct val="0"/>
              </a:spcBef>
              <a:buFontTx/>
              <a:buNone/>
            </a:pPr>
            <a:r>
              <a:rPr lang="ru-RU" altLang="ru-RU" sz="2400" i="1">
                <a:cs typeface="Times New Roman" panose="02020603050405020304" pitchFamily="18" charset="0"/>
              </a:rPr>
              <a:t>    </a:t>
            </a:r>
            <a:r>
              <a:rPr lang="en-US" altLang="ru-RU" sz="2400" i="1">
                <a:cs typeface="Times New Roman" panose="02020603050405020304" pitchFamily="18" charset="0"/>
              </a:rPr>
              <a:t>Bluefish </a:t>
            </a:r>
            <a:r>
              <a:rPr lang="en-US" altLang="ru-RU" sz="2400">
                <a:cs typeface="Times New Roman" panose="02020603050405020304" pitchFamily="18" charset="0"/>
              </a:rPr>
              <a:t>(</a:t>
            </a:r>
            <a:r>
              <a:rPr lang="en-US" altLang="ru-RU" sz="2400">
                <a:cs typeface="Times New Roman" panose="02020603050405020304" pitchFamily="18" charset="0"/>
                <a:hlinkClick r:id="rId5"/>
              </a:rPr>
              <a:t>bluefish.openoffice.nl</a:t>
            </a:r>
            <a:r>
              <a:rPr lang="en-US" altLang="ru-RU" sz="2400">
                <a:cs typeface="Times New Roman" panose="02020603050405020304" pitchFamily="18" charset="0"/>
              </a:rPr>
              <a:t>)</a:t>
            </a:r>
            <a:endParaRPr lang="en-US" altLang="ru-RU" sz="2400" i="1">
              <a:cs typeface="Times New Roman" panose="02020603050405020304" pitchFamily="18" charset="0"/>
            </a:endParaRPr>
          </a:p>
          <a:p>
            <a:pPr eaLnBrk="1" hangingPunct="1">
              <a:spcBef>
                <a:spcPct val="0"/>
              </a:spcBef>
              <a:buFontTx/>
              <a:buNone/>
            </a:pPr>
            <a:r>
              <a:rPr lang="ru-RU" altLang="ru-RU" sz="2400" i="1">
                <a:cs typeface="Times New Roman" panose="02020603050405020304" pitchFamily="18" charset="0"/>
              </a:rPr>
              <a:t>    </a:t>
            </a:r>
            <a:r>
              <a:rPr lang="en-US" altLang="ru-RU" sz="2400" i="1">
                <a:cs typeface="Times New Roman" panose="02020603050405020304" pitchFamily="18" charset="0"/>
              </a:rPr>
              <a:t>HEFS </a:t>
            </a:r>
            <a:r>
              <a:rPr lang="en-US" altLang="ru-RU" sz="2400">
                <a:cs typeface="Times New Roman" panose="02020603050405020304" pitchFamily="18" charset="0"/>
              </a:rPr>
              <a:t>(</a:t>
            </a:r>
            <a:r>
              <a:rPr lang="en-US" altLang="ru-RU" sz="2400">
                <a:cs typeface="Times New Roman" panose="02020603050405020304" pitchFamily="18" charset="0"/>
                <a:hlinkClick r:id="rId6"/>
              </a:rPr>
              <a:t>kpolyakov.spb.ru/prog/hefs.htm</a:t>
            </a:r>
            <a:r>
              <a:rPr lang="en-US" altLang="ru-RU" sz="2400">
                <a:cs typeface="Times New Roman" panose="02020603050405020304" pitchFamily="18" charset="0"/>
              </a:rPr>
              <a:t>)</a:t>
            </a:r>
            <a:endParaRPr lang="ru-RU" altLang="ru-RU" sz="2400" i="1"/>
          </a:p>
        </p:txBody>
      </p:sp>
      <p:sp>
        <p:nvSpPr>
          <p:cNvPr id="10" name="Прямоугольник 9"/>
          <p:cNvSpPr>
            <a:spLocks noChangeArrowheads="1"/>
          </p:cNvSpPr>
          <p:nvPr/>
        </p:nvSpPr>
        <p:spPr bwMode="auto">
          <a:xfrm>
            <a:off x="388938" y="3987800"/>
            <a:ext cx="80930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b="1">
                <a:cs typeface="Times New Roman" panose="02020603050405020304" pitchFamily="18" charset="0"/>
              </a:rPr>
              <a:t>Редакторы </a:t>
            </a:r>
            <a:r>
              <a:rPr lang="en-US" altLang="ru-RU" sz="2400" b="1" i="1">
                <a:cs typeface="Times New Roman" panose="02020603050405020304" pitchFamily="18" charset="0"/>
              </a:rPr>
              <a:t>WYSIWYG</a:t>
            </a:r>
            <a:r>
              <a:rPr lang="en-US" altLang="ru-RU" sz="2400" i="1">
                <a:cs typeface="Times New Roman" panose="02020603050405020304" pitchFamily="18" charset="0"/>
              </a:rPr>
              <a:t> = What You See Is What You Get</a:t>
            </a:r>
            <a:endParaRPr lang="ru-RU" altLang="ru-RU" sz="2400" i="1">
              <a:cs typeface="Times New Roman" panose="02020603050405020304" pitchFamily="18" charset="0"/>
            </a:endParaRPr>
          </a:p>
          <a:p>
            <a:pPr eaLnBrk="1" hangingPunct="1">
              <a:spcBef>
                <a:spcPct val="0"/>
              </a:spcBef>
              <a:buFontTx/>
              <a:buNone/>
            </a:pPr>
            <a:r>
              <a:rPr lang="ru-RU" altLang="ru-RU" sz="2400" i="1">
                <a:cs typeface="Times New Roman" panose="02020603050405020304" pitchFamily="18" charset="0"/>
              </a:rPr>
              <a:t>    </a:t>
            </a:r>
            <a:r>
              <a:rPr lang="en-US" altLang="ru-RU" sz="2400" i="1">
                <a:cs typeface="Times New Roman" panose="02020603050405020304" pitchFamily="18" charset="0"/>
              </a:rPr>
              <a:t>TinyMCE</a:t>
            </a:r>
            <a:r>
              <a:rPr lang="en-US" altLang="ru-RU" sz="2400">
                <a:cs typeface="Times New Roman" panose="02020603050405020304" pitchFamily="18" charset="0"/>
              </a:rPr>
              <a:t> (</a:t>
            </a:r>
            <a:r>
              <a:rPr lang="en-US" altLang="ru-RU" sz="2400">
                <a:hlinkClick r:id="rId7"/>
              </a:rPr>
              <a:t>www.tinymce.com</a:t>
            </a:r>
            <a:r>
              <a:rPr lang="en-US" altLang="ru-RU" sz="2400">
                <a:cs typeface="Times New Roman" panose="02020603050405020304" pitchFamily="18" charset="0"/>
              </a:rPr>
              <a:t>)</a:t>
            </a:r>
          </a:p>
          <a:p>
            <a:pPr eaLnBrk="1" hangingPunct="1">
              <a:spcBef>
                <a:spcPct val="0"/>
              </a:spcBef>
              <a:buFontTx/>
              <a:buNone/>
            </a:pPr>
            <a:r>
              <a:rPr lang="ru-RU" altLang="ru-RU" sz="2400" i="1">
                <a:cs typeface="Times New Roman" panose="02020603050405020304" pitchFamily="18" charset="0"/>
              </a:rPr>
              <a:t>    </a:t>
            </a:r>
            <a:r>
              <a:rPr lang="en-US" altLang="ru-RU" sz="2400" i="1">
                <a:cs typeface="Times New Roman" panose="02020603050405020304" pitchFamily="18" charset="0"/>
              </a:rPr>
              <a:t>Kompozer </a:t>
            </a:r>
            <a:r>
              <a:rPr lang="en-US" altLang="ru-RU" sz="2400">
                <a:cs typeface="Times New Roman" panose="02020603050405020304" pitchFamily="18" charset="0"/>
              </a:rPr>
              <a:t>(</a:t>
            </a:r>
            <a:r>
              <a:rPr lang="en-US" altLang="ru-RU" sz="2400">
                <a:hlinkClick r:id="rId8"/>
              </a:rPr>
              <a:t>kompozer.net</a:t>
            </a:r>
            <a:r>
              <a:rPr lang="en-US" altLang="ru-RU" sz="2400">
                <a:cs typeface="Times New Roman" panose="02020603050405020304" pitchFamily="18" charset="0"/>
              </a:rPr>
              <a:t>)</a:t>
            </a:r>
          </a:p>
          <a:p>
            <a:pPr eaLnBrk="1" hangingPunct="1">
              <a:spcBef>
                <a:spcPct val="0"/>
              </a:spcBef>
              <a:buFontTx/>
              <a:buNone/>
            </a:pPr>
            <a:r>
              <a:rPr lang="ru-RU" altLang="ru-RU" sz="2400" i="1">
                <a:cs typeface="Times New Roman" panose="02020603050405020304" pitchFamily="18" charset="0"/>
              </a:rPr>
              <a:t>    </a:t>
            </a:r>
            <a:r>
              <a:rPr lang="en-US" altLang="ru-RU" sz="2400" i="1">
                <a:cs typeface="Times New Roman" panose="02020603050405020304" pitchFamily="18" charset="0"/>
              </a:rPr>
              <a:t>CKEditor </a:t>
            </a:r>
            <a:r>
              <a:rPr lang="en-US" altLang="ru-RU" sz="2400">
                <a:cs typeface="Times New Roman" panose="02020603050405020304" pitchFamily="18" charset="0"/>
              </a:rPr>
              <a:t>(</a:t>
            </a:r>
            <a:r>
              <a:rPr lang="en-US" altLang="ru-RU" sz="2400">
                <a:cs typeface="Times New Roman" panose="02020603050405020304" pitchFamily="18" charset="0"/>
                <a:hlinkClick r:id="rId9"/>
              </a:rPr>
              <a:t>ckeditor.com</a:t>
            </a:r>
            <a:r>
              <a:rPr lang="en-US" altLang="ru-RU" sz="2400">
                <a:cs typeface="Times New Roman" panose="02020603050405020304" pitchFamily="18" charset="0"/>
              </a:rPr>
              <a:t>)</a:t>
            </a:r>
            <a:endParaRPr lang="en-US" altLang="ru-RU" sz="2400" i="1">
              <a:cs typeface="Times New Roman" panose="02020603050405020304" pitchFamily="18" charset="0"/>
            </a:endParaRPr>
          </a:p>
          <a:p>
            <a:pPr eaLnBrk="1" hangingPunct="1">
              <a:spcBef>
                <a:spcPct val="0"/>
              </a:spcBef>
              <a:buFontTx/>
              <a:buNone/>
            </a:pPr>
            <a:r>
              <a:rPr lang="ru-RU" altLang="ru-RU" sz="2400" i="1">
                <a:cs typeface="Times New Roman" panose="02020603050405020304" pitchFamily="18" charset="0"/>
              </a:rPr>
              <a:t>    </a:t>
            </a:r>
            <a:r>
              <a:rPr lang="en-US" altLang="ru-RU" sz="2400" i="1">
                <a:cs typeface="Times New Roman" panose="02020603050405020304" pitchFamily="18" charset="0"/>
              </a:rPr>
              <a:t>openWYSIWYG </a:t>
            </a:r>
            <a:r>
              <a:rPr lang="en-US" altLang="ru-RU" sz="2400">
                <a:cs typeface="Times New Roman" panose="02020603050405020304" pitchFamily="18" charset="0"/>
              </a:rPr>
              <a:t>(</a:t>
            </a:r>
            <a:r>
              <a:rPr lang="en-US" altLang="ru-RU" sz="2400">
                <a:cs typeface="Times New Roman" panose="02020603050405020304" pitchFamily="18" charset="0"/>
                <a:hlinkClick r:id="rId10"/>
              </a:rPr>
              <a:t>www.openwebware.com</a:t>
            </a:r>
            <a:r>
              <a:rPr lang="en-US" altLang="ru-RU" sz="2400">
                <a:cs typeface="Times New Roman" panose="02020603050405020304" pitchFamily="18" charset="0"/>
              </a:rPr>
              <a:t>)</a:t>
            </a:r>
            <a:endParaRPr lang="ru-RU" altLang="ru-RU" sz="2400">
              <a:cs typeface="Times New Roman" panose="02020603050405020304" pitchFamily="18" charset="0"/>
            </a:endParaRPr>
          </a:p>
          <a:p>
            <a:pPr eaLnBrk="1" hangingPunct="1">
              <a:spcBef>
                <a:spcPct val="0"/>
              </a:spcBef>
              <a:buFontTx/>
              <a:buNone/>
            </a:pPr>
            <a:r>
              <a:rPr lang="ru-RU" altLang="ru-RU" sz="2400" i="1">
                <a:cs typeface="Times New Roman" panose="02020603050405020304" pitchFamily="18" charset="0"/>
              </a:rPr>
              <a:t>    </a:t>
            </a:r>
            <a:r>
              <a:rPr lang="en-US" altLang="ru-RU" sz="2400" i="1">
                <a:cs typeface="Times New Roman" panose="02020603050405020304" pitchFamily="18" charset="0"/>
              </a:rPr>
              <a:t>BlueGriffon </a:t>
            </a:r>
            <a:r>
              <a:rPr lang="en-US" altLang="ru-RU" sz="2400">
                <a:cs typeface="Times New Roman" panose="02020603050405020304" pitchFamily="18" charset="0"/>
              </a:rPr>
              <a:t>(</a:t>
            </a:r>
            <a:r>
              <a:rPr lang="en-US" altLang="ru-RU" sz="2400">
                <a:cs typeface="Times New Roman" panose="02020603050405020304" pitchFamily="18" charset="0"/>
                <a:hlinkClick r:id="rId11"/>
              </a:rPr>
              <a:t>bluegriffon.org</a:t>
            </a:r>
            <a:r>
              <a:rPr lang="en-US" altLang="ru-RU" sz="2400">
                <a:cs typeface="Times New Roman" panose="02020603050405020304" pitchFamily="18" charset="0"/>
              </a:rPr>
              <a:t>)</a:t>
            </a:r>
            <a:endParaRPr lang="ru-RU" altLang="ru-RU" sz="2400" i="1"/>
          </a:p>
        </p:txBody>
      </p:sp>
      <p:grpSp>
        <p:nvGrpSpPr>
          <p:cNvPr id="2" name="Группа 14"/>
          <p:cNvGrpSpPr>
            <a:grpSpLocks/>
          </p:cNvGrpSpPr>
          <p:nvPr/>
        </p:nvGrpSpPr>
        <p:grpSpPr bwMode="auto">
          <a:xfrm>
            <a:off x="742950" y="2500313"/>
            <a:ext cx="7156450" cy="1404937"/>
            <a:chOff x="742950" y="2500313"/>
            <a:chExt cx="7156450" cy="1404937"/>
          </a:xfrm>
        </p:grpSpPr>
        <p:sp>
          <p:nvSpPr>
            <p:cNvPr id="22541" name="Скругленный прямоугольник 25"/>
            <p:cNvSpPr>
              <a:spLocks noChangeArrowheads="1"/>
            </p:cNvSpPr>
            <p:nvPr/>
          </p:nvSpPr>
          <p:spPr bwMode="auto">
            <a:xfrm>
              <a:off x="742950" y="2752725"/>
              <a:ext cx="5581650" cy="1152525"/>
            </a:xfrm>
            <a:prstGeom prst="roundRect">
              <a:avLst>
                <a:gd name="adj" fmla="val 9167"/>
              </a:avLst>
            </a:prstGeom>
            <a:noFill/>
            <a:ln w="19050" algn="ctr">
              <a:solidFill>
                <a:srgbClr val="33CC33"/>
              </a:solidFill>
              <a:prstDash val="dash"/>
              <a:round/>
              <a:headEnd/>
              <a:tailEnd type="triangle" w="lg" len="lg"/>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2" name="Скругленная прямоугольная выноска 11"/>
            <p:cNvSpPr/>
            <p:nvPr/>
          </p:nvSpPr>
          <p:spPr bwMode="auto">
            <a:xfrm>
              <a:off x="5913438" y="2500313"/>
              <a:ext cx="1985962" cy="520700"/>
            </a:xfrm>
            <a:prstGeom prst="wedgeRoundRectCallout">
              <a:avLst>
                <a:gd name="adj1" fmla="val -38819"/>
                <a:gd name="adj2" fmla="val 90988"/>
                <a:gd name="adj3" fmla="val 16667"/>
              </a:avLst>
            </a:prstGeom>
            <a:solidFill>
              <a:srgbClr val="99FF66"/>
            </a:solidFill>
            <a:ln w="12700" cap="flat" cmpd="sng" algn="ctr">
              <a:noFill/>
              <a:prstDash val="solid"/>
              <a:round/>
              <a:headEnd type="none" w="med" len="med"/>
              <a:tailEnd type="triangle" w="lg" len="lg"/>
            </a:ln>
            <a:effectLst>
              <a:outerShdw blurRad="50800" dist="38100" dir="2700000" algn="tl" rotWithShape="0">
                <a:prstClr val="black">
                  <a:alpha val="40000"/>
                </a:prstClr>
              </a:outerShdw>
            </a:effectLst>
          </p:spPr>
          <p:txBody>
            <a:bodyPr/>
            <a:lstStyle/>
            <a:p>
              <a:pPr algn="ctr" eaLnBrk="1" hangingPunct="1">
                <a:defRPr/>
              </a:pPr>
              <a:r>
                <a:rPr lang="ru-RU" sz="2400" b="1" dirty="0">
                  <a:solidFill>
                    <a:srgbClr val="008000"/>
                  </a:solidFill>
                  <a:latin typeface="Arial" charset="0"/>
                  <a:cs typeface="+mn-cs"/>
                </a:rPr>
                <a:t>бесплатно!</a:t>
              </a:r>
            </a:p>
          </p:txBody>
        </p:sp>
      </p:grpSp>
      <p:grpSp>
        <p:nvGrpSpPr>
          <p:cNvPr id="3" name="Группа 15"/>
          <p:cNvGrpSpPr>
            <a:grpSpLocks/>
          </p:cNvGrpSpPr>
          <p:nvPr/>
        </p:nvGrpSpPr>
        <p:grpSpPr bwMode="auto">
          <a:xfrm>
            <a:off x="742950" y="4419600"/>
            <a:ext cx="7585075" cy="1876425"/>
            <a:chOff x="742950" y="4419600"/>
            <a:chExt cx="7585075" cy="1876425"/>
          </a:xfrm>
        </p:grpSpPr>
        <p:sp>
          <p:nvSpPr>
            <p:cNvPr id="22539" name="Скругленный прямоугольник 25"/>
            <p:cNvSpPr>
              <a:spLocks noChangeArrowheads="1"/>
            </p:cNvSpPr>
            <p:nvPr/>
          </p:nvSpPr>
          <p:spPr bwMode="auto">
            <a:xfrm>
              <a:off x="742950" y="4419600"/>
              <a:ext cx="5848350" cy="1876425"/>
            </a:xfrm>
            <a:prstGeom prst="roundRect">
              <a:avLst>
                <a:gd name="adj" fmla="val 9167"/>
              </a:avLst>
            </a:prstGeom>
            <a:noFill/>
            <a:ln w="19050" algn="ctr">
              <a:solidFill>
                <a:srgbClr val="33CC33"/>
              </a:solidFill>
              <a:prstDash val="dash"/>
              <a:round/>
              <a:headEnd/>
              <a:tailEnd type="triangle" w="lg" len="lg"/>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4" name="Скругленная прямоугольная выноска 13"/>
            <p:cNvSpPr/>
            <p:nvPr/>
          </p:nvSpPr>
          <p:spPr bwMode="auto">
            <a:xfrm>
              <a:off x="6342063" y="4557713"/>
              <a:ext cx="1985962" cy="520700"/>
            </a:xfrm>
            <a:prstGeom prst="wedgeRoundRectCallout">
              <a:avLst>
                <a:gd name="adj1" fmla="val -38819"/>
                <a:gd name="adj2" fmla="val 90988"/>
                <a:gd name="adj3" fmla="val 16667"/>
              </a:avLst>
            </a:prstGeom>
            <a:solidFill>
              <a:srgbClr val="99FF66"/>
            </a:solidFill>
            <a:ln w="12700" cap="flat" cmpd="sng" algn="ctr">
              <a:noFill/>
              <a:prstDash val="solid"/>
              <a:round/>
              <a:headEnd type="none" w="med" len="med"/>
              <a:tailEnd type="triangle" w="lg" len="lg"/>
            </a:ln>
            <a:effectLst>
              <a:outerShdw blurRad="50800" dist="38100" dir="2700000" algn="tl" rotWithShape="0">
                <a:prstClr val="black">
                  <a:alpha val="40000"/>
                </a:prstClr>
              </a:outerShdw>
            </a:effectLst>
          </p:spPr>
          <p:txBody>
            <a:bodyPr/>
            <a:lstStyle/>
            <a:p>
              <a:pPr algn="ctr" eaLnBrk="1" hangingPunct="1">
                <a:defRPr/>
              </a:pPr>
              <a:r>
                <a:rPr lang="ru-RU" sz="2400" b="1" dirty="0">
                  <a:solidFill>
                    <a:srgbClr val="008000"/>
                  </a:solidFill>
                  <a:latin typeface="Arial" charset="0"/>
                  <a:cs typeface="+mn-cs"/>
                </a:rPr>
                <a:t>бесплатно!</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dissolve">
                                      <p:cBhvr>
                                        <p:cTn id="7" dur="500"/>
                                        <p:tgtEl>
                                          <p:spTgt spid="133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317"/>
                                        </p:tgtEl>
                                        <p:attrNameLst>
                                          <p:attrName>style.visibility</p:attrName>
                                        </p:attrNameLst>
                                      </p:cBhvr>
                                      <p:to>
                                        <p:strVal val="visible"/>
                                      </p:to>
                                    </p:set>
                                    <p:animEffect transition="in" filter="dissolve">
                                      <p:cBhvr>
                                        <p:cTn id="12" dur="500"/>
                                        <p:tgtEl>
                                          <p:spTgt spid="1331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par>
                          <p:cTn id="21" fill="hold" nodeType="afterGroup">
                            <p:stCondLst>
                              <p:cond delay="500"/>
                            </p:stCondLst>
                            <p:childTnLst>
                              <p:par>
                                <p:cTn id="22" presetID="9"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dissolve">
                                      <p:cBhvr>
                                        <p:cTn id="24" dur="500"/>
                                        <p:tgtEl>
                                          <p:spTgt spid="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dissolve">
                                      <p:cBhvr>
                                        <p:cTn id="29" dur="500"/>
                                        <p:tgtEl>
                                          <p:spTgt spid="10">
                                            <p:txEl>
                                              <p:pRg st="0" end="0"/>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0">
                                            <p:txEl>
                                              <p:pRg st="1" end="1"/>
                                            </p:txEl>
                                          </p:spTgt>
                                        </p:tgtEl>
                                        <p:attrNameLst>
                                          <p:attrName>style.visibility</p:attrName>
                                        </p:attrNameLst>
                                      </p:cBhvr>
                                      <p:to>
                                        <p:strVal val="visible"/>
                                      </p:to>
                                    </p:set>
                                    <p:animEffect transition="in" filter="dissolve">
                                      <p:cBhvr>
                                        <p:cTn id="34" dur="500"/>
                                        <p:tgtEl>
                                          <p:spTgt spid="10">
                                            <p:txEl>
                                              <p:pRg st="1" end="1"/>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0">
                                            <p:txEl>
                                              <p:pRg st="2" end="2"/>
                                            </p:txEl>
                                          </p:spTgt>
                                        </p:tgtEl>
                                        <p:attrNameLst>
                                          <p:attrName>style.visibility</p:attrName>
                                        </p:attrNameLst>
                                      </p:cBhvr>
                                      <p:to>
                                        <p:strVal val="visible"/>
                                      </p:to>
                                    </p:set>
                                    <p:animEffect transition="in" filter="dissolve">
                                      <p:cBhvr>
                                        <p:cTn id="37" dur="500"/>
                                        <p:tgtEl>
                                          <p:spTgt spid="10">
                                            <p:txEl>
                                              <p:pRg st="2" end="2"/>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0">
                                            <p:txEl>
                                              <p:pRg st="3" end="3"/>
                                            </p:txEl>
                                          </p:spTgt>
                                        </p:tgtEl>
                                        <p:attrNameLst>
                                          <p:attrName>style.visibility</p:attrName>
                                        </p:attrNameLst>
                                      </p:cBhvr>
                                      <p:to>
                                        <p:strVal val="visible"/>
                                      </p:to>
                                    </p:set>
                                    <p:animEffect transition="in" filter="dissolve">
                                      <p:cBhvr>
                                        <p:cTn id="40" dur="500"/>
                                        <p:tgtEl>
                                          <p:spTgt spid="10">
                                            <p:txEl>
                                              <p:pRg st="3" end="3"/>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0">
                                            <p:txEl>
                                              <p:pRg st="4" end="4"/>
                                            </p:txEl>
                                          </p:spTgt>
                                        </p:tgtEl>
                                        <p:attrNameLst>
                                          <p:attrName>style.visibility</p:attrName>
                                        </p:attrNameLst>
                                      </p:cBhvr>
                                      <p:to>
                                        <p:strVal val="visible"/>
                                      </p:to>
                                    </p:set>
                                    <p:animEffect transition="in" filter="dissolve">
                                      <p:cBhvr>
                                        <p:cTn id="43" dur="500"/>
                                        <p:tgtEl>
                                          <p:spTgt spid="10">
                                            <p:txEl>
                                              <p:pRg st="4" end="4"/>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0">
                                            <p:txEl>
                                              <p:pRg st="5" end="5"/>
                                            </p:txEl>
                                          </p:spTgt>
                                        </p:tgtEl>
                                        <p:attrNameLst>
                                          <p:attrName>style.visibility</p:attrName>
                                        </p:attrNameLst>
                                      </p:cBhvr>
                                      <p:to>
                                        <p:strVal val="visible"/>
                                      </p:to>
                                    </p:set>
                                    <p:animEffect transition="in" filter="dissolve">
                                      <p:cBhvr>
                                        <p:cTn id="46" dur="500"/>
                                        <p:tgtEl>
                                          <p:spTgt spid="10">
                                            <p:txEl>
                                              <p:pRg st="5" end="5"/>
                                            </p:txEl>
                                          </p:spTgt>
                                        </p:tgtEl>
                                      </p:cBhvr>
                                    </p:animEffect>
                                  </p:childTnLst>
                                </p:cTn>
                              </p:par>
                            </p:childTnLst>
                          </p:cTn>
                        </p:par>
                        <p:par>
                          <p:cTn id="47" fill="hold" nodeType="afterGroup">
                            <p:stCondLst>
                              <p:cond delay="500"/>
                            </p:stCondLst>
                            <p:childTnLst>
                              <p:par>
                                <p:cTn id="48" presetID="9" presetClass="entr" presetSubtype="0" fill="hold" nodeType="after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dissolve">
                                      <p:cBhvr>
                                        <p:cTn id="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p:bldP spid="8" grpId="0" animBg="1"/>
      <p:bldP spid="9" grpId="0"/>
      <p:bldP spid="10"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D350305B-E755-45B0-A9D3-04656E5BE90E}" type="slidenum">
              <a:rPr lang="ru-RU" altLang="ru-RU" smtClean="0"/>
              <a:pPr>
                <a:defRPr/>
              </a:pPr>
              <a:t>180</a:t>
            </a:fld>
            <a:endParaRPr lang="ru-RU" altLang="ru-RU"/>
          </a:p>
        </p:txBody>
      </p:sp>
      <p:sp>
        <p:nvSpPr>
          <p:cNvPr id="5" name="Прямоугольник 4"/>
          <p:cNvSpPr/>
          <p:nvPr/>
        </p:nvSpPr>
        <p:spPr>
          <a:xfrm>
            <a:off x="972355" y="591079"/>
            <a:ext cx="6948152" cy="1323439"/>
          </a:xfrm>
          <a:prstGeom prst="rect">
            <a:avLst/>
          </a:prstGeom>
        </p:spPr>
        <p:txBody>
          <a:bodyPr wrap="square">
            <a:spAutoFit/>
          </a:bodyPr>
          <a:lstStyle/>
          <a:p>
            <a:pPr eaLnBrk="1" hangingPunct="1">
              <a:buFont typeface="Wingdings" pitchFamily="2" charset="2"/>
              <a:buNone/>
              <a:defRPr/>
            </a:pPr>
            <a:r>
              <a:rPr lang="ru-RU"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cs typeface="+mn-cs"/>
              </a:rPr>
              <a:t>6.</a:t>
            </a:r>
            <a:r>
              <a:rPr lang="ru-RU" dirty="0" smtClean="0">
                <a:solidFill>
                  <a:srgbClr val="FF0000"/>
                </a:solidFill>
              </a:rPr>
              <a:t> </a:t>
            </a:r>
            <a:r>
              <a:rPr lang="ru-RU"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cs typeface="+mn-cs"/>
              </a:rPr>
              <a:t>Тестирование</a:t>
            </a:r>
            <a:r>
              <a:rPr lang="ru-RU" dirty="0" smtClean="0">
                <a:solidFill>
                  <a:srgbClr val="FF0000"/>
                </a:solidFill>
              </a:rPr>
              <a:t> </a:t>
            </a:r>
            <a:r>
              <a:rPr lang="ru-RU" dirty="0" smtClean="0"/>
              <a:t>(</a:t>
            </a:r>
            <a:r>
              <a:rPr lang="ru-RU" sz="2400" dirty="0" smtClean="0">
                <a:latin typeface="Cambria Math" pitchFamily="18" charset="0"/>
                <a:ea typeface="Cambria Math" pitchFamily="18" charset="0"/>
                <a:cs typeface="+mn-cs"/>
              </a:rPr>
              <a:t>альфа и бета – версии) – проверяется удобство навигации, целостность данных, корректность ссылок и орфография.</a:t>
            </a:r>
          </a:p>
        </p:txBody>
      </p:sp>
      <p:sp>
        <p:nvSpPr>
          <p:cNvPr id="290818" name="AutoShape 2" descr="Картинки по запросу тестирование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90820" name="AutoShape 4" descr="Картинки по запросу тестирование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90822" name="AutoShape 6" descr="Pro тестирование сайта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90824" name="AutoShape 8" descr="Pro тестирование сайта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290825" name="Picture 9"/>
          <p:cNvPicPr>
            <a:picLocks noChangeAspect="1" noChangeArrowheads="1"/>
          </p:cNvPicPr>
          <p:nvPr/>
        </p:nvPicPr>
        <p:blipFill>
          <a:blip r:embed="rId2" cstate="print"/>
          <a:srcRect/>
          <a:stretch>
            <a:fillRect/>
          </a:stretch>
        </p:blipFill>
        <p:spPr bwMode="auto">
          <a:xfrm>
            <a:off x="0" y="3033243"/>
            <a:ext cx="4162425" cy="2305050"/>
          </a:xfrm>
          <a:prstGeom prst="rect">
            <a:avLst/>
          </a:prstGeom>
          <a:noFill/>
          <a:ln w="9525">
            <a:noFill/>
            <a:miter lim="800000"/>
            <a:headEnd/>
            <a:tailEnd/>
          </a:ln>
        </p:spPr>
      </p:pic>
      <p:pic>
        <p:nvPicPr>
          <p:cNvPr id="290829" name="Picture 13" descr="Картинки по запросу тестирование сайта"/>
          <p:cNvPicPr>
            <a:picLocks noChangeAspect="1" noChangeArrowheads="1"/>
          </p:cNvPicPr>
          <p:nvPr/>
        </p:nvPicPr>
        <p:blipFill>
          <a:blip r:embed="rId3" cstate="print"/>
          <a:srcRect/>
          <a:stretch>
            <a:fillRect/>
          </a:stretch>
        </p:blipFill>
        <p:spPr bwMode="auto">
          <a:xfrm>
            <a:off x="4998032" y="1821174"/>
            <a:ext cx="3307282" cy="1643242"/>
          </a:xfrm>
          <a:prstGeom prst="rect">
            <a:avLst/>
          </a:prstGeom>
          <a:noFill/>
        </p:spPr>
      </p:pic>
      <p:pic>
        <p:nvPicPr>
          <p:cNvPr id="290831" name="Picture 15" descr="A/B тестирование - Boosta.ru"/>
          <p:cNvPicPr>
            <a:picLocks noChangeAspect="1" noChangeArrowheads="1"/>
          </p:cNvPicPr>
          <p:nvPr/>
        </p:nvPicPr>
        <p:blipFill>
          <a:blip r:embed="rId4" cstate="print"/>
          <a:srcRect/>
          <a:stretch>
            <a:fillRect/>
          </a:stretch>
        </p:blipFill>
        <p:spPr bwMode="auto">
          <a:xfrm>
            <a:off x="4817727" y="4673735"/>
            <a:ext cx="4068696" cy="1839274"/>
          </a:xfrm>
          <a:prstGeom prst="rect">
            <a:avLst/>
          </a:prstGeom>
          <a:noFill/>
        </p:spPr>
      </p:pic>
      <p:sp>
        <p:nvSpPr>
          <p:cNvPr id="14" name="Прямоугольник 13"/>
          <p:cNvSpPr/>
          <p:nvPr/>
        </p:nvSpPr>
        <p:spPr>
          <a:xfrm>
            <a:off x="4572000" y="3627326"/>
            <a:ext cx="4572000" cy="830997"/>
          </a:xfrm>
          <a:prstGeom prst="rect">
            <a:avLst/>
          </a:prstGeom>
        </p:spPr>
        <p:txBody>
          <a:bodyPr>
            <a:spAutoFit/>
          </a:bodyPr>
          <a:lstStyle/>
          <a:p>
            <a:r>
              <a:rPr lang="ru-RU" sz="1600" dirty="0" smtClean="0">
                <a:latin typeface="Cambria Math" pitchFamily="18" charset="0"/>
                <a:ea typeface="Cambria Math" pitchFamily="18" charset="0"/>
                <a:cs typeface="+mn-cs"/>
              </a:rPr>
              <a:t>A/B тестирование позволяет определить, какой вариант страницы лучше конвертирует посетителей в покупателей.</a:t>
            </a: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D350305B-E755-45B0-A9D3-04656E5BE90E}" type="slidenum">
              <a:rPr lang="ru-RU" altLang="ru-RU" smtClean="0"/>
              <a:pPr>
                <a:defRPr/>
              </a:pPr>
              <a:t>181</a:t>
            </a:fld>
            <a:endParaRPr lang="ru-RU" altLang="ru-RU"/>
          </a:p>
        </p:txBody>
      </p:sp>
      <p:sp>
        <p:nvSpPr>
          <p:cNvPr id="5" name="Прямоугольник 4"/>
          <p:cNvSpPr/>
          <p:nvPr/>
        </p:nvSpPr>
        <p:spPr>
          <a:xfrm>
            <a:off x="4514043" y="565116"/>
            <a:ext cx="4333742" cy="2893100"/>
          </a:xfrm>
          <a:prstGeom prst="rect">
            <a:avLst/>
          </a:prstGeom>
        </p:spPr>
        <p:txBody>
          <a:bodyPr wrap="square">
            <a:spAutoFit/>
          </a:bodyPr>
          <a:lstStyle/>
          <a:p>
            <a:pPr algn="just"/>
            <a:r>
              <a:rPr lang="ru-RU" sz="2000" b="1" dirty="0" err="1" smtClean="0">
                <a:solidFill>
                  <a:srgbClr val="C00000"/>
                </a:solidFill>
              </a:rPr>
              <a:t>Юзабилити</a:t>
            </a:r>
            <a:r>
              <a:rPr lang="ru-RU" dirty="0" smtClean="0"/>
              <a:t> означает удобство использования. </a:t>
            </a:r>
          </a:p>
          <a:p>
            <a:pPr algn="just"/>
            <a:r>
              <a:rPr lang="ru-RU" dirty="0" smtClean="0"/>
              <a:t>Если у вашего сайта </a:t>
            </a:r>
            <a:r>
              <a:rPr lang="ru-RU" dirty="0" smtClean="0">
                <a:solidFill>
                  <a:srgbClr val="C00000"/>
                </a:solidFill>
              </a:rPr>
              <a:t>отличное </a:t>
            </a:r>
            <a:r>
              <a:rPr lang="ru-RU" dirty="0" err="1" smtClean="0">
                <a:solidFill>
                  <a:srgbClr val="C00000"/>
                </a:solidFill>
              </a:rPr>
              <a:t>юзабилити</a:t>
            </a:r>
            <a:r>
              <a:rPr lang="ru-RU" dirty="0" smtClean="0"/>
              <a:t>, то это означает, что им настолько удобно пользоваться, что любой человек независимо от его умственных способностей и образования сможет легко и быстро найти на вашем сайте необходимую ему информацию.</a:t>
            </a:r>
            <a:endParaRPr lang="ru-RU" dirty="0"/>
          </a:p>
        </p:txBody>
      </p:sp>
      <p:sp>
        <p:nvSpPr>
          <p:cNvPr id="168962" name="AutoShape 2" descr="Картинки по запросу юзабилити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68964" name="AutoShape 4" descr="Картинки по запросу юзабилити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68966" name="AutoShape 6" descr="Картинки по запросу юзабилити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9" name="Рисунок 8" descr="358873fad4914931314b94f2036b503a_XL.jpg"/>
          <p:cNvPicPr>
            <a:picLocks noChangeAspect="1"/>
          </p:cNvPicPr>
          <p:nvPr/>
        </p:nvPicPr>
        <p:blipFill>
          <a:blip r:embed="rId2" cstate="print"/>
          <a:stretch>
            <a:fillRect/>
          </a:stretch>
        </p:blipFill>
        <p:spPr>
          <a:xfrm>
            <a:off x="348804" y="210086"/>
            <a:ext cx="3810000" cy="2857500"/>
          </a:xfrm>
          <a:prstGeom prst="rect">
            <a:avLst/>
          </a:prstGeom>
        </p:spPr>
      </p:pic>
      <p:pic>
        <p:nvPicPr>
          <p:cNvPr id="168968" name="Picture 8" descr="Картинки по запросу юзабилити сайта"/>
          <p:cNvPicPr>
            <a:picLocks noChangeAspect="1" noChangeArrowheads="1"/>
          </p:cNvPicPr>
          <p:nvPr/>
        </p:nvPicPr>
        <p:blipFill>
          <a:blip r:embed="rId3" cstate="print"/>
          <a:srcRect/>
          <a:stretch>
            <a:fillRect/>
          </a:stretch>
        </p:blipFill>
        <p:spPr bwMode="auto">
          <a:xfrm>
            <a:off x="5461671" y="5262293"/>
            <a:ext cx="3314700" cy="1381126"/>
          </a:xfrm>
          <a:prstGeom prst="rect">
            <a:avLst/>
          </a:prstGeom>
          <a:noFill/>
        </p:spPr>
      </p:pic>
      <p:sp>
        <p:nvSpPr>
          <p:cNvPr id="11" name="Прямоугольник 10"/>
          <p:cNvSpPr/>
          <p:nvPr/>
        </p:nvSpPr>
        <p:spPr>
          <a:xfrm>
            <a:off x="296214" y="3627119"/>
            <a:ext cx="4572000" cy="2862322"/>
          </a:xfrm>
          <a:prstGeom prst="rect">
            <a:avLst/>
          </a:prstGeom>
        </p:spPr>
        <p:txBody>
          <a:bodyPr>
            <a:spAutoFit/>
          </a:bodyPr>
          <a:lstStyle/>
          <a:p>
            <a:pPr algn="just">
              <a:buFont typeface="Arial" pitchFamily="34" charset="0"/>
              <a:buChar char="•"/>
            </a:pPr>
            <a:r>
              <a:rPr lang="ru-RU" dirty="0" smtClean="0">
                <a:cs typeface="Miriam Fixed" pitchFamily="49" charset="-79"/>
              </a:rPr>
              <a:t> структура сайта должна быть понятна с первого взгляда;</a:t>
            </a:r>
          </a:p>
          <a:p>
            <a:pPr algn="just">
              <a:buFont typeface="Arial" pitchFamily="34" charset="0"/>
              <a:buChar char="•"/>
            </a:pPr>
            <a:endParaRPr lang="ru-RU" dirty="0" smtClean="0">
              <a:cs typeface="Miriam Fixed" pitchFamily="49" charset="-79"/>
            </a:endParaRPr>
          </a:p>
          <a:p>
            <a:pPr algn="just">
              <a:buFont typeface="Arial" pitchFamily="34" charset="0"/>
              <a:buChar char="•"/>
            </a:pPr>
            <a:r>
              <a:rPr lang="ru-RU" dirty="0" smtClean="0">
                <a:cs typeface="Miriam Fixed" pitchFamily="49" charset="-79"/>
              </a:rPr>
              <a:t> пользователь должен всегда четко понимать, где находится нужная информация;</a:t>
            </a:r>
          </a:p>
          <a:p>
            <a:pPr algn="just">
              <a:buFont typeface="Arial" pitchFamily="34" charset="0"/>
              <a:buChar char="•"/>
            </a:pPr>
            <a:endParaRPr lang="ru-RU" dirty="0" smtClean="0">
              <a:cs typeface="Miriam Fixed" pitchFamily="49" charset="-79"/>
            </a:endParaRPr>
          </a:p>
          <a:p>
            <a:pPr algn="just">
              <a:buFont typeface="Arial" pitchFamily="34" charset="0"/>
              <a:buChar char="•"/>
            </a:pPr>
            <a:r>
              <a:rPr lang="ru-RU" dirty="0" smtClean="0">
                <a:cs typeface="Miriam Fixed" pitchFamily="49" charset="-79"/>
              </a:rPr>
              <a:t> текст должен быть приведен в соответствие с используемым форматом представления.</a:t>
            </a:r>
            <a:endParaRPr lang="ru-RU" dirty="0">
              <a:cs typeface="Miriam Fixed" pitchFamily="49" charset="-79"/>
            </a:endParaRP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D350305B-E755-45B0-A9D3-04656E5BE90E}" type="slidenum">
              <a:rPr lang="ru-RU" altLang="ru-RU" smtClean="0"/>
              <a:pPr>
                <a:defRPr/>
              </a:pPr>
              <a:t>182</a:t>
            </a:fld>
            <a:endParaRPr lang="ru-RU" altLang="ru-RU"/>
          </a:p>
        </p:txBody>
      </p:sp>
      <p:sp>
        <p:nvSpPr>
          <p:cNvPr id="5" name="Прямоугольник 4"/>
          <p:cNvSpPr/>
          <p:nvPr/>
        </p:nvSpPr>
        <p:spPr>
          <a:xfrm>
            <a:off x="707924" y="488255"/>
            <a:ext cx="4347280" cy="584775"/>
          </a:xfrm>
          <a:prstGeom prst="rect">
            <a:avLst/>
          </a:prstGeom>
        </p:spPr>
        <p:txBody>
          <a:bodyPr wrap="none">
            <a:spAutoFit/>
          </a:bodyPr>
          <a:lstStyle/>
          <a:p>
            <a:pPr eaLnBrk="1" hangingPunct="1">
              <a:buFont typeface="Wingdings" pitchFamily="2" charset="2"/>
              <a:buNone/>
              <a:defRPr/>
            </a:pPr>
            <a:r>
              <a:rPr lang="ru-RU"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cs typeface="+mn-cs"/>
              </a:rPr>
              <a:t>7. Публикация сайта</a:t>
            </a:r>
          </a:p>
        </p:txBody>
      </p:sp>
      <p:pic>
        <p:nvPicPr>
          <p:cNvPr id="291842" name="Picture 2" descr="F:\STEM lab\WEB\картинки к през по веб\hosting012.jpg"/>
          <p:cNvPicPr>
            <a:picLocks noChangeAspect="1" noChangeArrowheads="1"/>
          </p:cNvPicPr>
          <p:nvPr/>
        </p:nvPicPr>
        <p:blipFill>
          <a:blip r:embed="rId2" cstate="print"/>
          <a:srcRect/>
          <a:stretch>
            <a:fillRect/>
          </a:stretch>
        </p:blipFill>
        <p:spPr bwMode="auto">
          <a:xfrm>
            <a:off x="553792" y="2671444"/>
            <a:ext cx="2974648" cy="1672168"/>
          </a:xfrm>
          <a:prstGeom prst="rect">
            <a:avLst/>
          </a:prstGeom>
          <a:noFill/>
        </p:spPr>
      </p:pic>
      <p:graphicFrame>
        <p:nvGraphicFramePr>
          <p:cNvPr id="7" name="Таблица 6"/>
          <p:cNvGraphicFramePr>
            <a:graphicFrameLocks noGrp="1"/>
          </p:cNvGraphicFramePr>
          <p:nvPr/>
        </p:nvGraphicFramePr>
        <p:xfrm>
          <a:off x="4985466" y="307912"/>
          <a:ext cx="4762500" cy="472440"/>
        </p:xfrm>
        <a:graphic>
          <a:graphicData uri="http://schemas.openxmlformats.org/drawingml/2006/table">
            <a:tbl>
              <a:tblPr/>
              <a:tblGrid>
                <a:gridCol w="4762500"/>
              </a:tblGrid>
              <a:tr h="0">
                <a:tc>
                  <a:txBody>
                    <a:bodyPr/>
                    <a:lstStyle/>
                    <a:p>
                      <a:pPr algn="just">
                        <a:lnSpc>
                          <a:spcPts val="1500"/>
                        </a:lnSpc>
                      </a:pPr>
                      <a:r>
                        <a:rPr lang="ru-RU" b="0" i="0" dirty="0">
                          <a:solidFill>
                            <a:srgbClr val="000000"/>
                          </a:solidFill>
                          <a:latin typeface="Arial"/>
                        </a:rPr>
                        <a:t>Чтобы </a:t>
                      </a:r>
                      <a:r>
                        <a:rPr lang="ru-RU" b="1" i="0" dirty="0">
                          <a:solidFill>
                            <a:srgbClr val="000000"/>
                          </a:solidFill>
                          <a:latin typeface="Arial"/>
                        </a:rPr>
                        <a:t>опубликовать сайт</a:t>
                      </a:r>
                      <a:r>
                        <a:rPr lang="ru-RU" b="0" i="0" dirty="0">
                          <a:solidFill>
                            <a:srgbClr val="000000"/>
                          </a:solidFill>
                          <a:latin typeface="Arial"/>
                        </a:rPr>
                        <a:t>, Вам нужен </a:t>
                      </a:r>
                      <a:r>
                        <a:rPr lang="ru-RU" b="1" i="0" dirty="0">
                          <a:solidFill>
                            <a:srgbClr val="000000"/>
                          </a:solidFill>
                          <a:latin typeface="Arial"/>
                        </a:rPr>
                        <a:t>домен</a:t>
                      </a:r>
                      <a:r>
                        <a:rPr lang="ru-RU" b="0" i="0" dirty="0">
                          <a:solidFill>
                            <a:srgbClr val="000000"/>
                          </a:solidFill>
                          <a:latin typeface="Arial"/>
                        </a:rPr>
                        <a:t> и </a:t>
                      </a:r>
                      <a:r>
                        <a:rPr lang="ru-RU" b="1" i="0" dirty="0" err="1">
                          <a:solidFill>
                            <a:srgbClr val="000000"/>
                          </a:solidFill>
                          <a:latin typeface="Arial"/>
                        </a:rPr>
                        <a:t>хостинг</a:t>
                      </a:r>
                      <a:r>
                        <a:rPr lang="ru-RU" b="0" i="0" dirty="0">
                          <a:solidFill>
                            <a:srgbClr val="000000"/>
                          </a:solidFill>
                          <a:latin typeface="Arial"/>
                        </a:rPr>
                        <a:t>.</a:t>
                      </a:r>
                    </a:p>
                  </a:txBody>
                  <a:tcPr>
                    <a:lnL>
                      <a:noFill/>
                    </a:lnL>
                    <a:lnR>
                      <a:noFill/>
                    </a:lnR>
                    <a:lnT>
                      <a:noFill/>
                    </a:lnT>
                    <a:lnB>
                      <a:noFill/>
                    </a:lnB>
                  </a:tcPr>
                </a:tc>
              </a:tr>
            </a:tbl>
          </a:graphicData>
        </a:graphic>
      </p:graphicFrame>
      <p:sp>
        <p:nvSpPr>
          <p:cNvPr id="291843"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3335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9" name="Таблица 8"/>
          <p:cNvGraphicFramePr>
            <a:graphicFrameLocks noGrp="1"/>
          </p:cNvGraphicFramePr>
          <p:nvPr/>
        </p:nvGraphicFramePr>
        <p:xfrm>
          <a:off x="258918" y="1235191"/>
          <a:ext cx="4762500" cy="472440"/>
        </p:xfrm>
        <a:graphic>
          <a:graphicData uri="http://schemas.openxmlformats.org/drawingml/2006/table">
            <a:tbl>
              <a:tblPr/>
              <a:tblGrid>
                <a:gridCol w="4762500"/>
              </a:tblGrid>
              <a:tr h="0">
                <a:tc>
                  <a:txBody>
                    <a:bodyPr/>
                    <a:lstStyle/>
                    <a:p>
                      <a:pPr algn="just">
                        <a:lnSpc>
                          <a:spcPts val="1500"/>
                        </a:lnSpc>
                      </a:pPr>
                      <a:r>
                        <a:rPr lang="ru-RU" b="1" i="0" dirty="0">
                          <a:solidFill>
                            <a:srgbClr val="000000"/>
                          </a:solidFill>
                          <a:latin typeface="Arial"/>
                        </a:rPr>
                        <a:t>Домен</a:t>
                      </a:r>
                      <a:r>
                        <a:rPr lang="ru-RU" b="0" i="0" dirty="0">
                          <a:solidFill>
                            <a:srgbClr val="000000"/>
                          </a:solidFill>
                          <a:latin typeface="Arial"/>
                        </a:rPr>
                        <a:t> – это имя Вашего сайта в Интернете</a:t>
                      </a:r>
                    </a:p>
                  </a:txBody>
                  <a:tcPr>
                    <a:lnL>
                      <a:noFill/>
                    </a:lnL>
                    <a:lnR>
                      <a:noFill/>
                    </a:lnR>
                    <a:lnT>
                      <a:noFill/>
                    </a:lnT>
                    <a:lnB>
                      <a:noFill/>
                    </a:lnB>
                  </a:tcPr>
                </a:tc>
              </a:tr>
            </a:tbl>
          </a:graphicData>
        </a:graphic>
      </p:graphicFrame>
      <p:sp>
        <p:nvSpPr>
          <p:cNvPr id="2918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3335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1" name="Таблица 10"/>
          <p:cNvGraphicFramePr>
            <a:graphicFrameLocks noGrp="1"/>
          </p:cNvGraphicFramePr>
          <p:nvPr/>
        </p:nvGraphicFramePr>
        <p:xfrm>
          <a:off x="5100035" y="887731"/>
          <a:ext cx="4043966" cy="1791076"/>
        </p:xfrm>
        <a:graphic>
          <a:graphicData uri="http://schemas.openxmlformats.org/drawingml/2006/table">
            <a:tbl>
              <a:tblPr/>
              <a:tblGrid>
                <a:gridCol w="4043966"/>
              </a:tblGrid>
              <a:tr h="1791076">
                <a:tc>
                  <a:txBody>
                    <a:bodyPr/>
                    <a:lstStyle/>
                    <a:p>
                      <a:pPr algn="just">
                        <a:lnSpc>
                          <a:spcPts val="1500"/>
                        </a:lnSpc>
                      </a:pPr>
                      <a:r>
                        <a:rPr lang="ru-RU" b="1" i="0" dirty="0" err="1">
                          <a:solidFill>
                            <a:srgbClr val="000000"/>
                          </a:solidFill>
                          <a:latin typeface="Arial"/>
                        </a:rPr>
                        <a:t>Хостинг</a:t>
                      </a:r>
                      <a:r>
                        <a:rPr lang="ru-RU" b="0" i="0" dirty="0">
                          <a:solidFill>
                            <a:srgbClr val="000000"/>
                          </a:solidFill>
                          <a:latin typeface="Arial"/>
                        </a:rPr>
                        <a:t> – это услуга по предоставлению компьютерных ресурсов на стороне для размещения Вашей информации с возможностью её обработки и доступа к ней неограниченного числа пользователей, на правах определённых администратором.</a:t>
                      </a:r>
                    </a:p>
                  </a:txBody>
                  <a:tcPr>
                    <a:lnL>
                      <a:noFill/>
                    </a:lnL>
                    <a:lnR>
                      <a:noFill/>
                    </a:lnR>
                    <a:lnT>
                      <a:noFill/>
                    </a:lnT>
                    <a:lnB>
                      <a:noFill/>
                    </a:lnB>
                  </a:tcPr>
                </a:tc>
              </a:tr>
            </a:tbl>
          </a:graphicData>
        </a:graphic>
      </p:graphicFrame>
      <p:sp>
        <p:nvSpPr>
          <p:cNvPr id="291845"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3335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3" name="Таблица 12"/>
          <p:cNvGraphicFramePr>
            <a:graphicFrameLocks noGrp="1"/>
          </p:cNvGraphicFramePr>
          <p:nvPr/>
        </p:nvGraphicFramePr>
        <p:xfrm>
          <a:off x="4045308" y="2595254"/>
          <a:ext cx="4762500" cy="662940"/>
        </p:xfrm>
        <a:graphic>
          <a:graphicData uri="http://schemas.openxmlformats.org/drawingml/2006/table">
            <a:tbl>
              <a:tblPr/>
              <a:tblGrid>
                <a:gridCol w="4762500"/>
              </a:tblGrid>
              <a:tr h="0">
                <a:tc>
                  <a:txBody>
                    <a:bodyPr/>
                    <a:lstStyle/>
                    <a:p>
                      <a:pPr algn="just">
                        <a:lnSpc>
                          <a:spcPts val="1500"/>
                        </a:lnSpc>
                      </a:pPr>
                      <a:r>
                        <a:rPr lang="ru-RU" b="0" i="0" dirty="0">
                          <a:solidFill>
                            <a:srgbClr val="000000"/>
                          </a:solidFill>
                          <a:latin typeface="Arial"/>
                        </a:rPr>
                        <a:t>Для установки Вашего первого сайта Вам придётся обратиться к услугам </a:t>
                      </a:r>
                      <a:r>
                        <a:rPr lang="ru-RU" b="0" i="0" dirty="0" err="1">
                          <a:solidFill>
                            <a:srgbClr val="000000"/>
                          </a:solidFill>
                          <a:latin typeface="Arial"/>
                        </a:rPr>
                        <a:t>хостинг-провайдера</a:t>
                      </a:r>
                      <a:r>
                        <a:rPr lang="ru-RU" b="0" i="0" dirty="0">
                          <a:solidFill>
                            <a:srgbClr val="000000"/>
                          </a:solidFill>
                          <a:latin typeface="Arial"/>
                        </a:rPr>
                        <a:t>, например: </a:t>
                      </a:r>
                      <a:r>
                        <a:rPr lang="ru-RU" b="0" i="0" dirty="0">
                          <a:solidFill>
                            <a:srgbClr val="6B9AA6"/>
                          </a:solidFill>
                          <a:latin typeface="Arial"/>
                          <a:hlinkClick r:id="rId3" tooltip="REG.RU – регистрация доменов у аккредитованного регистратора доменов"/>
                        </a:rPr>
                        <a:t>REG.RU</a:t>
                      </a:r>
                      <a:r>
                        <a:rPr lang="ru-RU" b="0" i="0" dirty="0">
                          <a:solidFill>
                            <a:srgbClr val="000000"/>
                          </a:solidFill>
                          <a:latin typeface="Arial"/>
                        </a:rPr>
                        <a:t>.</a:t>
                      </a:r>
                    </a:p>
                  </a:txBody>
                  <a:tcPr>
                    <a:lnL>
                      <a:noFill/>
                    </a:lnL>
                    <a:lnR>
                      <a:noFill/>
                    </a:lnR>
                    <a:lnT>
                      <a:noFill/>
                    </a:lnT>
                    <a:lnB>
                      <a:noFill/>
                    </a:lnB>
                  </a:tcPr>
                </a:tc>
              </a:tr>
            </a:tbl>
          </a:graphicData>
        </a:graphic>
      </p:graphicFrame>
      <p:sp>
        <p:nvSpPr>
          <p:cNvPr id="29184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3335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5" name="Таблица 14"/>
          <p:cNvGraphicFramePr>
            <a:graphicFrameLocks noGrp="1"/>
          </p:cNvGraphicFramePr>
          <p:nvPr/>
        </p:nvGraphicFramePr>
        <p:xfrm>
          <a:off x="3826366" y="3354195"/>
          <a:ext cx="4762500" cy="1043940"/>
        </p:xfrm>
        <a:graphic>
          <a:graphicData uri="http://schemas.openxmlformats.org/drawingml/2006/table">
            <a:tbl>
              <a:tblPr/>
              <a:tblGrid>
                <a:gridCol w="4762500"/>
              </a:tblGrid>
              <a:tr h="0">
                <a:tc>
                  <a:txBody>
                    <a:bodyPr/>
                    <a:lstStyle/>
                    <a:p>
                      <a:pPr algn="just">
                        <a:lnSpc>
                          <a:spcPts val="1500"/>
                        </a:lnSpc>
                      </a:pPr>
                      <a:r>
                        <a:rPr lang="ru-RU" b="1" i="0" dirty="0" err="1">
                          <a:solidFill>
                            <a:srgbClr val="000000"/>
                          </a:solidFill>
                          <a:latin typeface="Arial"/>
                        </a:rPr>
                        <a:t>Хостинг-провайдер</a:t>
                      </a:r>
                      <a:r>
                        <a:rPr lang="ru-RU" b="0" i="0" dirty="0">
                          <a:solidFill>
                            <a:srgbClr val="000000"/>
                          </a:solidFill>
                          <a:latin typeface="Arial"/>
                        </a:rPr>
                        <a:t>– это организация, которая круглосуточно предоставляет в Ваше распоряжение мощный сервер, т.е. то место, где будет жить Ваш сайт или </a:t>
                      </a:r>
                      <a:r>
                        <a:rPr lang="ru-RU" b="0" i="0" dirty="0" err="1">
                          <a:solidFill>
                            <a:srgbClr val="000000"/>
                          </a:solidFill>
                          <a:latin typeface="Arial"/>
                        </a:rPr>
                        <a:t>блог</a:t>
                      </a:r>
                      <a:r>
                        <a:rPr lang="ru-RU" b="0" i="0" dirty="0">
                          <a:solidFill>
                            <a:srgbClr val="000000"/>
                          </a:solidFill>
                          <a:latin typeface="Arial"/>
                        </a:rPr>
                        <a:t>.</a:t>
                      </a:r>
                    </a:p>
                  </a:txBody>
                  <a:tcPr>
                    <a:lnL>
                      <a:noFill/>
                    </a:lnL>
                    <a:lnR>
                      <a:noFill/>
                    </a:lnR>
                    <a:lnT>
                      <a:noFill/>
                    </a:lnT>
                    <a:lnB>
                      <a:noFill/>
                    </a:lnB>
                  </a:tcPr>
                </a:tc>
              </a:tr>
            </a:tbl>
          </a:graphicData>
        </a:graphic>
      </p:graphicFrame>
      <p:sp>
        <p:nvSpPr>
          <p:cNvPr id="29184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3335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7" name="Таблица 16"/>
          <p:cNvGraphicFramePr>
            <a:graphicFrameLocks noGrp="1"/>
          </p:cNvGraphicFramePr>
          <p:nvPr/>
        </p:nvGraphicFramePr>
        <p:xfrm>
          <a:off x="329783" y="5493001"/>
          <a:ext cx="3447738" cy="853440"/>
        </p:xfrm>
        <a:graphic>
          <a:graphicData uri="http://schemas.openxmlformats.org/drawingml/2006/table">
            <a:tbl>
              <a:tblPr/>
              <a:tblGrid>
                <a:gridCol w="3447738"/>
              </a:tblGrid>
              <a:tr h="0">
                <a:tc>
                  <a:txBody>
                    <a:bodyPr/>
                    <a:lstStyle/>
                    <a:p>
                      <a:pPr algn="just">
                        <a:lnSpc>
                          <a:spcPts val="1500"/>
                        </a:lnSpc>
                      </a:pPr>
                      <a:r>
                        <a:rPr lang="ru-RU" b="0" i="0" dirty="0">
                          <a:solidFill>
                            <a:srgbClr val="000000"/>
                          </a:solidFill>
                          <a:latin typeface="Arial"/>
                        </a:rPr>
                        <a:t>Вам понадобится </a:t>
                      </a:r>
                      <a:r>
                        <a:rPr lang="ru-RU" b="0" i="0" dirty="0">
                          <a:solidFill>
                            <a:srgbClr val="6B9AA6"/>
                          </a:solidFill>
                          <a:latin typeface="Arial"/>
                          <a:hlinkClick r:id="rId4"/>
                        </a:rPr>
                        <a:t>аренда </a:t>
                      </a:r>
                      <a:r>
                        <a:rPr lang="ru-RU" b="0" i="0" dirty="0" err="1">
                          <a:solidFill>
                            <a:srgbClr val="6B9AA6"/>
                          </a:solidFill>
                          <a:latin typeface="Arial"/>
                          <a:hlinkClick r:id="rId4"/>
                        </a:rPr>
                        <a:t>хостинга</a:t>
                      </a:r>
                      <a:r>
                        <a:rPr lang="ru-RU" b="0" i="0" dirty="0">
                          <a:solidFill>
                            <a:srgbClr val="000000"/>
                          </a:solidFill>
                          <a:latin typeface="Arial"/>
                        </a:rPr>
                        <a:t>, для того чтобы поместить Ваш сайт в Интернете</a:t>
                      </a:r>
                    </a:p>
                  </a:txBody>
                  <a:tcPr>
                    <a:lnL>
                      <a:noFill/>
                    </a:lnL>
                    <a:lnR>
                      <a:noFill/>
                    </a:lnR>
                    <a:lnT>
                      <a:noFill/>
                    </a:lnT>
                    <a:lnB>
                      <a:noFill/>
                    </a:lnB>
                  </a:tcPr>
                </a:tc>
              </a:tr>
            </a:tbl>
          </a:graphicData>
        </a:graphic>
      </p:graphicFrame>
      <p:sp>
        <p:nvSpPr>
          <p:cNvPr id="29184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3335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9" name="Таблица 18"/>
          <p:cNvGraphicFramePr>
            <a:graphicFrameLocks noGrp="1"/>
          </p:cNvGraphicFramePr>
          <p:nvPr/>
        </p:nvGraphicFramePr>
        <p:xfrm>
          <a:off x="477860" y="4509110"/>
          <a:ext cx="4762500" cy="853440"/>
        </p:xfrm>
        <a:graphic>
          <a:graphicData uri="http://schemas.openxmlformats.org/drawingml/2006/table">
            <a:tbl>
              <a:tblPr/>
              <a:tblGrid>
                <a:gridCol w="4762500"/>
              </a:tblGrid>
              <a:tr h="0">
                <a:tc>
                  <a:txBody>
                    <a:bodyPr/>
                    <a:lstStyle/>
                    <a:p>
                      <a:pPr algn="just">
                        <a:lnSpc>
                          <a:spcPts val="1500"/>
                        </a:lnSpc>
                      </a:pPr>
                      <a:r>
                        <a:rPr lang="ru-RU" b="0" i="0" dirty="0">
                          <a:solidFill>
                            <a:srgbClr val="000000"/>
                          </a:solidFill>
                          <a:latin typeface="Arial"/>
                        </a:rPr>
                        <a:t>Регистрацией доменных имён занимается специализированная организация – </a:t>
                      </a:r>
                      <a:r>
                        <a:rPr lang="ru-RU" b="0" i="0" dirty="0">
                          <a:solidFill>
                            <a:srgbClr val="6B9AA6"/>
                          </a:solidFill>
                          <a:latin typeface="Arial"/>
                          <a:hlinkClick r:id="rId3" tooltip="REG.RU – регистрация доменов у аккредитованного регистратора доменов"/>
                        </a:rPr>
                        <a:t>аккредитованный регистратор доменных имён</a:t>
                      </a:r>
                      <a:r>
                        <a:rPr lang="ru-RU" b="0" i="0" dirty="0">
                          <a:solidFill>
                            <a:srgbClr val="000000"/>
                          </a:solidFill>
                          <a:latin typeface="Arial"/>
                        </a:rPr>
                        <a:t>.</a:t>
                      </a:r>
                    </a:p>
                  </a:txBody>
                  <a:tcPr>
                    <a:lnL>
                      <a:noFill/>
                    </a:lnL>
                    <a:lnR>
                      <a:noFill/>
                    </a:lnR>
                    <a:lnT>
                      <a:noFill/>
                    </a:lnT>
                    <a:lnB>
                      <a:noFill/>
                    </a:lnB>
                  </a:tcPr>
                </a:tc>
              </a:tr>
            </a:tbl>
          </a:graphicData>
        </a:graphic>
      </p:graphicFrame>
      <p:sp>
        <p:nvSpPr>
          <p:cNvPr id="29184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3335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21" name="Таблица 20"/>
          <p:cNvGraphicFramePr>
            <a:graphicFrameLocks noGrp="1"/>
          </p:cNvGraphicFramePr>
          <p:nvPr/>
        </p:nvGraphicFramePr>
        <p:xfrm>
          <a:off x="4201618" y="5317920"/>
          <a:ext cx="4762500" cy="1330218"/>
        </p:xfrm>
        <a:graphic>
          <a:graphicData uri="http://schemas.openxmlformats.org/drawingml/2006/table">
            <a:tbl>
              <a:tblPr/>
              <a:tblGrid>
                <a:gridCol w="4762500"/>
              </a:tblGrid>
              <a:tr h="1330218">
                <a:tc>
                  <a:txBody>
                    <a:bodyPr/>
                    <a:lstStyle/>
                    <a:p>
                      <a:pPr algn="just">
                        <a:lnSpc>
                          <a:spcPts val="1500"/>
                        </a:lnSpc>
                      </a:pPr>
                      <a:r>
                        <a:rPr lang="ru-RU" sz="1400" b="1" i="0" dirty="0">
                          <a:solidFill>
                            <a:srgbClr val="000000"/>
                          </a:solidFill>
                          <a:latin typeface="Arial"/>
                        </a:rPr>
                        <a:t>Аренда </a:t>
                      </a:r>
                      <a:r>
                        <a:rPr lang="ru-RU" sz="1400" b="1" i="0" dirty="0" err="1">
                          <a:solidFill>
                            <a:srgbClr val="000000"/>
                          </a:solidFill>
                          <a:latin typeface="Arial"/>
                        </a:rPr>
                        <a:t>хостинга</a:t>
                      </a:r>
                      <a:r>
                        <a:rPr lang="ru-RU" sz="1400" b="0" i="0" dirty="0">
                          <a:solidFill>
                            <a:srgbClr val="000000"/>
                          </a:solidFill>
                          <a:latin typeface="Arial"/>
                        </a:rPr>
                        <a:t> (</a:t>
                      </a:r>
                      <a:r>
                        <a:rPr lang="ru-RU" sz="1400" b="1" i="0" dirty="0">
                          <a:solidFill>
                            <a:srgbClr val="000000"/>
                          </a:solidFill>
                          <a:latin typeface="Arial"/>
                        </a:rPr>
                        <a:t>покупка </a:t>
                      </a:r>
                      <a:r>
                        <a:rPr lang="ru-RU" sz="1400" b="1" i="0" dirty="0" err="1">
                          <a:solidFill>
                            <a:srgbClr val="000000"/>
                          </a:solidFill>
                          <a:latin typeface="Arial"/>
                        </a:rPr>
                        <a:t>хостинга</a:t>
                      </a:r>
                      <a:r>
                        <a:rPr lang="ru-RU" sz="1400" b="0" i="0" dirty="0">
                          <a:solidFill>
                            <a:srgbClr val="000000"/>
                          </a:solidFill>
                          <a:latin typeface="Arial"/>
                        </a:rPr>
                        <a:t>) – это аренда дискового пространства (памяти) удалённого компьютера для загрузки на него сайта, который находится на обслуживании специализированной организации, отвечающей за непрерывный доступ в любое время к Вашему ресурсу посетителей.</a:t>
                      </a:r>
                    </a:p>
                  </a:txBody>
                  <a:tcPr>
                    <a:lnL>
                      <a:noFill/>
                    </a:lnL>
                    <a:lnR>
                      <a:noFill/>
                    </a:lnR>
                    <a:lnT>
                      <a:noFill/>
                    </a:lnT>
                    <a:lnB>
                      <a:noFill/>
                    </a:lnB>
                  </a:tcPr>
                </a:tc>
              </a:tr>
            </a:tbl>
          </a:graphicData>
        </a:graphic>
      </p:graphicFrame>
      <p:sp>
        <p:nvSpPr>
          <p:cNvPr id="29185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13335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D350305B-E755-45B0-A9D3-04656E5BE90E}" type="slidenum">
              <a:rPr lang="ru-RU" altLang="ru-RU" smtClean="0"/>
              <a:pPr>
                <a:defRPr/>
              </a:pPr>
              <a:t>183</a:t>
            </a:fld>
            <a:endParaRPr lang="ru-RU" altLang="ru-RU"/>
          </a:p>
        </p:txBody>
      </p:sp>
      <p:sp>
        <p:nvSpPr>
          <p:cNvPr id="5" name="Прямоугольник 4"/>
          <p:cNvSpPr/>
          <p:nvPr/>
        </p:nvSpPr>
        <p:spPr>
          <a:xfrm>
            <a:off x="373489" y="191545"/>
            <a:ext cx="8551570" cy="1323439"/>
          </a:xfrm>
          <a:prstGeom prst="rect">
            <a:avLst/>
          </a:prstGeom>
        </p:spPr>
        <p:txBody>
          <a:bodyPr wrap="square">
            <a:spAutoFit/>
          </a:bodyPr>
          <a:lstStyle/>
          <a:p>
            <a:pPr eaLnBrk="1" hangingPunct="1">
              <a:buFont typeface="Wingdings" pitchFamily="2" charset="2"/>
              <a:buNone/>
              <a:defRPr/>
            </a:pPr>
            <a:r>
              <a:rPr lang="ru-RU"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cs typeface="+mn-cs"/>
              </a:rPr>
              <a:t>8. Раскрутка</a:t>
            </a:r>
            <a:r>
              <a:rPr lang="ru-RU" dirty="0" smtClean="0">
                <a:solidFill>
                  <a:srgbClr val="FF0000"/>
                </a:solidFill>
              </a:rPr>
              <a:t>  - </a:t>
            </a:r>
            <a:r>
              <a:rPr lang="ru-RU" sz="1600" dirty="0" smtClean="0"/>
              <a:t>рекламная компания по узнаванию сайта и повышение его посещаемости (регистрация сайта в поисковых системах, обмен ссылками, </a:t>
            </a:r>
            <a:r>
              <a:rPr lang="ru-RU" sz="1600" dirty="0" err="1" smtClean="0"/>
              <a:t>баннерная</a:t>
            </a:r>
            <a:r>
              <a:rPr lang="ru-RU" sz="1600" dirty="0" smtClean="0"/>
              <a:t> реклама и др.)</a:t>
            </a:r>
          </a:p>
          <a:p>
            <a:pPr eaLnBrk="1" hangingPunct="1">
              <a:buFont typeface="Wingdings" pitchFamily="2" charset="2"/>
              <a:buNone/>
              <a:defRPr/>
            </a:pPr>
            <a:endParaRPr lang="ru-RU" sz="1600" dirty="0" smtClean="0"/>
          </a:p>
        </p:txBody>
      </p:sp>
      <p:pic>
        <p:nvPicPr>
          <p:cNvPr id="292866" name="Picture 2" descr="Картинки по запросу раскрутка сайта бесплатно онлайн"/>
          <p:cNvPicPr>
            <a:picLocks noChangeAspect="1" noChangeArrowheads="1"/>
          </p:cNvPicPr>
          <p:nvPr/>
        </p:nvPicPr>
        <p:blipFill>
          <a:blip r:embed="rId2" cstate="print"/>
          <a:srcRect/>
          <a:stretch>
            <a:fillRect/>
          </a:stretch>
        </p:blipFill>
        <p:spPr bwMode="auto">
          <a:xfrm>
            <a:off x="5215942" y="3631842"/>
            <a:ext cx="3804513" cy="2185572"/>
          </a:xfrm>
          <a:prstGeom prst="rect">
            <a:avLst/>
          </a:prstGeom>
          <a:noFill/>
        </p:spPr>
      </p:pic>
      <p:pic>
        <p:nvPicPr>
          <p:cNvPr id="292868" name="Picture 4" descr="Похожее изображение"/>
          <p:cNvPicPr>
            <a:picLocks noChangeAspect="1" noChangeArrowheads="1"/>
          </p:cNvPicPr>
          <p:nvPr/>
        </p:nvPicPr>
        <p:blipFill>
          <a:blip r:embed="rId3" cstate="print"/>
          <a:srcRect/>
          <a:stretch>
            <a:fillRect/>
          </a:stretch>
        </p:blipFill>
        <p:spPr bwMode="auto">
          <a:xfrm>
            <a:off x="4640955" y="1176270"/>
            <a:ext cx="4103801" cy="1876023"/>
          </a:xfrm>
          <a:prstGeom prst="rect">
            <a:avLst/>
          </a:prstGeom>
          <a:noFill/>
        </p:spPr>
      </p:pic>
      <p:sp>
        <p:nvSpPr>
          <p:cNvPr id="8" name="Прямоугольник 7"/>
          <p:cNvSpPr/>
          <p:nvPr/>
        </p:nvSpPr>
        <p:spPr>
          <a:xfrm>
            <a:off x="180305" y="1865676"/>
            <a:ext cx="4449651" cy="3970318"/>
          </a:xfrm>
          <a:prstGeom prst="rect">
            <a:avLst/>
          </a:prstGeom>
        </p:spPr>
        <p:txBody>
          <a:bodyPr wrap="square">
            <a:spAutoFit/>
          </a:bodyPr>
          <a:lstStyle/>
          <a:p>
            <a:pPr algn="just" eaLnBrk="1" hangingPunct="1">
              <a:buNone/>
              <a:defRPr/>
            </a:pPr>
            <a:r>
              <a:rPr lang="ru-RU" dirty="0" smtClean="0"/>
              <a:t>Именно </a:t>
            </a:r>
            <a:r>
              <a:rPr lang="ru-RU" b="1" dirty="0" smtClean="0"/>
              <a:t>поисковое продвижение</a:t>
            </a:r>
            <a:r>
              <a:rPr lang="ru-RU" dirty="0" smtClean="0"/>
              <a:t> (или, как его еще называют, поисковая оптимизация сайта) как раз и служит тому, чтобы Ваш сайт выходил на лучшие места, т.е. в ТОП. Говоря более научно, поисковая оптимизация сайта (поисковое продвижение сайта, раскрутка сайта, </a:t>
            </a:r>
          </a:p>
          <a:p>
            <a:pPr algn="just" eaLnBrk="1" hangingPunct="1">
              <a:buNone/>
              <a:defRPr/>
            </a:pPr>
            <a:r>
              <a:rPr lang="ru-RU" b="1" dirty="0" smtClean="0"/>
              <a:t>SEO – </a:t>
            </a:r>
            <a:r>
              <a:rPr lang="ru-RU" b="1" dirty="0" err="1" smtClean="0"/>
              <a:t>Search</a:t>
            </a:r>
            <a:r>
              <a:rPr lang="ru-RU" b="1" dirty="0" smtClean="0"/>
              <a:t> </a:t>
            </a:r>
            <a:r>
              <a:rPr lang="ru-RU" b="1" dirty="0" err="1" smtClean="0"/>
              <a:t>Engine</a:t>
            </a:r>
            <a:r>
              <a:rPr lang="ru-RU" b="1" dirty="0" smtClean="0"/>
              <a:t> </a:t>
            </a:r>
            <a:r>
              <a:rPr lang="ru-RU" b="1" dirty="0" err="1" smtClean="0"/>
              <a:t>Optimization</a:t>
            </a:r>
            <a:r>
              <a:rPr lang="ru-RU" dirty="0" smtClean="0"/>
              <a:t>) – это </a:t>
            </a:r>
            <a:r>
              <a:rPr lang="ru-RU" u="sng" dirty="0" smtClean="0"/>
              <a:t>комплекс мер</a:t>
            </a:r>
            <a:r>
              <a:rPr lang="ru-RU" dirty="0" smtClean="0"/>
              <a:t> для повышения позиций сайта в результатах выдачи поисковых систем по заранее отобранным запросам.</a:t>
            </a: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D350305B-E755-45B0-A9D3-04656E5BE90E}" type="slidenum">
              <a:rPr lang="ru-RU" altLang="ru-RU" smtClean="0"/>
              <a:pPr>
                <a:defRPr/>
              </a:pPr>
              <a:t>184</a:t>
            </a:fld>
            <a:endParaRPr lang="ru-RU" altLang="ru-RU"/>
          </a:p>
        </p:txBody>
      </p:sp>
      <p:sp>
        <p:nvSpPr>
          <p:cNvPr id="5" name="Прямоугольник 4"/>
          <p:cNvSpPr/>
          <p:nvPr/>
        </p:nvSpPr>
        <p:spPr>
          <a:xfrm>
            <a:off x="0" y="0"/>
            <a:ext cx="8500056" cy="584775"/>
          </a:xfrm>
          <a:prstGeom prst="rect">
            <a:avLst/>
          </a:prstGeom>
        </p:spPr>
        <p:txBody>
          <a:bodyPr wrap="square">
            <a:spAutoFit/>
          </a:bodyPr>
          <a:lstStyle/>
          <a:p>
            <a:r>
              <a:rPr lang="ru-RU"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cs typeface="+mn-cs"/>
              </a:rPr>
              <a:t>9. Поддержка сайта -  </a:t>
            </a:r>
            <a:r>
              <a:rPr lang="ru-RU" b="1" dirty="0" smtClean="0">
                <a:solidFill>
                  <a:srgbClr val="C00000"/>
                </a:solidFill>
              </a:rPr>
              <a:t>постоянное обновление</a:t>
            </a:r>
            <a:r>
              <a:rPr lang="ru-RU" dirty="0" smtClean="0"/>
              <a:t>.</a:t>
            </a:r>
            <a:endParaRPr lang="ru-RU" dirty="0"/>
          </a:p>
        </p:txBody>
      </p:sp>
      <p:sp>
        <p:nvSpPr>
          <p:cNvPr id="293890" name="AutoShape 2" descr="Картинки по запросу поддержка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93892" name="AutoShape 4" descr="Картинки по запросу поддержка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93894" name="AutoShape 6" descr="Картинки по запросу поддержка сайта"/>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293895" name="Picture 7"/>
          <p:cNvPicPr>
            <a:picLocks noChangeAspect="1" noChangeArrowheads="1"/>
          </p:cNvPicPr>
          <p:nvPr/>
        </p:nvPicPr>
        <p:blipFill>
          <a:blip r:embed="rId2" cstate="print"/>
          <a:srcRect/>
          <a:stretch>
            <a:fillRect/>
          </a:stretch>
        </p:blipFill>
        <p:spPr bwMode="auto">
          <a:xfrm>
            <a:off x="6571689" y="5338829"/>
            <a:ext cx="2340491" cy="1364625"/>
          </a:xfrm>
          <a:prstGeom prst="rect">
            <a:avLst/>
          </a:prstGeom>
          <a:noFill/>
          <a:ln w="9525">
            <a:noFill/>
            <a:miter lim="800000"/>
            <a:headEnd/>
            <a:tailEnd/>
          </a:ln>
        </p:spPr>
      </p:pic>
      <p:pic>
        <p:nvPicPr>
          <p:cNvPr id="293897" name="Picture 9" descr="Картинки по запросу поддержка сайта"/>
          <p:cNvPicPr>
            <a:picLocks noChangeAspect="1" noChangeArrowheads="1"/>
          </p:cNvPicPr>
          <p:nvPr/>
        </p:nvPicPr>
        <p:blipFill>
          <a:blip r:embed="rId3" cstate="print"/>
          <a:srcRect/>
          <a:stretch>
            <a:fillRect/>
          </a:stretch>
        </p:blipFill>
        <p:spPr bwMode="auto">
          <a:xfrm>
            <a:off x="6924348" y="3090931"/>
            <a:ext cx="1962074" cy="1571223"/>
          </a:xfrm>
          <a:prstGeom prst="rect">
            <a:avLst/>
          </a:prstGeom>
          <a:noFill/>
        </p:spPr>
      </p:pic>
      <p:sp>
        <p:nvSpPr>
          <p:cNvPr id="11" name="Прямоугольник 10"/>
          <p:cNvSpPr/>
          <p:nvPr/>
        </p:nvSpPr>
        <p:spPr>
          <a:xfrm>
            <a:off x="218941" y="650038"/>
            <a:ext cx="6606862" cy="5940088"/>
          </a:xfrm>
          <a:prstGeom prst="rect">
            <a:avLst/>
          </a:prstGeom>
        </p:spPr>
        <p:txBody>
          <a:bodyPr wrap="square">
            <a:spAutoFit/>
          </a:bodyPr>
          <a:lstStyle/>
          <a:p>
            <a:pPr algn="ctr"/>
            <a:r>
              <a:rPr lang="ru-RU" sz="1600" b="1" i="1" dirty="0" smtClean="0">
                <a:solidFill>
                  <a:srgbClr val="C00000"/>
                </a:solidFill>
              </a:rPr>
              <a:t>       Техническая поддержка сайта</a:t>
            </a:r>
            <a:r>
              <a:rPr lang="ru-RU" sz="1600" b="1" dirty="0" smtClean="0">
                <a:solidFill>
                  <a:srgbClr val="C00000"/>
                </a:solidFill>
              </a:rPr>
              <a:t> включает:</a:t>
            </a:r>
          </a:p>
          <a:p>
            <a:r>
              <a:rPr lang="ru-RU" sz="1400" b="1" dirty="0" smtClean="0"/>
              <a:t>Технический аудит сайта.</a:t>
            </a:r>
            <a:r>
              <a:rPr lang="ru-RU" sz="1400" dirty="0" smtClean="0"/>
              <a:t> </a:t>
            </a:r>
            <a:br>
              <a:rPr lang="ru-RU" sz="1400" dirty="0" smtClean="0"/>
            </a:br>
            <a:r>
              <a:rPr lang="ru-RU" sz="1400" dirty="0" smtClean="0"/>
              <a:t>На этом этапе выявляются технические недостатки сайта. Устраняются неисправности и недочеты технической базы.</a:t>
            </a:r>
          </a:p>
          <a:p>
            <a:r>
              <a:rPr lang="ru-RU" sz="1400" b="1" dirty="0" smtClean="0"/>
              <a:t>Модернизация </a:t>
            </a:r>
            <a:r>
              <a:rPr lang="ru-RU" sz="1400" b="1" dirty="0" err="1" smtClean="0"/>
              <a:t>интернет-ресурса</a:t>
            </a:r>
            <a:r>
              <a:rPr lang="ru-RU" sz="1400" b="1" dirty="0" smtClean="0"/>
              <a:t>.</a:t>
            </a:r>
            <a:r>
              <a:rPr lang="ru-RU" sz="1400" dirty="0" smtClean="0"/>
              <a:t> </a:t>
            </a:r>
            <a:br>
              <a:rPr lang="ru-RU" sz="1400" dirty="0" smtClean="0"/>
            </a:br>
            <a:r>
              <a:rPr lang="ru-RU" sz="1400" dirty="0" smtClean="0"/>
              <a:t>С учетом задач, которые ставятся перед сайтом на данный момент, интернет-ресурс дорабатывается и корректируется. Добавляются актуальные модули (к примеру, форум или </a:t>
            </a:r>
            <a:r>
              <a:rPr lang="ru-RU" sz="1400" dirty="0" err="1" smtClean="0"/>
              <a:t>фотогалерея</a:t>
            </a:r>
            <a:r>
              <a:rPr lang="ru-RU" sz="1400" dirty="0" smtClean="0"/>
              <a:t>) и проводится </a:t>
            </a:r>
            <a:r>
              <a:rPr lang="ru-RU" sz="1400" dirty="0" err="1" smtClean="0"/>
              <a:t>редизайн</a:t>
            </a:r>
            <a:r>
              <a:rPr lang="ru-RU" sz="1400" dirty="0" smtClean="0"/>
              <a:t>.</a:t>
            </a:r>
          </a:p>
          <a:p>
            <a:r>
              <a:rPr lang="ru-RU" sz="1400" b="1" dirty="0" smtClean="0"/>
              <a:t>Поддержка работоспособности сайта.</a:t>
            </a:r>
            <a:r>
              <a:rPr lang="ru-RU" sz="1400" dirty="0" smtClean="0"/>
              <a:t> </a:t>
            </a:r>
            <a:br>
              <a:rPr lang="ru-RU" sz="1400" dirty="0" smtClean="0"/>
            </a:br>
            <a:r>
              <a:rPr lang="ru-RU" sz="1400" dirty="0" smtClean="0"/>
              <a:t>Обеспечение работоспособности сайта, а также устранение всяких сбоев, появление которых периодически возможно.</a:t>
            </a:r>
          </a:p>
          <a:p>
            <a:r>
              <a:rPr lang="ru-RU" sz="1400" b="1" dirty="0" smtClean="0"/>
              <a:t>Взаимодействие с </a:t>
            </a:r>
            <a:r>
              <a:rPr lang="ru-RU" sz="1400" b="1" dirty="0" err="1" smtClean="0"/>
              <a:t>хостинг-провайдером</a:t>
            </a:r>
            <a:r>
              <a:rPr lang="ru-RU" sz="1400" b="1" dirty="0" smtClean="0"/>
              <a:t>.</a:t>
            </a:r>
            <a:r>
              <a:rPr lang="ru-RU" sz="1400" dirty="0" smtClean="0"/>
              <a:t> </a:t>
            </a:r>
            <a:br>
              <a:rPr lang="ru-RU" sz="1400" dirty="0" smtClean="0"/>
            </a:br>
            <a:r>
              <a:rPr lang="ru-RU" sz="1400" dirty="0" smtClean="0"/>
              <a:t>Взаимодействие с компанией, на </a:t>
            </a:r>
            <a:r>
              <a:rPr lang="ru-RU" sz="1400" dirty="0" err="1" smtClean="0"/>
              <a:t>хостинге</a:t>
            </a:r>
            <a:r>
              <a:rPr lang="ru-RU" sz="1400" dirty="0" smtClean="0"/>
              <a:t> которого размещен сайт. Настройка почтовых адресов на домене. При желании владельца, перенос сайта на другой сервер. Администрирование ftp-сервера. Контроль восстановления сайта из резервной копии.</a:t>
            </a:r>
          </a:p>
          <a:p>
            <a:r>
              <a:rPr lang="ru-RU" sz="1600" b="1" i="1" dirty="0" smtClean="0">
                <a:solidFill>
                  <a:srgbClr val="C00000"/>
                </a:solidFill>
              </a:rPr>
              <a:t>              Информационная поддержка сайта включает в себя:</a:t>
            </a:r>
          </a:p>
          <a:p>
            <a:r>
              <a:rPr lang="ru-RU" sz="1400" b="1" dirty="0" err="1" smtClean="0"/>
              <a:t>Копирайтинг</a:t>
            </a:r>
            <a:r>
              <a:rPr lang="ru-RU" sz="1400" b="1" dirty="0" smtClean="0"/>
              <a:t>.</a:t>
            </a:r>
            <a:r>
              <a:rPr lang="ru-RU" sz="1400" dirty="0" smtClean="0"/>
              <a:t> </a:t>
            </a:r>
            <a:br>
              <a:rPr lang="ru-RU" sz="1400" dirty="0" smtClean="0"/>
            </a:br>
            <a:r>
              <a:rPr lang="ru-RU" sz="1400" dirty="0" smtClean="0"/>
              <a:t>Качественное текстовое наполнение сайта.</a:t>
            </a:r>
          </a:p>
          <a:p>
            <a:r>
              <a:rPr lang="ru-RU" sz="1400" b="1" dirty="0" smtClean="0"/>
              <a:t>Обновление активных разделов сайта.</a:t>
            </a:r>
            <a:r>
              <a:rPr lang="ru-RU" sz="1400" dirty="0" smtClean="0"/>
              <a:t> </a:t>
            </a:r>
            <a:br>
              <a:rPr lang="ru-RU" sz="1400" dirty="0" smtClean="0"/>
            </a:br>
            <a:r>
              <a:rPr lang="ru-RU" sz="1400" dirty="0" smtClean="0"/>
              <a:t>Обновление ленты новостей, </a:t>
            </a:r>
            <a:r>
              <a:rPr lang="ru-RU" sz="1400" dirty="0" err="1" smtClean="0"/>
              <a:t>фотогалереи</a:t>
            </a:r>
            <a:r>
              <a:rPr lang="ru-RU" sz="1400" dirty="0" smtClean="0"/>
              <a:t>, прайс-листов и каталога.</a:t>
            </a:r>
          </a:p>
          <a:p>
            <a:r>
              <a:rPr lang="ru-RU" sz="1400" b="1" dirty="0" smtClean="0"/>
              <a:t>Адаптация материалов.</a:t>
            </a:r>
            <a:r>
              <a:rPr lang="ru-RU" sz="1400" dirty="0" smtClean="0"/>
              <a:t> </a:t>
            </a:r>
            <a:br>
              <a:rPr lang="ru-RU" sz="1400" dirty="0" smtClean="0"/>
            </a:br>
            <a:r>
              <a:rPr lang="ru-RU" sz="1400" dirty="0" smtClean="0"/>
              <a:t>Корректировка материалов с учетом требований к </a:t>
            </a:r>
            <a:r>
              <a:rPr lang="ru-RU" sz="1400" dirty="0" err="1" smtClean="0"/>
              <a:t>контенту</a:t>
            </a:r>
            <a:r>
              <a:rPr lang="ru-RU" sz="1400" dirty="0" smtClean="0"/>
              <a:t>.</a:t>
            </a:r>
          </a:p>
          <a:p>
            <a:r>
              <a:rPr lang="ru-RU" sz="1400" b="1" dirty="0" smtClean="0"/>
              <a:t>Работа с исходными текстами.</a:t>
            </a:r>
            <a:r>
              <a:rPr lang="ru-RU" sz="1400" dirty="0" smtClean="0"/>
              <a:t> </a:t>
            </a:r>
            <a:br>
              <a:rPr lang="ru-RU" sz="1400" dirty="0" smtClean="0"/>
            </a:br>
            <a:r>
              <a:rPr lang="ru-RU" sz="1400" dirty="0" smtClean="0"/>
              <a:t>Сканирование, распознавание и коррекция исходных текстов.</a:t>
            </a:r>
          </a:p>
          <a:p>
            <a:r>
              <a:rPr lang="ru-RU" sz="1400" b="1" dirty="0" smtClean="0"/>
              <a:t>Перевод сайта на иностранный </a:t>
            </a:r>
            <a:r>
              <a:rPr lang="ru-RU" sz="1400" b="1" dirty="0" err="1" smtClean="0"/>
              <a:t>язык.о</a:t>
            </a:r>
            <a:endParaRPr lang="ru-RU" sz="1400" dirty="0"/>
          </a:p>
        </p:txBody>
      </p:sp>
      <p:pic>
        <p:nvPicPr>
          <p:cNvPr id="293899" name="Picture 11" descr="Картинки по запросу поддержка сайта"/>
          <p:cNvPicPr>
            <a:picLocks noChangeAspect="1" noChangeArrowheads="1"/>
          </p:cNvPicPr>
          <p:nvPr/>
        </p:nvPicPr>
        <p:blipFill>
          <a:blip r:embed="rId4" cstate="print"/>
          <a:srcRect/>
          <a:stretch>
            <a:fillRect/>
          </a:stretch>
        </p:blipFill>
        <p:spPr bwMode="auto">
          <a:xfrm>
            <a:off x="6775316" y="683653"/>
            <a:ext cx="2200275" cy="2076450"/>
          </a:xfrm>
          <a:prstGeom prst="rect">
            <a:avLst/>
          </a:prstGeom>
          <a:noFill/>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ctrTitle"/>
          </p:nvPr>
        </p:nvSpPr>
        <p:spPr>
          <a:xfrm>
            <a:off x="300038" y="1760538"/>
            <a:ext cx="8653462" cy="1487487"/>
          </a:xfrm>
        </p:spPr>
        <p:txBody>
          <a:bodyPr/>
          <a:lstStyle/>
          <a:p>
            <a:pPr eaLnBrk="1" hangingPunct="1">
              <a:defRPr/>
            </a:pPr>
            <a:r>
              <a:rPr lang="ru-RU" sz="6000" smtClean="0">
                <a:solidFill>
                  <a:schemeClr val="accent6">
                    <a:lumMod val="20000"/>
                    <a:lumOff val="80000"/>
                  </a:schemeClr>
                </a:solidFill>
              </a:rPr>
              <a:t>Создание веб-сайтов</a:t>
            </a:r>
          </a:p>
        </p:txBody>
      </p:sp>
      <p:sp>
        <p:nvSpPr>
          <p:cNvPr id="53252" name="Rectangle 4"/>
          <p:cNvSpPr>
            <a:spLocks noGrp="1" noChangeArrowheads="1"/>
          </p:cNvSpPr>
          <p:nvPr>
            <p:ph type="subTitle" idx="1"/>
          </p:nvPr>
        </p:nvSpPr>
        <p:spPr>
          <a:xfrm>
            <a:off x="466725" y="4359275"/>
            <a:ext cx="8210550" cy="1381125"/>
          </a:xfrm>
        </p:spPr>
        <p:txBody>
          <a:bodyPr/>
          <a:lstStyle/>
          <a:p>
            <a:pPr marL="1257300" indent="-1257300" eaLnBrk="1" hangingPunct="1">
              <a:lnSpc>
                <a:spcPct val="90000"/>
              </a:lnSpc>
              <a:defRPr/>
            </a:pPr>
            <a:r>
              <a:rPr lang="ru-RU" smtClean="0">
                <a:solidFill>
                  <a:srgbClr val="000000"/>
                </a:solidFill>
              </a:rPr>
              <a:t>§ </a:t>
            </a:r>
            <a:r>
              <a:rPr lang="en-US" smtClean="0">
                <a:solidFill>
                  <a:srgbClr val="000000"/>
                </a:solidFill>
              </a:rPr>
              <a:t>33. </a:t>
            </a:r>
            <a:r>
              <a:rPr lang="ru-RU" smtClean="0">
                <a:solidFill>
                  <a:srgbClr val="000000"/>
                </a:solidFill>
              </a:rPr>
              <a:t>Размещение веб-сайтов </a:t>
            </a:r>
          </a:p>
        </p:txBody>
      </p:sp>
      <p:sp>
        <p:nvSpPr>
          <p:cNvPr id="123908" name="Номер слайда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015C94B-90F1-439A-9E4F-5D44A1BB2908}" type="slidenum">
              <a:rPr lang="ru-RU" altLang="ru-RU" sz="1400" smtClean="0"/>
              <a:pPr>
                <a:spcBef>
                  <a:spcPct val="0"/>
                </a:spcBef>
                <a:buFontTx/>
                <a:buNone/>
              </a:pPr>
              <a:t>185</a:t>
            </a:fld>
            <a:endParaRPr lang="ru-RU" altLang="ru-RU" sz="1400" smtClean="0"/>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Заголовок 4"/>
          <p:cNvSpPr>
            <a:spLocks noGrp="1"/>
          </p:cNvSpPr>
          <p:nvPr>
            <p:ph type="title"/>
          </p:nvPr>
        </p:nvSpPr>
        <p:spPr>
          <a:xfrm>
            <a:off x="311150" y="301625"/>
            <a:ext cx="8375650" cy="471488"/>
          </a:xfrm>
        </p:spPr>
        <p:txBody>
          <a:bodyPr/>
          <a:lstStyle/>
          <a:p>
            <a:r>
              <a:rPr lang="ru-RU" altLang="ru-RU" smtClean="0"/>
              <a:t>Как разместить сайт?</a:t>
            </a:r>
          </a:p>
        </p:txBody>
      </p:sp>
      <p:sp>
        <p:nvSpPr>
          <p:cNvPr id="124931" name="Номер слайда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4B4F413-5933-4167-B5FE-7099723383E6}" type="slidenum">
              <a:rPr lang="ru-RU" altLang="ru-RU" sz="1400" smtClean="0"/>
              <a:pPr>
                <a:spcBef>
                  <a:spcPct val="0"/>
                </a:spcBef>
                <a:buFontTx/>
                <a:buNone/>
              </a:pPr>
              <a:t>186</a:t>
            </a:fld>
            <a:endParaRPr lang="ru-RU" altLang="ru-RU" sz="1400" smtClean="0"/>
          </a:p>
        </p:txBody>
      </p:sp>
      <p:sp>
        <p:nvSpPr>
          <p:cNvPr id="6" name="TextBox 30"/>
          <p:cNvSpPr txBox="1">
            <a:spLocks noChangeArrowheads="1"/>
          </p:cNvSpPr>
          <p:nvPr/>
        </p:nvSpPr>
        <p:spPr bwMode="auto">
          <a:xfrm>
            <a:off x="388938" y="820738"/>
            <a:ext cx="8437562"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b="1">
                <a:solidFill>
                  <a:srgbClr val="333399"/>
                </a:solidFill>
              </a:rPr>
              <a:t>На своём компьютере</a:t>
            </a:r>
            <a:r>
              <a:rPr lang="ru-RU" altLang="ru-RU" sz="2400"/>
              <a:t>:</a:t>
            </a:r>
          </a:p>
          <a:p>
            <a:pPr eaLnBrk="1" hangingPunct="1">
              <a:spcBef>
                <a:spcPct val="0"/>
              </a:spcBef>
            </a:pPr>
            <a:r>
              <a:rPr lang="ru-RU" altLang="ru-RU" sz="2400"/>
              <a:t>постоянно включенный компьютер</a:t>
            </a:r>
          </a:p>
          <a:p>
            <a:pPr eaLnBrk="1" hangingPunct="1">
              <a:spcBef>
                <a:spcPct val="0"/>
              </a:spcBef>
            </a:pPr>
            <a:r>
              <a:rPr lang="ru-RU" altLang="ru-RU" sz="2400"/>
              <a:t>стабильный скоростной канал связи</a:t>
            </a:r>
          </a:p>
          <a:p>
            <a:pPr eaLnBrk="1" hangingPunct="1">
              <a:spcBef>
                <a:spcPct val="0"/>
              </a:spcBef>
            </a:pPr>
            <a:r>
              <a:rPr lang="ru-RU" altLang="ru-RU" sz="2400"/>
              <a:t>«белый» IP-адрес;</a:t>
            </a:r>
          </a:p>
          <a:p>
            <a:pPr eaLnBrk="1" hangingPunct="1">
              <a:spcBef>
                <a:spcPct val="0"/>
              </a:spcBef>
            </a:pPr>
            <a:r>
              <a:rPr lang="ru-RU" altLang="ru-RU" sz="2400"/>
              <a:t>установка и настройка веб-сервера</a:t>
            </a:r>
          </a:p>
          <a:p>
            <a:pPr eaLnBrk="1" hangingPunct="1">
              <a:spcBef>
                <a:spcPct val="0"/>
              </a:spcBef>
            </a:pPr>
            <a:r>
              <a:rPr lang="ru-RU" altLang="ru-RU" sz="2400"/>
              <a:t>защита сайта от взломщиков, вредоносных программ и сетевых атак – самостоятельно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dissolve">
                                      <p:cBhvr>
                                        <p:cTn id="15" dur="500"/>
                                        <p:tgtEl>
                                          <p:spTgt spid="6">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dissolve">
                                      <p:cBhvr>
                                        <p:cTn id="20" dur="500"/>
                                        <p:tgtEl>
                                          <p:spTgt spid="6">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dissolve">
                                      <p:cBhvr>
                                        <p:cTn id="25" dur="500"/>
                                        <p:tgtEl>
                                          <p:spTgt spid="6">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Заголовок 1"/>
          <p:cNvSpPr>
            <a:spLocks noGrp="1"/>
          </p:cNvSpPr>
          <p:nvPr>
            <p:ph type="title"/>
          </p:nvPr>
        </p:nvSpPr>
        <p:spPr>
          <a:xfrm>
            <a:off x="311150" y="301625"/>
            <a:ext cx="8375650" cy="471488"/>
          </a:xfrm>
        </p:spPr>
        <p:txBody>
          <a:bodyPr/>
          <a:lstStyle/>
          <a:p>
            <a:r>
              <a:rPr lang="ru-RU" altLang="ru-RU" smtClean="0"/>
              <a:t>Что такое хостинг?</a:t>
            </a:r>
          </a:p>
        </p:txBody>
      </p:sp>
      <p:sp>
        <p:nvSpPr>
          <p:cNvPr id="125955"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9D0FE4A-4A33-4128-8ABA-2453394CB969}" type="slidenum">
              <a:rPr lang="ru-RU" altLang="ru-RU" sz="1400" smtClean="0"/>
              <a:pPr>
                <a:spcBef>
                  <a:spcPct val="0"/>
                </a:spcBef>
                <a:buFontTx/>
                <a:buNone/>
              </a:pPr>
              <a:t>187</a:t>
            </a:fld>
            <a:endParaRPr lang="ru-RU" altLang="ru-RU" sz="1400" smtClean="0"/>
          </a:p>
        </p:txBody>
      </p:sp>
      <p:sp>
        <p:nvSpPr>
          <p:cNvPr id="4" name="Прямоугольник 3"/>
          <p:cNvSpPr/>
          <p:nvPr/>
        </p:nvSpPr>
        <p:spPr>
          <a:xfrm>
            <a:off x="363538" y="869950"/>
            <a:ext cx="8462962" cy="830263"/>
          </a:xfrm>
          <a:prstGeom prst="rect">
            <a:avLst/>
          </a:prstGeom>
          <a:solidFill>
            <a:srgbClr val="E6E6FF"/>
          </a:solidFill>
          <a:effectLst>
            <a:outerShdw blurRad="50800" dist="38100" dir="2700000" algn="tl" rotWithShape="0">
              <a:prstClr val="black">
                <a:alpha val="40000"/>
              </a:prstClr>
            </a:outerShdw>
          </a:effectLst>
        </p:spPr>
        <p:txBody>
          <a:bodyPr>
            <a:spAutoFit/>
          </a:bodyPr>
          <a:lstStyle/>
          <a:p>
            <a:pPr marL="355600" indent="-355600" eaLnBrk="1" hangingPunct="1">
              <a:defRPr/>
            </a:pPr>
            <a:r>
              <a:rPr lang="ru-RU" sz="2400" b="1">
                <a:solidFill>
                  <a:srgbClr val="333399"/>
                </a:solidFill>
                <a:latin typeface="Arial" charset="0"/>
                <a:cs typeface="+mn-cs"/>
              </a:rPr>
              <a:t>Хостинг</a:t>
            </a:r>
            <a:r>
              <a:rPr lang="ru-RU" sz="2400">
                <a:latin typeface="Arial" charset="0"/>
                <a:cs typeface="+mn-cs"/>
              </a:rPr>
              <a:t> — услуга по размещению сайта (данных) на постоянно работающем сервере.</a:t>
            </a:r>
          </a:p>
        </p:txBody>
      </p:sp>
      <p:sp>
        <p:nvSpPr>
          <p:cNvPr id="5" name="Прямоугольник 4"/>
          <p:cNvSpPr>
            <a:spLocks noChangeArrowheads="1"/>
          </p:cNvSpPr>
          <p:nvPr/>
        </p:nvSpPr>
        <p:spPr bwMode="auto">
          <a:xfrm>
            <a:off x="355600" y="1771650"/>
            <a:ext cx="85788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b="1">
                <a:solidFill>
                  <a:srgbClr val="333399"/>
                </a:solidFill>
              </a:rPr>
              <a:t>Тарифный план</a:t>
            </a:r>
            <a:r>
              <a:rPr lang="ru-RU" altLang="ru-RU" sz="2400" b="1"/>
              <a:t> </a:t>
            </a:r>
            <a:r>
              <a:rPr lang="ru-RU" altLang="ru-RU" sz="2400">
                <a:sym typeface="Symbol" panose="05050102010706020507" pitchFamily="18" charset="2"/>
              </a:rPr>
              <a:t> стоимость</a:t>
            </a:r>
          </a:p>
          <a:p>
            <a:pPr eaLnBrk="1" hangingPunct="1">
              <a:spcBef>
                <a:spcPct val="0"/>
              </a:spcBef>
            </a:pPr>
            <a:r>
              <a:rPr lang="ru-RU" altLang="ru-RU" sz="2400">
                <a:sym typeface="Symbol" panose="05050102010706020507" pitchFamily="18" charset="2"/>
              </a:rPr>
              <a:t>ограничение объема </a:t>
            </a:r>
            <a:r>
              <a:rPr lang="ru-RU" altLang="ru-RU" sz="2400" b="1">
                <a:solidFill>
                  <a:srgbClr val="333399"/>
                </a:solidFill>
                <a:sym typeface="Symbol" panose="05050102010706020507" pitchFamily="18" charset="2"/>
              </a:rPr>
              <a:t>данных</a:t>
            </a:r>
            <a:r>
              <a:rPr lang="ru-RU" altLang="ru-RU" sz="2400">
                <a:sym typeface="Symbol" panose="05050102010706020507" pitchFamily="18" charset="2"/>
              </a:rPr>
              <a:t> (файлов и почты)</a:t>
            </a:r>
          </a:p>
          <a:p>
            <a:pPr eaLnBrk="1" hangingPunct="1">
              <a:spcBef>
                <a:spcPct val="0"/>
              </a:spcBef>
            </a:pPr>
            <a:r>
              <a:rPr lang="ru-RU" altLang="ru-RU" sz="2400">
                <a:sym typeface="Symbol" panose="05050102010706020507" pitchFamily="18" charset="2"/>
              </a:rPr>
              <a:t>ограничение </a:t>
            </a:r>
            <a:r>
              <a:rPr lang="ru-RU" altLang="ru-RU" sz="2400" b="1">
                <a:solidFill>
                  <a:srgbClr val="333399"/>
                </a:solidFill>
                <a:sym typeface="Symbol" panose="05050102010706020507" pitchFamily="18" charset="2"/>
              </a:rPr>
              <a:t>трафика</a:t>
            </a:r>
          </a:p>
          <a:p>
            <a:pPr eaLnBrk="1" hangingPunct="1">
              <a:spcBef>
                <a:spcPct val="0"/>
              </a:spcBef>
              <a:buFontTx/>
              <a:buNone/>
            </a:pPr>
            <a:r>
              <a:rPr lang="en-US" altLang="ru-RU" sz="2400">
                <a:sym typeface="Symbol" panose="05050102010706020507" pitchFamily="18" charset="2"/>
              </a:rPr>
              <a:t>    </a:t>
            </a:r>
            <a:r>
              <a:rPr lang="ru-RU" altLang="ru-RU" sz="2400">
                <a:sym typeface="Symbol" panose="05050102010706020507" pitchFamily="18" charset="2"/>
              </a:rPr>
              <a:t>ежедневно: 100 пользователей </a:t>
            </a:r>
          </a:p>
          <a:p>
            <a:pPr eaLnBrk="1" hangingPunct="1">
              <a:spcBef>
                <a:spcPct val="0"/>
              </a:spcBef>
              <a:buFontTx/>
              <a:buNone/>
            </a:pPr>
            <a:r>
              <a:rPr lang="ru-RU" altLang="ru-RU" sz="2400">
                <a:sym typeface="Symbol" panose="05050102010706020507" pitchFamily="18" charset="2"/>
              </a:rPr>
              <a:t>                        </a:t>
            </a:r>
            <a:r>
              <a:rPr lang="ru-RU" altLang="ru-RU" sz="1400">
                <a:sym typeface="Symbol" panose="05050102010706020507" pitchFamily="18" charset="2"/>
              </a:rPr>
              <a:t> </a:t>
            </a:r>
            <a:r>
              <a:rPr lang="ru-RU" altLang="ru-RU" sz="2400">
                <a:sym typeface="Symbol" panose="05050102010706020507" pitchFamily="18" charset="2"/>
              </a:rPr>
              <a:t>10 страниц по 100 Кбайт </a:t>
            </a:r>
            <a:endParaRPr lang="en-US" altLang="ru-RU" sz="2400">
              <a:sym typeface="Symbol" panose="05050102010706020507" pitchFamily="18" charset="2"/>
            </a:endParaRPr>
          </a:p>
          <a:p>
            <a:pPr eaLnBrk="1" hangingPunct="1">
              <a:spcBef>
                <a:spcPts val="600"/>
              </a:spcBef>
              <a:buFontTx/>
              <a:buNone/>
            </a:pPr>
            <a:r>
              <a:rPr lang="ru-RU" altLang="ru-RU" sz="2400">
                <a:sym typeface="Symbol" panose="05050102010706020507" pitchFamily="18" charset="2"/>
              </a:rPr>
              <a:t>         в месяц: </a:t>
            </a:r>
            <a:r>
              <a:rPr lang="ru-RU" altLang="ru-RU" sz="2400">
                <a:cs typeface="Courier New" panose="02070309020205020404" pitchFamily="49" charset="0"/>
                <a:sym typeface="Symbol" panose="05050102010706020507" pitchFamily="18" charset="2"/>
              </a:rPr>
              <a:t> 3</a:t>
            </a:r>
            <a:r>
              <a:rPr lang="ru-RU" altLang="ru-RU" sz="2400">
                <a:cs typeface="Courier New" panose="02070309020205020404" pitchFamily="49" charset="0"/>
              </a:rPr>
              <a:t> Гбайт</a:t>
            </a:r>
          </a:p>
          <a:p>
            <a:pPr eaLnBrk="1" hangingPunct="1">
              <a:spcBef>
                <a:spcPct val="0"/>
              </a:spcBef>
            </a:pPr>
            <a:r>
              <a:rPr lang="ru-RU" altLang="ru-RU" sz="2400">
                <a:sym typeface="Symbol" panose="05050102010706020507" pitchFamily="18" charset="2"/>
              </a:rPr>
              <a:t>поддержка </a:t>
            </a:r>
            <a:r>
              <a:rPr lang="ru-RU" altLang="ru-RU" sz="2400" b="1">
                <a:solidFill>
                  <a:srgbClr val="333399"/>
                </a:solidFill>
                <a:sym typeface="Symbol" panose="05050102010706020507" pitchFamily="18" charset="2"/>
              </a:rPr>
              <a:t>баз данных </a:t>
            </a:r>
            <a:r>
              <a:rPr lang="ru-RU" altLang="ru-RU" sz="2400">
                <a:sym typeface="Symbol" panose="05050102010706020507" pitchFamily="18" charset="2"/>
              </a:rPr>
              <a:t>(да</a:t>
            </a:r>
            <a:r>
              <a:rPr lang="en-US" altLang="ru-RU" sz="2400">
                <a:sym typeface="Symbol" panose="05050102010706020507" pitchFamily="18" charset="2"/>
              </a:rPr>
              <a:t>/</a:t>
            </a:r>
            <a:r>
              <a:rPr lang="ru-RU" altLang="ru-RU" sz="2400">
                <a:sym typeface="Symbol" panose="05050102010706020507" pitchFamily="18" charset="2"/>
              </a:rPr>
              <a:t>нет</a:t>
            </a:r>
            <a:r>
              <a:rPr lang="en-US" altLang="ru-RU" sz="2400">
                <a:sym typeface="Symbol" panose="05050102010706020507" pitchFamily="18" charset="2"/>
              </a:rPr>
              <a:t>/</a:t>
            </a:r>
            <a:r>
              <a:rPr lang="ru-RU" altLang="ru-RU" sz="2400">
                <a:sym typeface="Symbol" panose="05050102010706020507" pitchFamily="18" charset="2"/>
              </a:rPr>
              <a:t>количество)</a:t>
            </a:r>
          </a:p>
          <a:p>
            <a:pPr eaLnBrk="1" hangingPunct="1">
              <a:spcBef>
                <a:spcPct val="0"/>
              </a:spcBef>
            </a:pPr>
            <a:r>
              <a:rPr lang="ru-RU" altLang="ru-RU" sz="2400">
                <a:sym typeface="Symbol" panose="05050102010706020507" pitchFamily="18" charset="2"/>
              </a:rPr>
              <a:t>поддержка серверных скриптов (</a:t>
            </a:r>
            <a:r>
              <a:rPr lang="en-US" altLang="ru-RU" sz="2400" b="1">
                <a:solidFill>
                  <a:srgbClr val="333399"/>
                </a:solidFill>
                <a:sym typeface="Symbol" panose="05050102010706020507" pitchFamily="18" charset="2"/>
              </a:rPr>
              <a:t>PHP</a:t>
            </a:r>
            <a:r>
              <a:rPr lang="ru-RU" altLang="ru-RU" sz="2400">
                <a:sym typeface="Symbol" panose="05050102010706020507" pitchFamily="18" charset="2"/>
              </a:rPr>
              <a:t>)</a:t>
            </a:r>
          </a:p>
        </p:txBody>
      </p:sp>
      <p:sp>
        <p:nvSpPr>
          <p:cNvPr id="74758" name="Скругленный прямоугольник 5"/>
          <p:cNvSpPr>
            <a:spLocks noChangeArrowheads="1"/>
          </p:cNvSpPr>
          <p:nvPr/>
        </p:nvSpPr>
        <p:spPr bwMode="auto">
          <a:xfrm>
            <a:off x="2398713" y="2924175"/>
            <a:ext cx="3819525" cy="752475"/>
          </a:xfrm>
          <a:prstGeom prst="roundRect">
            <a:avLst>
              <a:gd name="adj" fmla="val 10338"/>
            </a:avLst>
          </a:prstGeom>
          <a:noFill/>
          <a:ln w="19050" algn="ctr">
            <a:solidFill>
              <a:srgbClr val="FF00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7" name="Прямоугольник 3"/>
          <p:cNvSpPr>
            <a:spLocks noChangeArrowheads="1"/>
          </p:cNvSpPr>
          <p:nvPr/>
        </p:nvSpPr>
        <p:spPr bwMode="auto">
          <a:xfrm>
            <a:off x="6630988" y="2779713"/>
            <a:ext cx="1962150" cy="511175"/>
          </a:xfrm>
          <a:prstGeom prst="wedgeRoundRectCallout">
            <a:avLst>
              <a:gd name="adj1" fmla="val -68487"/>
              <a:gd name="adj2" fmla="val 22081"/>
              <a:gd name="adj3" fmla="val 16667"/>
            </a:avLst>
          </a:prstGeom>
          <a:solidFill>
            <a:srgbClr val="E6E6FF"/>
          </a:solidFill>
          <a:ln w="9525">
            <a:noFill/>
            <a:miter lim="800000"/>
            <a:headEnd/>
            <a:tailEnd/>
          </a:ln>
          <a:effectLst>
            <a:outerShdw blurRad="50800" dist="38100" dir="2700000" algn="tl" rotWithShape="0">
              <a:prstClr val="black">
                <a:alpha val="40000"/>
              </a:prstClr>
            </a:outerShdw>
          </a:effectLst>
        </p:spPr>
        <p:txBody>
          <a:bodyPr wrap="none">
            <a:spAutoFit/>
          </a:bodyPr>
          <a:lstStyle/>
          <a:p>
            <a:pPr algn="ctr" eaLnBrk="1" hangingPunct="1">
              <a:defRPr/>
            </a:pPr>
            <a:r>
              <a:rPr lang="ru-RU" sz="2400">
                <a:latin typeface="Arial" charset="0"/>
                <a:cs typeface="Courier New" pitchFamily="49" charset="0"/>
                <a:sym typeface="Symbol" pitchFamily="18" charset="2"/>
              </a:rPr>
              <a:t></a:t>
            </a:r>
            <a:r>
              <a:rPr lang="ru-RU" sz="2400">
                <a:latin typeface="Arial" charset="0"/>
                <a:cs typeface="Courier New" pitchFamily="49" charset="0"/>
              </a:rPr>
              <a:t>100 Мбайт</a:t>
            </a:r>
          </a:p>
        </p:txBody>
      </p:sp>
      <p:sp>
        <p:nvSpPr>
          <p:cNvPr id="8" name="Прямоугольник 7"/>
          <p:cNvSpPr/>
          <p:nvPr/>
        </p:nvSpPr>
        <p:spPr>
          <a:xfrm>
            <a:off x="355090" y="4895334"/>
            <a:ext cx="6988685" cy="1938992"/>
          </a:xfrm>
          <a:prstGeom prst="rect">
            <a:avLst/>
          </a:prstGeom>
        </p:spPr>
        <p:txBody>
          <a:bodyPr numCol="2">
            <a:spAutoFit/>
          </a:bodyPr>
          <a:lstStyle/>
          <a:p>
            <a:pPr eaLnBrk="1" hangingPunct="1">
              <a:defRPr/>
            </a:pPr>
            <a:r>
              <a:rPr lang="ru-RU" sz="2400" b="1" dirty="0">
                <a:solidFill>
                  <a:srgbClr val="333399"/>
                </a:solidFill>
                <a:latin typeface="Arial" charset="0"/>
                <a:cs typeface="+mn-cs"/>
              </a:rPr>
              <a:t>Бесплатные </a:t>
            </a:r>
            <a:r>
              <a:rPr lang="ru-RU" sz="2400" b="1" dirty="0" err="1">
                <a:solidFill>
                  <a:srgbClr val="333399"/>
                </a:solidFill>
                <a:latin typeface="Arial" charset="0"/>
                <a:cs typeface="+mn-cs"/>
              </a:rPr>
              <a:t>хостинги</a:t>
            </a:r>
            <a:endParaRPr lang="ru-RU" sz="2400" b="1" dirty="0">
              <a:latin typeface="Arial" charset="0"/>
              <a:cs typeface="+mn-cs"/>
              <a:sym typeface="Symbol"/>
            </a:endParaRPr>
          </a:p>
          <a:p>
            <a:pPr marL="361950" indent="-180975" eaLnBrk="1" hangingPunct="1">
              <a:buFont typeface="Arial" pitchFamily="34" charset="0"/>
              <a:buChar char="•"/>
              <a:defRPr/>
            </a:pPr>
            <a:r>
              <a:rPr lang="az-Latn-AZ" sz="2400" dirty="0">
                <a:latin typeface="Arial" charset="0"/>
                <a:cs typeface="+mn-cs"/>
                <a:sym typeface="Symbol"/>
                <a:hlinkClick r:id="rId2"/>
              </a:rPr>
              <a:t>ucoz.ru</a:t>
            </a:r>
            <a:r>
              <a:rPr lang="ru-RU" sz="2400" dirty="0">
                <a:latin typeface="Arial" charset="0"/>
                <a:cs typeface="+mn-cs"/>
                <a:sym typeface="Symbol"/>
              </a:rPr>
              <a:t> </a:t>
            </a:r>
            <a:r>
              <a:rPr lang="az-Latn-AZ" sz="2400" dirty="0">
                <a:latin typeface="Arial" charset="0"/>
                <a:cs typeface="+mn-cs"/>
                <a:sym typeface="Symbol"/>
              </a:rPr>
              <a:t> </a:t>
            </a:r>
          </a:p>
          <a:p>
            <a:pPr marL="361950" indent="-180975" eaLnBrk="1" hangingPunct="1">
              <a:buFont typeface="Arial" pitchFamily="34" charset="0"/>
              <a:buChar char="•"/>
              <a:defRPr/>
            </a:pPr>
            <a:r>
              <a:rPr lang="az-Latn-AZ" sz="2400" dirty="0">
                <a:latin typeface="Arial" charset="0"/>
                <a:cs typeface="+mn-cs"/>
                <a:sym typeface="Symbol"/>
                <a:hlinkClick r:id="rId3"/>
              </a:rPr>
              <a:t>webservis.ru</a:t>
            </a:r>
            <a:r>
              <a:rPr lang="ru-RU" sz="2400" dirty="0">
                <a:latin typeface="Arial" charset="0"/>
                <a:cs typeface="+mn-cs"/>
                <a:sym typeface="Symbol"/>
              </a:rPr>
              <a:t> </a:t>
            </a:r>
            <a:endParaRPr lang="az-Latn-AZ" sz="2400" dirty="0">
              <a:latin typeface="Arial" charset="0"/>
              <a:cs typeface="+mn-cs"/>
              <a:sym typeface="Symbol"/>
            </a:endParaRPr>
          </a:p>
          <a:p>
            <a:pPr marL="361950" indent="-180975" eaLnBrk="1" hangingPunct="1">
              <a:buFont typeface="Arial" pitchFamily="34" charset="0"/>
              <a:buChar char="•"/>
              <a:defRPr/>
            </a:pPr>
            <a:r>
              <a:rPr lang="az-Latn-AZ" sz="2400" dirty="0">
                <a:latin typeface="Arial" charset="0"/>
                <a:cs typeface="+mn-cs"/>
                <a:sym typeface="Symbol"/>
                <a:hlinkClick r:id="rId4"/>
              </a:rPr>
              <a:t>www.hostinger.ru</a:t>
            </a:r>
            <a:r>
              <a:rPr lang="ru-RU" sz="2400" dirty="0">
                <a:latin typeface="Arial" charset="0"/>
                <a:cs typeface="+mn-cs"/>
                <a:sym typeface="Symbol"/>
              </a:rPr>
              <a:t> </a:t>
            </a:r>
            <a:endParaRPr lang="az-Latn-AZ" sz="2400" dirty="0">
              <a:latin typeface="Arial" charset="0"/>
              <a:cs typeface="+mn-cs"/>
              <a:sym typeface="Symbol"/>
            </a:endParaRPr>
          </a:p>
          <a:p>
            <a:pPr marL="361950" indent="-180975" eaLnBrk="1" hangingPunct="1">
              <a:buFont typeface="Arial" pitchFamily="34" charset="0"/>
              <a:buChar char="•"/>
              <a:defRPr/>
            </a:pPr>
            <a:endParaRPr lang="ru-RU" sz="2400" dirty="0">
              <a:latin typeface="Arial" charset="0"/>
              <a:cs typeface="+mn-cs"/>
              <a:sym typeface="Symbol"/>
            </a:endParaRPr>
          </a:p>
          <a:p>
            <a:pPr marL="361950" indent="-180975" eaLnBrk="1" hangingPunct="1">
              <a:defRPr/>
            </a:pPr>
            <a:endParaRPr lang="ru-RU" sz="2400" dirty="0">
              <a:latin typeface="Arial" charset="0"/>
              <a:cs typeface="+mn-cs"/>
              <a:sym typeface="Symbol"/>
            </a:endParaRPr>
          </a:p>
          <a:p>
            <a:pPr marL="361950" indent="-180975" eaLnBrk="1" hangingPunct="1">
              <a:buFont typeface="Arial" pitchFamily="34" charset="0"/>
              <a:buChar char="•"/>
              <a:defRPr/>
            </a:pPr>
            <a:r>
              <a:rPr lang="az-Latn-AZ" sz="2400" dirty="0">
                <a:latin typeface="Arial" charset="0"/>
                <a:cs typeface="+mn-cs"/>
                <a:sym typeface="Symbol"/>
                <a:hlinkClick r:id="rId5"/>
              </a:rPr>
              <a:t>www.holm.ru</a:t>
            </a:r>
            <a:r>
              <a:rPr lang="ru-RU" sz="2400" dirty="0">
                <a:latin typeface="Arial" charset="0"/>
                <a:cs typeface="+mn-cs"/>
                <a:sym typeface="Symbol"/>
              </a:rPr>
              <a:t> </a:t>
            </a:r>
            <a:r>
              <a:rPr lang="az-Latn-AZ" sz="2400" dirty="0">
                <a:latin typeface="Arial" charset="0"/>
                <a:cs typeface="+mn-cs"/>
                <a:sym typeface="Symbol"/>
              </a:rPr>
              <a:t> </a:t>
            </a:r>
          </a:p>
          <a:p>
            <a:pPr marL="361950" indent="-180975" eaLnBrk="1" hangingPunct="1">
              <a:buFont typeface="Arial" pitchFamily="34" charset="0"/>
              <a:buChar char="•"/>
              <a:defRPr/>
            </a:pPr>
            <a:r>
              <a:rPr lang="az-Latn-AZ" sz="2400" dirty="0">
                <a:latin typeface="Arial" charset="0"/>
                <a:cs typeface="+mn-cs"/>
                <a:sym typeface="Symbol"/>
                <a:hlinkClick r:id="rId6"/>
              </a:rPr>
              <a:t>www.hut.ru</a:t>
            </a:r>
            <a:r>
              <a:rPr lang="ru-RU" sz="2400" dirty="0">
                <a:latin typeface="Arial" charset="0"/>
                <a:cs typeface="+mn-cs"/>
                <a:sym typeface="Symbol"/>
              </a:rPr>
              <a:t> </a:t>
            </a:r>
            <a:endParaRPr lang="az-Latn-AZ" sz="2400" dirty="0">
              <a:latin typeface="Arial" charset="0"/>
              <a:cs typeface="+mn-cs"/>
              <a:sym typeface="Symbol"/>
            </a:endParaRPr>
          </a:p>
          <a:p>
            <a:pPr marL="361950" indent="-180975" eaLnBrk="1" hangingPunct="1">
              <a:buFont typeface="Arial" pitchFamily="34" charset="0"/>
              <a:buChar char="•"/>
              <a:defRPr/>
            </a:pPr>
            <a:r>
              <a:rPr lang="az-Latn-AZ" sz="2400" dirty="0">
                <a:latin typeface="Arial" charset="0"/>
                <a:cs typeface="+mn-cs"/>
                <a:sym typeface="Symbol"/>
                <a:hlinkClick r:id="rId7"/>
              </a:rPr>
              <a:t>wallst.ru</a:t>
            </a:r>
            <a:r>
              <a:rPr lang="ru-RU" sz="2400" dirty="0">
                <a:latin typeface="Arial" charset="0"/>
                <a:cs typeface="+mn-cs"/>
                <a:sym typeface="Symbol"/>
              </a:rPr>
              <a:t> </a:t>
            </a:r>
            <a:endParaRPr lang="az-Latn-AZ" sz="2400" dirty="0">
              <a:latin typeface="Arial" charset="0"/>
              <a:cs typeface="+mn-cs"/>
              <a:sym typeface="Symbol"/>
            </a:endParaRPr>
          </a:p>
          <a:p>
            <a:pPr marL="361950" indent="-180975" eaLnBrk="1" hangingPunct="1">
              <a:buFont typeface="Arial" pitchFamily="34" charset="0"/>
              <a:buChar char="•"/>
              <a:defRPr/>
            </a:pPr>
            <a:endParaRPr lang="ru-RU" sz="2400" dirty="0">
              <a:latin typeface="Arial" charset="0"/>
              <a:cs typeface="+mn-cs"/>
              <a:sym typeface="Symbol"/>
            </a:endParaRPr>
          </a:p>
        </p:txBody>
      </p:sp>
      <p:sp>
        <p:nvSpPr>
          <p:cNvPr id="9" name="Прямоугольник 3"/>
          <p:cNvSpPr>
            <a:spLocks noChangeArrowheads="1"/>
          </p:cNvSpPr>
          <p:nvPr/>
        </p:nvSpPr>
        <p:spPr bwMode="auto">
          <a:xfrm>
            <a:off x="6154738" y="4818063"/>
            <a:ext cx="2844800" cy="511175"/>
          </a:xfrm>
          <a:prstGeom prst="wedgeRoundRectCallout">
            <a:avLst>
              <a:gd name="adj1" fmla="val -56436"/>
              <a:gd name="adj2" fmla="val 139564"/>
              <a:gd name="adj3" fmla="val 16667"/>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wrap="none">
            <a:spAutoFit/>
          </a:bodyPr>
          <a:lstStyle/>
          <a:p>
            <a:pPr algn="ctr" eaLnBrk="1" hangingPunct="1">
              <a:defRPr/>
            </a:pPr>
            <a:r>
              <a:rPr lang="ru-RU" sz="2400">
                <a:latin typeface="Arial" charset="0"/>
                <a:cs typeface="Courier New" pitchFamily="49" charset="0"/>
                <a:sym typeface="Symbol" pitchFamily="18" charset="2"/>
              </a:rPr>
              <a:t>оплата – реклама </a:t>
            </a:r>
            <a:endParaRPr lang="ru-RU" sz="2400">
              <a:latin typeface="Arial"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dissolve">
                                      <p:cBhvr>
                                        <p:cTn id="15" dur="500"/>
                                        <p:tgtEl>
                                          <p:spTgt spid="5">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dissolve">
                                      <p:cBhvr>
                                        <p:cTn id="20" dur="500"/>
                                        <p:tgtEl>
                                          <p:spTgt spid="5">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dissolve">
                                      <p:cBhvr>
                                        <p:cTn id="25" dur="500"/>
                                        <p:tgtEl>
                                          <p:spTgt spid="5">
                                            <p:txEl>
                                              <p:pRg st="3" end="3"/>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dissolve">
                                      <p:cBhvr>
                                        <p:cTn id="28" dur="500"/>
                                        <p:tgtEl>
                                          <p:spTgt spid="5">
                                            <p:txEl>
                                              <p:pRg st="4" end="4"/>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74758"/>
                                        </p:tgtEl>
                                        <p:attrNameLst>
                                          <p:attrName>style.visibility</p:attrName>
                                        </p:attrNameLst>
                                      </p:cBhvr>
                                      <p:to>
                                        <p:strVal val="visible"/>
                                      </p:to>
                                    </p:set>
                                    <p:animEffect transition="in" filter="dissolve">
                                      <p:cBhvr>
                                        <p:cTn id="33" dur="500"/>
                                        <p:tgtEl>
                                          <p:spTgt spid="7475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dissolve">
                                      <p:cBhvr>
                                        <p:cTn id="38" dur="500"/>
                                        <p:tgtEl>
                                          <p:spTgt spid="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Effect transition="in" filter="dissolve">
                                      <p:cBhvr>
                                        <p:cTn id="43" dur="500"/>
                                        <p:tgtEl>
                                          <p:spTgt spid="5">
                                            <p:txEl>
                                              <p:pRg st="5" end="5"/>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5">
                                            <p:txEl>
                                              <p:pRg st="6" end="6"/>
                                            </p:txEl>
                                          </p:spTgt>
                                        </p:tgtEl>
                                        <p:attrNameLst>
                                          <p:attrName>style.visibility</p:attrName>
                                        </p:attrNameLst>
                                      </p:cBhvr>
                                      <p:to>
                                        <p:strVal val="visible"/>
                                      </p:to>
                                    </p:set>
                                    <p:animEffect transition="in" filter="dissolve">
                                      <p:cBhvr>
                                        <p:cTn id="48" dur="500"/>
                                        <p:tgtEl>
                                          <p:spTgt spid="5">
                                            <p:txEl>
                                              <p:pRg st="6" end="6"/>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5">
                                            <p:txEl>
                                              <p:pRg st="7" end="7"/>
                                            </p:txEl>
                                          </p:spTgt>
                                        </p:tgtEl>
                                        <p:attrNameLst>
                                          <p:attrName>style.visibility</p:attrName>
                                        </p:attrNameLst>
                                      </p:cBhvr>
                                      <p:to>
                                        <p:strVal val="visible"/>
                                      </p:to>
                                    </p:set>
                                    <p:animEffect transition="in" filter="dissolve">
                                      <p:cBhvr>
                                        <p:cTn id="53" dur="500"/>
                                        <p:tgtEl>
                                          <p:spTgt spid="5">
                                            <p:txEl>
                                              <p:pRg st="7" end="7"/>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dissolve">
                                      <p:cBhvr>
                                        <p:cTn id="58" dur="500"/>
                                        <p:tgtEl>
                                          <p:spTgt spid="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dissolve">
                                      <p:cBhvr>
                                        <p:cTn id="6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p:bldP spid="74758" grpId="0" animBg="1"/>
      <p:bldP spid="7" grpId="0" animBg="1"/>
      <p:bldP spid="9"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Заголовок 1"/>
          <p:cNvSpPr>
            <a:spLocks noGrp="1"/>
          </p:cNvSpPr>
          <p:nvPr>
            <p:ph type="title"/>
          </p:nvPr>
        </p:nvSpPr>
        <p:spPr>
          <a:xfrm>
            <a:off x="311150" y="301625"/>
            <a:ext cx="8375650" cy="471488"/>
          </a:xfrm>
        </p:spPr>
        <p:txBody>
          <a:bodyPr/>
          <a:lstStyle/>
          <a:p>
            <a:r>
              <a:rPr lang="ru-RU" altLang="ru-RU" smtClean="0"/>
              <a:t>Типы хостинга</a:t>
            </a:r>
          </a:p>
        </p:txBody>
      </p:sp>
      <p:sp>
        <p:nvSpPr>
          <p:cNvPr id="126979"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E9F9E67-FD29-4A0E-A93C-C5AD37D48B80}" type="slidenum">
              <a:rPr lang="ru-RU" altLang="ru-RU" sz="1400" smtClean="0"/>
              <a:pPr>
                <a:spcBef>
                  <a:spcPct val="0"/>
                </a:spcBef>
                <a:buFontTx/>
                <a:buNone/>
              </a:pPr>
              <a:t>188</a:t>
            </a:fld>
            <a:endParaRPr lang="ru-RU" altLang="ru-RU" sz="1400" smtClean="0"/>
          </a:p>
        </p:txBody>
      </p:sp>
      <p:sp>
        <p:nvSpPr>
          <p:cNvPr id="75780" name="Прямоугольник 3"/>
          <p:cNvSpPr>
            <a:spLocks noChangeArrowheads="1"/>
          </p:cNvSpPr>
          <p:nvPr/>
        </p:nvSpPr>
        <p:spPr bwMode="auto">
          <a:xfrm>
            <a:off x="355600" y="809625"/>
            <a:ext cx="85788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b="1">
                <a:solidFill>
                  <a:srgbClr val="333399"/>
                </a:solidFill>
              </a:rPr>
              <a:t>Виртуальный хостинг</a:t>
            </a:r>
            <a:endParaRPr lang="ru-RU" altLang="ru-RU" sz="2400" b="1">
              <a:sym typeface="Symbol" panose="05050102010706020507" pitchFamily="18" charset="2"/>
            </a:endParaRPr>
          </a:p>
        </p:txBody>
      </p:sp>
      <p:sp>
        <p:nvSpPr>
          <p:cNvPr id="75781" name="Прямоугольник 4"/>
          <p:cNvSpPr>
            <a:spLocks noChangeArrowheads="1"/>
          </p:cNvSpPr>
          <p:nvPr/>
        </p:nvSpPr>
        <p:spPr bwMode="auto">
          <a:xfrm>
            <a:off x="355600" y="2476500"/>
            <a:ext cx="85788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b="1">
                <a:solidFill>
                  <a:srgbClr val="333399"/>
                </a:solidFill>
              </a:rPr>
              <a:t>Виртуальный частный сервер</a:t>
            </a:r>
            <a:endParaRPr lang="ru-RU" altLang="ru-RU" sz="2400" b="1">
              <a:sym typeface="Symbol" panose="05050102010706020507" pitchFamily="18" charset="2"/>
            </a:endParaRPr>
          </a:p>
        </p:txBody>
      </p:sp>
      <p:sp>
        <p:nvSpPr>
          <p:cNvPr id="75782" name="Прямоугольник 5"/>
          <p:cNvSpPr>
            <a:spLocks noChangeArrowheads="1"/>
          </p:cNvSpPr>
          <p:nvPr/>
        </p:nvSpPr>
        <p:spPr bwMode="auto">
          <a:xfrm>
            <a:off x="355600" y="4248150"/>
            <a:ext cx="85788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b="1">
                <a:solidFill>
                  <a:srgbClr val="333399"/>
                </a:solidFill>
              </a:rPr>
              <a:t>Выделенный сервер</a:t>
            </a:r>
            <a:endParaRPr lang="ru-RU" altLang="ru-RU" sz="2400" b="1">
              <a:sym typeface="Symbol" panose="05050102010706020507" pitchFamily="18" charset="2"/>
            </a:endParaRPr>
          </a:p>
        </p:txBody>
      </p:sp>
      <p:pic>
        <p:nvPicPr>
          <p:cNvPr id="75783" name="Picture 3" descr="http://www.web-3.ru/data/seotext/474/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038" y="1276350"/>
            <a:ext cx="110807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Прямоугольник 3"/>
          <p:cNvSpPr>
            <a:spLocks noChangeArrowheads="1"/>
          </p:cNvSpPr>
          <p:nvPr/>
        </p:nvSpPr>
        <p:spPr bwMode="auto">
          <a:xfrm>
            <a:off x="2973388" y="1322388"/>
            <a:ext cx="2406650" cy="511175"/>
          </a:xfrm>
          <a:prstGeom prst="wedgeRoundRectCallout">
            <a:avLst>
              <a:gd name="adj1" fmla="val -62551"/>
              <a:gd name="adj2" fmla="val 3433"/>
              <a:gd name="adj3" fmla="val 16667"/>
            </a:avLst>
          </a:prstGeom>
          <a:solidFill>
            <a:srgbClr val="E6E6FF"/>
          </a:solidFill>
          <a:ln w="9525">
            <a:noFill/>
            <a:miter lim="800000"/>
            <a:headEnd/>
            <a:tailEnd/>
          </a:ln>
          <a:effectLst>
            <a:outerShdw blurRad="50800" dist="38100" dir="2700000" algn="tl" rotWithShape="0">
              <a:prstClr val="black">
                <a:alpha val="40000"/>
              </a:prstClr>
            </a:outerShdw>
          </a:effectLst>
        </p:spPr>
        <p:txBody>
          <a:bodyPr wrap="none">
            <a:spAutoFit/>
          </a:bodyPr>
          <a:lstStyle/>
          <a:p>
            <a:pPr algn="ctr" eaLnBrk="1" hangingPunct="1">
              <a:defRPr/>
            </a:pPr>
            <a:r>
              <a:rPr lang="ru-RU" sz="2400">
                <a:latin typeface="Arial" charset="0"/>
                <a:cs typeface="Courier New" pitchFamily="49" charset="0"/>
              </a:rPr>
              <a:t>до 1000 сайтов</a:t>
            </a:r>
          </a:p>
        </p:txBody>
      </p:sp>
      <p:sp>
        <p:nvSpPr>
          <p:cNvPr id="75785" name="Прямоугольник 10"/>
          <p:cNvSpPr>
            <a:spLocks noChangeArrowheads="1"/>
          </p:cNvSpPr>
          <p:nvPr/>
        </p:nvSpPr>
        <p:spPr bwMode="auto">
          <a:xfrm>
            <a:off x="1622425" y="1285875"/>
            <a:ext cx="11715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i="1"/>
              <a:t>garage.ru</a:t>
            </a:r>
          </a:p>
          <a:p>
            <a:pPr eaLnBrk="1" hangingPunct="1">
              <a:spcBef>
                <a:spcPct val="0"/>
              </a:spcBef>
              <a:buFontTx/>
              <a:buNone/>
            </a:pPr>
            <a:r>
              <a:rPr lang="en-US" altLang="ru-RU" sz="1800" i="1"/>
              <a:t>toy.com</a:t>
            </a:r>
          </a:p>
          <a:p>
            <a:pPr eaLnBrk="1" hangingPunct="1">
              <a:spcBef>
                <a:spcPct val="0"/>
              </a:spcBef>
              <a:buFontTx/>
              <a:buNone/>
            </a:pPr>
            <a:r>
              <a:rPr lang="en-US" altLang="ru-RU" sz="1800" i="1"/>
              <a:t>vobla.net</a:t>
            </a:r>
            <a:endParaRPr lang="ru-RU" altLang="ru-RU" sz="1800" i="1"/>
          </a:p>
          <a:p>
            <a:pPr eaLnBrk="1" hangingPunct="1">
              <a:spcBef>
                <a:spcPct val="0"/>
              </a:spcBef>
              <a:buFontTx/>
              <a:buNone/>
            </a:pPr>
            <a:r>
              <a:rPr lang="en-US" altLang="ru-RU" sz="1800" i="1"/>
              <a:t>…</a:t>
            </a:r>
            <a:endParaRPr lang="ru-RU" altLang="ru-RU" sz="1800" i="1"/>
          </a:p>
        </p:txBody>
      </p:sp>
      <p:pic>
        <p:nvPicPr>
          <p:cNvPr id="75786" name="Picture 3" descr="http://www.web-3.ru/data/seotext/474/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038" y="3019425"/>
            <a:ext cx="110807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7" name="Прямоугольник 12"/>
          <p:cNvSpPr>
            <a:spLocks noChangeArrowheads="1"/>
          </p:cNvSpPr>
          <p:nvPr/>
        </p:nvSpPr>
        <p:spPr bwMode="auto">
          <a:xfrm>
            <a:off x="5508625" y="1238250"/>
            <a:ext cx="33401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0975" indent="-180975">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ru-RU" altLang="ru-RU" sz="2400"/>
              <a:t>копирование файлов в каталог</a:t>
            </a:r>
          </a:p>
          <a:p>
            <a:pPr eaLnBrk="1" hangingPunct="1">
              <a:spcBef>
                <a:spcPct val="0"/>
              </a:spcBef>
            </a:pPr>
            <a:r>
              <a:rPr lang="ru-RU" altLang="ru-RU" sz="2400"/>
              <a:t>ПО хостера</a:t>
            </a:r>
          </a:p>
        </p:txBody>
      </p:sp>
      <p:pic>
        <p:nvPicPr>
          <p:cNvPr id="75788"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95500" y="2970213"/>
            <a:ext cx="6096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pic>
        <p:nvPicPr>
          <p:cNvPr id="75789"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95500" y="3322638"/>
            <a:ext cx="6096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pic>
        <p:nvPicPr>
          <p:cNvPr id="75790"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95500" y="3675063"/>
            <a:ext cx="6096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75791" name="Прямоугольник 17"/>
          <p:cNvSpPr>
            <a:spLocks noChangeArrowheads="1"/>
          </p:cNvSpPr>
          <p:nvPr/>
        </p:nvSpPr>
        <p:spPr bwMode="auto">
          <a:xfrm>
            <a:off x="2708275" y="2981325"/>
            <a:ext cx="15033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i="1"/>
              <a:t>garage.ru</a:t>
            </a:r>
          </a:p>
          <a:p>
            <a:pPr eaLnBrk="1" hangingPunct="1">
              <a:spcBef>
                <a:spcPct val="0"/>
              </a:spcBef>
              <a:buFontTx/>
              <a:buNone/>
            </a:pPr>
            <a:r>
              <a:rPr lang="en-US" altLang="ru-RU" sz="2400" i="1"/>
              <a:t>toy.com</a:t>
            </a:r>
          </a:p>
          <a:p>
            <a:pPr eaLnBrk="1" hangingPunct="1">
              <a:spcBef>
                <a:spcPct val="0"/>
              </a:spcBef>
              <a:buFontTx/>
              <a:buNone/>
            </a:pPr>
            <a:r>
              <a:rPr lang="en-US" altLang="ru-RU" sz="2400" i="1"/>
              <a:t>vobla.net</a:t>
            </a:r>
            <a:endParaRPr lang="ru-RU" altLang="ru-RU" sz="2400" i="1"/>
          </a:p>
        </p:txBody>
      </p:sp>
      <p:sp>
        <p:nvSpPr>
          <p:cNvPr id="19" name="Стрелка вправо 18"/>
          <p:cNvSpPr/>
          <p:nvPr/>
        </p:nvSpPr>
        <p:spPr bwMode="auto">
          <a:xfrm>
            <a:off x="1657350" y="3505200"/>
            <a:ext cx="419100" cy="285750"/>
          </a:xfrm>
          <a:prstGeom prst="rightArrow">
            <a:avLst/>
          </a:prstGeom>
          <a:solidFill>
            <a:schemeClr val="bg1">
              <a:lumMod val="65000"/>
            </a:schemeClr>
          </a:solidFill>
          <a:ln w="12700" cap="flat" cmpd="sng" algn="ctr">
            <a:noFill/>
            <a:prstDash val="solid"/>
            <a:round/>
            <a:headEnd type="none" w="med" len="med"/>
            <a:tailEnd type="triangle" w="lg" len="lg"/>
          </a:ln>
          <a:effectLst/>
        </p:spPr>
        <p:txBody>
          <a:bodyPr/>
          <a:lstStyle/>
          <a:p>
            <a:pPr eaLnBrk="1" hangingPunct="1">
              <a:defRPr/>
            </a:pPr>
            <a:endParaRPr lang="ru-RU">
              <a:latin typeface="Arial" charset="0"/>
              <a:cs typeface="+mn-cs"/>
            </a:endParaRPr>
          </a:p>
        </p:txBody>
      </p:sp>
      <p:sp>
        <p:nvSpPr>
          <p:cNvPr id="75793" name="Прямоугольник 19"/>
          <p:cNvSpPr>
            <a:spLocks noChangeArrowheads="1"/>
          </p:cNvSpPr>
          <p:nvPr/>
        </p:nvSpPr>
        <p:spPr bwMode="auto">
          <a:xfrm>
            <a:off x="4498975" y="3000375"/>
            <a:ext cx="41497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0975" indent="-180975">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ru-RU" altLang="ru-RU" sz="2400"/>
              <a:t>виртуальная машина для каждого сайта</a:t>
            </a:r>
          </a:p>
          <a:p>
            <a:pPr eaLnBrk="1" hangingPunct="1">
              <a:spcBef>
                <a:spcPct val="0"/>
              </a:spcBef>
            </a:pPr>
            <a:r>
              <a:rPr lang="ru-RU" altLang="ru-RU" sz="2400"/>
              <a:t>ПО хозяина сайта</a:t>
            </a:r>
          </a:p>
        </p:txBody>
      </p:sp>
      <p:pic>
        <p:nvPicPr>
          <p:cNvPr id="75794" name="Picture 3" descr="http://www.web-3.ru/data/seotext/474/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038" y="4838700"/>
            <a:ext cx="110807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5" name="Прямоугольник 21"/>
          <p:cNvSpPr>
            <a:spLocks noChangeArrowheads="1"/>
          </p:cNvSpPr>
          <p:nvPr/>
        </p:nvSpPr>
        <p:spPr bwMode="auto">
          <a:xfrm>
            <a:off x="1812925" y="5124450"/>
            <a:ext cx="1435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i="1"/>
              <a:t>vobla.net</a:t>
            </a:r>
            <a:endParaRPr lang="ru-RU" altLang="ru-RU" sz="2400" i="1"/>
          </a:p>
        </p:txBody>
      </p:sp>
      <p:sp>
        <p:nvSpPr>
          <p:cNvPr id="75796" name="Прямоугольник 22"/>
          <p:cNvSpPr>
            <a:spLocks noChangeArrowheads="1"/>
          </p:cNvSpPr>
          <p:nvPr/>
        </p:nvSpPr>
        <p:spPr bwMode="auto">
          <a:xfrm>
            <a:off x="3365500" y="4991100"/>
            <a:ext cx="53308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0975" indent="-180975">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ru-RU" altLang="ru-RU" sz="2400"/>
              <a:t>отдельный компьютер для сайта</a:t>
            </a:r>
          </a:p>
          <a:p>
            <a:pPr eaLnBrk="1" hangingPunct="1">
              <a:spcBef>
                <a:spcPct val="0"/>
              </a:spcBef>
            </a:pPr>
            <a:r>
              <a:rPr lang="ru-RU" altLang="ru-RU" sz="2400"/>
              <a:t>ПО хозяина сайта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5780"/>
                                        </p:tgtEl>
                                        <p:attrNameLst>
                                          <p:attrName>style.visibility</p:attrName>
                                        </p:attrNameLst>
                                      </p:cBhvr>
                                      <p:to>
                                        <p:strVal val="visible"/>
                                      </p:to>
                                    </p:set>
                                    <p:animEffect transition="in" filter="dissolve">
                                      <p:cBhvr>
                                        <p:cTn id="7" dur="500"/>
                                        <p:tgtEl>
                                          <p:spTgt spid="75780"/>
                                        </p:tgtEl>
                                      </p:cBhvr>
                                    </p:animEffect>
                                  </p:childTnLst>
                                </p:cTn>
                              </p:par>
                              <p:par>
                                <p:cTn id="8" presetID="9" presetClass="entr" presetSubtype="0" fill="hold" nodeType="withEffect">
                                  <p:stCondLst>
                                    <p:cond delay="0"/>
                                  </p:stCondLst>
                                  <p:childTnLst>
                                    <p:set>
                                      <p:cBhvr>
                                        <p:cTn id="9" dur="1" fill="hold">
                                          <p:stCondLst>
                                            <p:cond delay="0"/>
                                          </p:stCondLst>
                                        </p:cTn>
                                        <p:tgtEl>
                                          <p:spTgt spid="75783"/>
                                        </p:tgtEl>
                                        <p:attrNameLst>
                                          <p:attrName>style.visibility</p:attrName>
                                        </p:attrNameLst>
                                      </p:cBhvr>
                                      <p:to>
                                        <p:strVal val="visible"/>
                                      </p:to>
                                    </p:set>
                                    <p:animEffect transition="in" filter="dissolve">
                                      <p:cBhvr>
                                        <p:cTn id="10" dur="500"/>
                                        <p:tgtEl>
                                          <p:spTgt spid="7578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5785"/>
                                        </p:tgtEl>
                                        <p:attrNameLst>
                                          <p:attrName>style.visibility</p:attrName>
                                        </p:attrNameLst>
                                      </p:cBhvr>
                                      <p:to>
                                        <p:strVal val="visible"/>
                                      </p:to>
                                    </p:set>
                                    <p:animEffect transition="in" filter="dissolve">
                                      <p:cBhvr>
                                        <p:cTn id="13" dur="500"/>
                                        <p:tgtEl>
                                          <p:spTgt spid="7578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75787"/>
                                        </p:tgtEl>
                                        <p:attrNameLst>
                                          <p:attrName>style.visibility</p:attrName>
                                        </p:attrNameLst>
                                      </p:cBhvr>
                                      <p:to>
                                        <p:strVal val="visible"/>
                                      </p:to>
                                    </p:set>
                                    <p:animEffect transition="in" filter="dissolve">
                                      <p:cBhvr>
                                        <p:cTn id="21" dur="500"/>
                                        <p:tgtEl>
                                          <p:spTgt spid="7578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5781"/>
                                        </p:tgtEl>
                                        <p:attrNameLst>
                                          <p:attrName>style.visibility</p:attrName>
                                        </p:attrNameLst>
                                      </p:cBhvr>
                                      <p:to>
                                        <p:strVal val="visible"/>
                                      </p:to>
                                    </p:set>
                                    <p:animEffect transition="in" filter="dissolve">
                                      <p:cBhvr>
                                        <p:cTn id="26" dur="500"/>
                                        <p:tgtEl>
                                          <p:spTgt spid="75781"/>
                                        </p:tgtEl>
                                      </p:cBhvr>
                                    </p:animEffect>
                                  </p:childTnLst>
                                </p:cTn>
                              </p:par>
                              <p:par>
                                <p:cTn id="27" presetID="9" presetClass="entr" presetSubtype="0" fill="hold" nodeType="withEffect">
                                  <p:stCondLst>
                                    <p:cond delay="0"/>
                                  </p:stCondLst>
                                  <p:childTnLst>
                                    <p:set>
                                      <p:cBhvr>
                                        <p:cTn id="28" dur="1" fill="hold">
                                          <p:stCondLst>
                                            <p:cond delay="0"/>
                                          </p:stCondLst>
                                        </p:cTn>
                                        <p:tgtEl>
                                          <p:spTgt spid="75786"/>
                                        </p:tgtEl>
                                        <p:attrNameLst>
                                          <p:attrName>style.visibility</p:attrName>
                                        </p:attrNameLst>
                                      </p:cBhvr>
                                      <p:to>
                                        <p:strVal val="visible"/>
                                      </p:to>
                                    </p:set>
                                    <p:animEffect transition="in" filter="dissolve">
                                      <p:cBhvr>
                                        <p:cTn id="29" dur="500"/>
                                        <p:tgtEl>
                                          <p:spTgt spid="75786"/>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par>
                                <p:cTn id="33" presetID="9" presetClass="entr" presetSubtype="0" fill="hold" nodeType="withEffect">
                                  <p:stCondLst>
                                    <p:cond delay="0"/>
                                  </p:stCondLst>
                                  <p:childTnLst>
                                    <p:set>
                                      <p:cBhvr>
                                        <p:cTn id="34" dur="1" fill="hold">
                                          <p:stCondLst>
                                            <p:cond delay="0"/>
                                          </p:stCondLst>
                                        </p:cTn>
                                        <p:tgtEl>
                                          <p:spTgt spid="75789"/>
                                        </p:tgtEl>
                                        <p:attrNameLst>
                                          <p:attrName>style.visibility</p:attrName>
                                        </p:attrNameLst>
                                      </p:cBhvr>
                                      <p:to>
                                        <p:strVal val="visible"/>
                                      </p:to>
                                    </p:set>
                                    <p:animEffect transition="in" filter="dissolve">
                                      <p:cBhvr>
                                        <p:cTn id="35" dur="500"/>
                                        <p:tgtEl>
                                          <p:spTgt spid="75789"/>
                                        </p:tgtEl>
                                      </p:cBhvr>
                                    </p:animEffect>
                                  </p:childTnLst>
                                </p:cTn>
                              </p:par>
                              <p:par>
                                <p:cTn id="36" presetID="9" presetClass="entr" presetSubtype="0" fill="hold" nodeType="withEffect">
                                  <p:stCondLst>
                                    <p:cond delay="0"/>
                                  </p:stCondLst>
                                  <p:childTnLst>
                                    <p:set>
                                      <p:cBhvr>
                                        <p:cTn id="37" dur="1" fill="hold">
                                          <p:stCondLst>
                                            <p:cond delay="0"/>
                                          </p:stCondLst>
                                        </p:cTn>
                                        <p:tgtEl>
                                          <p:spTgt spid="75788"/>
                                        </p:tgtEl>
                                        <p:attrNameLst>
                                          <p:attrName>style.visibility</p:attrName>
                                        </p:attrNameLst>
                                      </p:cBhvr>
                                      <p:to>
                                        <p:strVal val="visible"/>
                                      </p:to>
                                    </p:set>
                                    <p:animEffect transition="in" filter="dissolve">
                                      <p:cBhvr>
                                        <p:cTn id="38" dur="500"/>
                                        <p:tgtEl>
                                          <p:spTgt spid="75788"/>
                                        </p:tgtEl>
                                      </p:cBhvr>
                                    </p:animEffect>
                                  </p:childTnLst>
                                </p:cTn>
                              </p:par>
                              <p:par>
                                <p:cTn id="39" presetID="9" presetClass="entr" presetSubtype="0" fill="hold" nodeType="withEffect">
                                  <p:stCondLst>
                                    <p:cond delay="0"/>
                                  </p:stCondLst>
                                  <p:childTnLst>
                                    <p:set>
                                      <p:cBhvr>
                                        <p:cTn id="40" dur="1" fill="hold">
                                          <p:stCondLst>
                                            <p:cond delay="0"/>
                                          </p:stCondLst>
                                        </p:cTn>
                                        <p:tgtEl>
                                          <p:spTgt spid="75790"/>
                                        </p:tgtEl>
                                        <p:attrNameLst>
                                          <p:attrName>style.visibility</p:attrName>
                                        </p:attrNameLst>
                                      </p:cBhvr>
                                      <p:to>
                                        <p:strVal val="visible"/>
                                      </p:to>
                                    </p:set>
                                    <p:animEffect transition="in" filter="dissolve">
                                      <p:cBhvr>
                                        <p:cTn id="41" dur="500"/>
                                        <p:tgtEl>
                                          <p:spTgt spid="7579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75791"/>
                                        </p:tgtEl>
                                        <p:attrNameLst>
                                          <p:attrName>style.visibility</p:attrName>
                                        </p:attrNameLst>
                                      </p:cBhvr>
                                      <p:to>
                                        <p:strVal val="visible"/>
                                      </p:to>
                                    </p:set>
                                    <p:animEffect transition="in" filter="dissolve">
                                      <p:cBhvr>
                                        <p:cTn id="44" dur="500"/>
                                        <p:tgtEl>
                                          <p:spTgt spid="7579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75793"/>
                                        </p:tgtEl>
                                        <p:attrNameLst>
                                          <p:attrName>style.visibility</p:attrName>
                                        </p:attrNameLst>
                                      </p:cBhvr>
                                      <p:to>
                                        <p:strVal val="visible"/>
                                      </p:to>
                                    </p:set>
                                    <p:animEffect transition="in" filter="dissolve">
                                      <p:cBhvr>
                                        <p:cTn id="49" dur="500"/>
                                        <p:tgtEl>
                                          <p:spTgt spid="7579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75782"/>
                                        </p:tgtEl>
                                        <p:attrNameLst>
                                          <p:attrName>style.visibility</p:attrName>
                                        </p:attrNameLst>
                                      </p:cBhvr>
                                      <p:to>
                                        <p:strVal val="visible"/>
                                      </p:to>
                                    </p:set>
                                    <p:animEffect transition="in" filter="dissolve">
                                      <p:cBhvr>
                                        <p:cTn id="54" dur="500"/>
                                        <p:tgtEl>
                                          <p:spTgt spid="75782"/>
                                        </p:tgtEl>
                                      </p:cBhvr>
                                    </p:animEffect>
                                  </p:childTnLst>
                                </p:cTn>
                              </p:par>
                              <p:par>
                                <p:cTn id="55" presetID="9" presetClass="entr" presetSubtype="0" fill="hold" nodeType="withEffect">
                                  <p:stCondLst>
                                    <p:cond delay="0"/>
                                  </p:stCondLst>
                                  <p:childTnLst>
                                    <p:set>
                                      <p:cBhvr>
                                        <p:cTn id="56" dur="1" fill="hold">
                                          <p:stCondLst>
                                            <p:cond delay="0"/>
                                          </p:stCondLst>
                                        </p:cTn>
                                        <p:tgtEl>
                                          <p:spTgt spid="75794"/>
                                        </p:tgtEl>
                                        <p:attrNameLst>
                                          <p:attrName>style.visibility</p:attrName>
                                        </p:attrNameLst>
                                      </p:cBhvr>
                                      <p:to>
                                        <p:strVal val="visible"/>
                                      </p:to>
                                    </p:set>
                                    <p:animEffect transition="in" filter="dissolve">
                                      <p:cBhvr>
                                        <p:cTn id="57" dur="500"/>
                                        <p:tgtEl>
                                          <p:spTgt spid="75794"/>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75795"/>
                                        </p:tgtEl>
                                        <p:attrNameLst>
                                          <p:attrName>style.visibility</p:attrName>
                                        </p:attrNameLst>
                                      </p:cBhvr>
                                      <p:to>
                                        <p:strVal val="visible"/>
                                      </p:to>
                                    </p:set>
                                    <p:animEffect transition="in" filter="dissolve">
                                      <p:cBhvr>
                                        <p:cTn id="60" dur="500"/>
                                        <p:tgtEl>
                                          <p:spTgt spid="75795"/>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75796"/>
                                        </p:tgtEl>
                                        <p:attrNameLst>
                                          <p:attrName>style.visibility</p:attrName>
                                        </p:attrNameLst>
                                      </p:cBhvr>
                                      <p:to>
                                        <p:strVal val="visible"/>
                                      </p:to>
                                    </p:set>
                                    <p:animEffect transition="in" filter="dissolve">
                                      <p:cBhvr>
                                        <p:cTn id="63" dur="500"/>
                                        <p:tgtEl>
                                          <p:spTgt spid="75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p:bldP spid="75781" grpId="0"/>
      <p:bldP spid="75782" grpId="0"/>
      <p:bldP spid="10" grpId="0" animBg="1"/>
      <p:bldP spid="75785" grpId="0"/>
      <p:bldP spid="75787" grpId="0"/>
      <p:bldP spid="75791" grpId="0"/>
      <p:bldP spid="19" grpId="0" animBg="1"/>
      <p:bldP spid="75793" grpId="0"/>
      <p:bldP spid="75795" grpId="0"/>
      <p:bldP spid="75796"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Заголовок 1"/>
          <p:cNvSpPr>
            <a:spLocks noGrp="1"/>
          </p:cNvSpPr>
          <p:nvPr>
            <p:ph type="title"/>
          </p:nvPr>
        </p:nvSpPr>
        <p:spPr>
          <a:xfrm>
            <a:off x="311150" y="301625"/>
            <a:ext cx="8375650" cy="471488"/>
          </a:xfrm>
        </p:spPr>
        <p:txBody>
          <a:bodyPr/>
          <a:lstStyle/>
          <a:p>
            <a:r>
              <a:rPr lang="ru-RU" altLang="ru-RU" smtClean="0"/>
              <a:t>Доменные имена</a:t>
            </a:r>
          </a:p>
        </p:txBody>
      </p:sp>
      <p:sp>
        <p:nvSpPr>
          <p:cNvPr id="12800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AC99395-5B3C-49F1-BC86-A1EDBB405946}" type="slidenum">
              <a:rPr lang="ru-RU" altLang="ru-RU" sz="1400" smtClean="0"/>
              <a:pPr>
                <a:spcBef>
                  <a:spcPct val="0"/>
                </a:spcBef>
                <a:buFontTx/>
                <a:buNone/>
              </a:pPr>
              <a:t>189</a:t>
            </a:fld>
            <a:endParaRPr lang="ru-RU" altLang="ru-RU" sz="1400" smtClean="0"/>
          </a:p>
        </p:txBody>
      </p:sp>
      <p:sp>
        <p:nvSpPr>
          <p:cNvPr id="76804" name="Прямоугольник 3"/>
          <p:cNvSpPr>
            <a:spLocks noChangeArrowheads="1"/>
          </p:cNvSpPr>
          <p:nvPr/>
        </p:nvSpPr>
        <p:spPr bwMode="auto">
          <a:xfrm>
            <a:off x="373063" y="815975"/>
            <a:ext cx="39576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b="1">
                <a:solidFill>
                  <a:srgbClr val="333399"/>
                </a:solidFill>
              </a:rPr>
              <a:t>IP-</a:t>
            </a:r>
            <a:r>
              <a:rPr lang="ru-RU" altLang="ru-RU" sz="2400" b="1">
                <a:solidFill>
                  <a:srgbClr val="333399"/>
                </a:solidFill>
              </a:rPr>
              <a:t>адреса</a:t>
            </a:r>
            <a:r>
              <a:rPr lang="ru-RU" altLang="ru-RU" sz="2400"/>
              <a:t>: 94.100.101.202</a:t>
            </a:r>
          </a:p>
        </p:txBody>
      </p:sp>
      <p:sp>
        <p:nvSpPr>
          <p:cNvPr id="76805" name="Прямоугольник 4"/>
          <p:cNvSpPr>
            <a:spLocks noChangeArrowheads="1"/>
          </p:cNvSpPr>
          <p:nvPr/>
        </p:nvSpPr>
        <p:spPr bwMode="auto">
          <a:xfrm>
            <a:off x="373063" y="1273175"/>
            <a:ext cx="4659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b="1">
                <a:solidFill>
                  <a:srgbClr val="333399"/>
                </a:solidFill>
              </a:rPr>
              <a:t>Доменные имена</a:t>
            </a:r>
            <a:r>
              <a:rPr lang="ru-RU" altLang="ru-RU" sz="2400"/>
              <a:t>: </a:t>
            </a:r>
            <a:r>
              <a:rPr lang="en-US" altLang="ru-RU" sz="2400"/>
              <a:t>www.mail.ru</a:t>
            </a:r>
            <a:endParaRPr lang="ru-RU" altLang="ru-RU" sz="2400"/>
          </a:p>
        </p:txBody>
      </p:sp>
      <p:grpSp>
        <p:nvGrpSpPr>
          <p:cNvPr id="2" name="Group 9"/>
          <p:cNvGrpSpPr>
            <a:grpSpLocks/>
          </p:cNvGrpSpPr>
          <p:nvPr/>
        </p:nvGrpSpPr>
        <p:grpSpPr bwMode="auto">
          <a:xfrm>
            <a:off x="1062038" y="1744663"/>
            <a:ext cx="4129087" cy="614362"/>
            <a:chOff x="390" y="2175"/>
            <a:chExt cx="2600" cy="387"/>
          </a:xfrm>
        </p:grpSpPr>
        <p:sp>
          <p:nvSpPr>
            <p:cNvPr id="7" name="Text Box 7"/>
            <p:cNvSpPr txBox="1">
              <a:spLocks noChangeArrowheads="1"/>
            </p:cNvSpPr>
            <p:nvPr/>
          </p:nvSpPr>
          <p:spPr bwMode="auto">
            <a:xfrm>
              <a:off x="655" y="2224"/>
              <a:ext cx="2335" cy="291"/>
            </a:xfrm>
            <a:prstGeom prst="rect">
              <a:avLst/>
            </a:prstGeom>
            <a:solidFill>
              <a:srgbClr val="D1D1FF"/>
            </a:solidFill>
            <a:ln w="12700">
              <a:noFill/>
              <a:miter lim="800000"/>
              <a:headEnd/>
              <a:tailEnd/>
            </a:ln>
            <a:effectLst>
              <a:outerShdw blurRad="50800" dist="38100" dir="2700000" algn="tl" rotWithShape="0">
                <a:prstClr val="black">
                  <a:alpha val="40000"/>
                </a:prstClr>
              </a:outerShdw>
            </a:effectLst>
          </p:spPr>
          <p:txBody>
            <a:bodyPr>
              <a:spAutoFit/>
            </a:bodyPr>
            <a:lstStyle/>
            <a:p>
              <a:pPr>
                <a:spcBef>
                  <a:spcPct val="50000"/>
                </a:spcBef>
                <a:defRPr/>
              </a:pPr>
              <a:r>
                <a:rPr lang="ru-RU" sz="2400">
                  <a:latin typeface="Arial" charset="0"/>
                  <a:cs typeface="+mn-cs"/>
                </a:rPr>
                <a:t>  Как зарегистрировать?</a:t>
              </a:r>
            </a:p>
          </p:txBody>
        </p:sp>
        <p:sp>
          <p:nvSpPr>
            <p:cNvPr id="8" name="Oval 8"/>
            <p:cNvSpPr>
              <a:spLocks noChangeArrowheads="1"/>
            </p:cNvSpPr>
            <p:nvPr/>
          </p:nvSpPr>
          <p:spPr bwMode="auto">
            <a:xfrm>
              <a:off x="390" y="2175"/>
              <a:ext cx="386" cy="387"/>
            </a:xfrm>
            <a:prstGeom prst="ellipse">
              <a:avLst/>
            </a:prstGeom>
            <a:solidFill>
              <a:srgbClr val="000080"/>
            </a:solidFill>
            <a:ln w="9525">
              <a:solidFill>
                <a:schemeClr val="tx1"/>
              </a:solidFill>
              <a:round/>
              <a:headEnd/>
              <a:tailEnd/>
            </a:ln>
            <a:effectLst>
              <a:outerShdw blurRad="50800" dist="38100" dir="2700000" algn="tl" rotWithShape="0">
                <a:prstClr val="black">
                  <a:alpha val="40000"/>
                </a:prstClr>
              </a:outerShdw>
            </a:effectLst>
          </p:spPr>
          <p:txBody>
            <a:bodyPr wrap="none" anchor="ctr"/>
            <a:lstStyle/>
            <a:p>
              <a:pPr algn="ctr">
                <a:defRPr/>
              </a:pPr>
              <a:r>
                <a:rPr lang="en-US" sz="4400">
                  <a:solidFill>
                    <a:schemeClr val="bg1"/>
                  </a:solidFill>
                  <a:latin typeface="Arial Black" pitchFamily="34" charset="0"/>
                  <a:cs typeface="+mn-cs"/>
                </a:rPr>
                <a:t>?</a:t>
              </a:r>
              <a:endParaRPr lang="ru-RU" sz="4400">
                <a:solidFill>
                  <a:schemeClr val="bg1"/>
                </a:solidFill>
                <a:latin typeface="Arial Black" pitchFamily="34" charset="0"/>
                <a:cs typeface="+mn-cs"/>
              </a:endParaRPr>
            </a:p>
          </p:txBody>
        </p:sp>
      </p:grpSp>
      <p:pic>
        <p:nvPicPr>
          <p:cNvPr id="7680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l="8369" t="9312"/>
          <a:stretch>
            <a:fillRect/>
          </a:stretch>
        </p:blipFill>
        <p:spPr bwMode="auto">
          <a:xfrm>
            <a:off x="2686050" y="2514600"/>
            <a:ext cx="4495800" cy="303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76808" name="Прямоугольник 10"/>
          <p:cNvSpPr>
            <a:spLocks noChangeArrowheads="1"/>
          </p:cNvSpPr>
          <p:nvPr/>
        </p:nvSpPr>
        <p:spPr bwMode="auto">
          <a:xfrm>
            <a:off x="382588" y="2466975"/>
            <a:ext cx="22034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a:solidFill>
                  <a:srgbClr val="000000"/>
                </a:solidFill>
              </a:rPr>
              <a:t>nic.ru </a:t>
            </a:r>
          </a:p>
          <a:p>
            <a:pPr eaLnBrk="1" hangingPunct="1">
              <a:spcBef>
                <a:spcPct val="0"/>
              </a:spcBef>
              <a:buFontTx/>
              <a:buNone/>
            </a:pPr>
            <a:r>
              <a:rPr lang="en-US" altLang="ru-RU" sz="2400">
                <a:solidFill>
                  <a:srgbClr val="000000"/>
                </a:solidFill>
              </a:rPr>
              <a:t>(RU-CENTER)</a:t>
            </a:r>
            <a:endParaRPr lang="ru-RU" altLang="ru-RU" sz="1800"/>
          </a:p>
        </p:txBody>
      </p:sp>
      <p:sp>
        <p:nvSpPr>
          <p:cNvPr id="76809" name="Прямоугольник 11"/>
          <p:cNvSpPr>
            <a:spLocks noChangeArrowheads="1"/>
          </p:cNvSpPr>
          <p:nvPr/>
        </p:nvSpPr>
        <p:spPr bwMode="auto">
          <a:xfrm>
            <a:off x="373063" y="5702300"/>
            <a:ext cx="60880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b="1">
                <a:solidFill>
                  <a:srgbClr val="333399"/>
                </a:solidFill>
              </a:rPr>
              <a:t>Бесплатно</a:t>
            </a:r>
            <a:r>
              <a:rPr lang="en-US" altLang="ru-RU" sz="2400" b="1">
                <a:solidFill>
                  <a:srgbClr val="333399"/>
                </a:solidFill>
              </a:rPr>
              <a:t> (3-</a:t>
            </a:r>
            <a:r>
              <a:rPr lang="ru-RU" altLang="ru-RU" sz="2400" b="1">
                <a:solidFill>
                  <a:srgbClr val="333399"/>
                </a:solidFill>
              </a:rPr>
              <a:t>й уровень</a:t>
            </a:r>
            <a:r>
              <a:rPr lang="en-US" altLang="ru-RU" sz="2400" b="1">
                <a:solidFill>
                  <a:srgbClr val="333399"/>
                </a:solidFill>
              </a:rPr>
              <a:t>)</a:t>
            </a:r>
            <a:r>
              <a:rPr lang="ru-RU" altLang="ru-RU" sz="2400"/>
              <a:t>: </a:t>
            </a:r>
            <a:r>
              <a:rPr lang="en-US" altLang="ru-RU" sz="2400"/>
              <a:t>vasya.</a:t>
            </a:r>
            <a:r>
              <a:rPr lang="en-US" altLang="ru-RU" sz="2400" b="1">
                <a:solidFill>
                  <a:srgbClr val="FF0000"/>
                </a:solidFill>
              </a:rPr>
              <a:t>ucoz.ru</a:t>
            </a:r>
            <a:endParaRPr lang="ru-RU" altLang="ru-RU" sz="2400" b="1">
              <a:solidFill>
                <a:srgbClr val="FF0000"/>
              </a:solidFill>
            </a:endParaRPr>
          </a:p>
        </p:txBody>
      </p:sp>
      <p:sp>
        <p:nvSpPr>
          <p:cNvPr id="13" name="Прямоугольник 12"/>
          <p:cNvSpPr/>
          <p:nvPr/>
        </p:nvSpPr>
        <p:spPr bwMode="auto">
          <a:xfrm>
            <a:off x="5343525" y="952500"/>
            <a:ext cx="1666875" cy="466725"/>
          </a:xfrm>
          <a:prstGeom prst="rect">
            <a:avLst/>
          </a:prstGeom>
          <a:solidFill>
            <a:srgbClr val="FFFF99"/>
          </a:solidFill>
          <a:ln w="12700" cap="flat" cmpd="sng" algn="ctr">
            <a:noFill/>
            <a:prstDash val="solid"/>
            <a:round/>
            <a:headEnd type="none" w="med" len="med"/>
            <a:tailEnd type="triangle" w="lg" len="lg"/>
          </a:ln>
          <a:effectLst>
            <a:outerShdw blurRad="50800" dist="38100" dir="2700000" algn="tl" rotWithShape="0">
              <a:prstClr val="black">
                <a:alpha val="40000"/>
              </a:prstClr>
            </a:outerShdw>
          </a:effectLst>
        </p:spPr>
        <p:txBody>
          <a:bodyPr anchor="ctr"/>
          <a:lstStyle/>
          <a:p>
            <a:pPr algn="ctr" eaLnBrk="1" hangingPunct="1">
              <a:defRPr/>
            </a:pPr>
            <a:r>
              <a:rPr lang="en-US">
                <a:latin typeface="Arial" charset="0"/>
                <a:cs typeface="+mn-cs"/>
              </a:rPr>
              <a:t>DNS-</a:t>
            </a:r>
            <a:r>
              <a:rPr lang="ru-RU">
                <a:latin typeface="Arial" charset="0"/>
                <a:cs typeface="+mn-cs"/>
              </a:rPr>
              <a:t>сервер</a:t>
            </a:r>
          </a:p>
        </p:txBody>
      </p:sp>
      <p:sp>
        <p:nvSpPr>
          <p:cNvPr id="76811" name="Полилиния 13"/>
          <p:cNvSpPr>
            <a:spLocks noChangeArrowheads="1"/>
          </p:cNvSpPr>
          <p:nvPr/>
        </p:nvSpPr>
        <p:spPr bwMode="auto">
          <a:xfrm>
            <a:off x="4953000" y="1419225"/>
            <a:ext cx="361950" cy="147638"/>
          </a:xfrm>
          <a:custGeom>
            <a:avLst/>
            <a:gdLst>
              <a:gd name="T0" fmla="*/ 0 w 361950"/>
              <a:gd name="T1" fmla="*/ 142890 h 147637"/>
              <a:gd name="T2" fmla="*/ 219075 w 361950"/>
              <a:gd name="T3" fmla="*/ 123840 h 147637"/>
              <a:gd name="T4" fmla="*/ 361950 w 361950"/>
              <a:gd name="T5" fmla="*/ 0 h 147637"/>
              <a:gd name="T6" fmla="*/ 0 60000 65536"/>
              <a:gd name="T7" fmla="*/ 0 60000 65536"/>
              <a:gd name="T8" fmla="*/ 0 60000 65536"/>
              <a:gd name="T9" fmla="*/ 0 w 361950"/>
              <a:gd name="T10" fmla="*/ 0 h 147637"/>
              <a:gd name="T11" fmla="*/ 361950 w 361950"/>
              <a:gd name="T12" fmla="*/ 147637 h 147637"/>
            </a:gdLst>
            <a:ahLst/>
            <a:cxnLst>
              <a:cxn ang="T6">
                <a:pos x="T0" y="T1"/>
              </a:cxn>
              <a:cxn ang="T7">
                <a:pos x="T2" y="T3"/>
              </a:cxn>
              <a:cxn ang="T8">
                <a:pos x="T4" y="T5"/>
              </a:cxn>
            </a:cxnLst>
            <a:rect l="T9" t="T10" r="T11" b="T12"/>
            <a:pathLst>
              <a:path w="361950" h="147637">
                <a:moveTo>
                  <a:pt x="0" y="142875"/>
                </a:moveTo>
                <a:cubicBezTo>
                  <a:pt x="79375" y="145256"/>
                  <a:pt x="158750" y="147637"/>
                  <a:pt x="219075" y="123825"/>
                </a:cubicBezTo>
                <a:cubicBezTo>
                  <a:pt x="279400" y="100013"/>
                  <a:pt x="320675" y="50006"/>
                  <a:pt x="361950" y="0"/>
                </a:cubicBezTo>
              </a:path>
            </a:pathLst>
          </a:custGeom>
          <a:noFill/>
          <a:ln w="12700" algn="ctr">
            <a:solidFill>
              <a:srgbClr val="0000FF"/>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76812" name="Полилиния 14"/>
          <p:cNvSpPr>
            <a:spLocks noChangeArrowheads="1"/>
          </p:cNvSpPr>
          <p:nvPr/>
        </p:nvSpPr>
        <p:spPr bwMode="auto">
          <a:xfrm rot="-8646825">
            <a:off x="4448175" y="822325"/>
            <a:ext cx="814388" cy="492125"/>
          </a:xfrm>
          <a:custGeom>
            <a:avLst/>
            <a:gdLst>
              <a:gd name="T0" fmla="*/ 0 w 361950"/>
              <a:gd name="T1" fmla="*/ 2147483646 h 145256"/>
              <a:gd name="T2" fmla="*/ 2147483646 w 361950"/>
              <a:gd name="T3" fmla="*/ 2147483646 h 145256"/>
              <a:gd name="T4" fmla="*/ 2147483646 w 361950"/>
              <a:gd name="T5" fmla="*/ 0 h 145256"/>
              <a:gd name="T6" fmla="*/ 0 60000 65536"/>
              <a:gd name="T7" fmla="*/ 0 60000 65536"/>
              <a:gd name="T8" fmla="*/ 0 60000 65536"/>
              <a:gd name="T9" fmla="*/ 0 w 361950"/>
              <a:gd name="T10" fmla="*/ 0 h 145256"/>
              <a:gd name="T11" fmla="*/ 361950 w 361950"/>
              <a:gd name="T12" fmla="*/ 145256 h 145256"/>
            </a:gdLst>
            <a:ahLst/>
            <a:cxnLst>
              <a:cxn ang="T6">
                <a:pos x="T0" y="T1"/>
              </a:cxn>
              <a:cxn ang="T7">
                <a:pos x="T2" y="T3"/>
              </a:cxn>
              <a:cxn ang="T8">
                <a:pos x="T4" y="T5"/>
              </a:cxn>
            </a:cxnLst>
            <a:rect l="T9" t="T10" r="T11" b="T12"/>
            <a:pathLst>
              <a:path w="361950" h="145256">
                <a:moveTo>
                  <a:pt x="0" y="142875"/>
                </a:moveTo>
                <a:cubicBezTo>
                  <a:pt x="79375" y="145256"/>
                  <a:pt x="139830" y="125448"/>
                  <a:pt x="200155" y="101636"/>
                </a:cubicBezTo>
                <a:cubicBezTo>
                  <a:pt x="260480" y="77824"/>
                  <a:pt x="320675" y="50006"/>
                  <a:pt x="361950" y="0"/>
                </a:cubicBezTo>
              </a:path>
            </a:pathLst>
          </a:custGeom>
          <a:noFill/>
          <a:ln w="12700" algn="ctr">
            <a:solidFill>
              <a:srgbClr val="0000FF"/>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6804"/>
                                        </p:tgtEl>
                                        <p:attrNameLst>
                                          <p:attrName>style.visibility</p:attrName>
                                        </p:attrNameLst>
                                      </p:cBhvr>
                                      <p:to>
                                        <p:strVal val="visible"/>
                                      </p:to>
                                    </p:set>
                                    <p:animEffect transition="in" filter="dissolve">
                                      <p:cBhvr>
                                        <p:cTn id="7" dur="500"/>
                                        <p:tgtEl>
                                          <p:spTgt spid="7680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6805"/>
                                        </p:tgtEl>
                                        <p:attrNameLst>
                                          <p:attrName>style.visibility</p:attrName>
                                        </p:attrNameLst>
                                      </p:cBhvr>
                                      <p:to>
                                        <p:strVal val="visible"/>
                                      </p:to>
                                    </p:set>
                                    <p:animEffect transition="in" filter="dissolve">
                                      <p:cBhvr>
                                        <p:cTn id="10" dur="500"/>
                                        <p:tgtEl>
                                          <p:spTgt spid="7680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6811"/>
                                        </p:tgtEl>
                                        <p:attrNameLst>
                                          <p:attrName>style.visibility</p:attrName>
                                        </p:attrNameLst>
                                      </p:cBhvr>
                                      <p:to>
                                        <p:strVal val="visible"/>
                                      </p:to>
                                    </p:set>
                                    <p:animEffect transition="in" filter="dissolve">
                                      <p:cBhvr>
                                        <p:cTn id="15" dur="500"/>
                                        <p:tgtEl>
                                          <p:spTgt spid="768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6812"/>
                                        </p:tgtEl>
                                        <p:attrNameLst>
                                          <p:attrName>style.visibility</p:attrName>
                                        </p:attrNameLst>
                                      </p:cBhvr>
                                      <p:to>
                                        <p:strVal val="visible"/>
                                      </p:to>
                                    </p:set>
                                    <p:animEffect transition="in" filter="dissolve">
                                      <p:cBhvr>
                                        <p:cTn id="21" dur="500"/>
                                        <p:tgtEl>
                                          <p:spTgt spid="768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76808"/>
                                        </p:tgtEl>
                                        <p:attrNameLst>
                                          <p:attrName>style.visibility</p:attrName>
                                        </p:attrNameLst>
                                      </p:cBhvr>
                                      <p:to>
                                        <p:strVal val="visible"/>
                                      </p:to>
                                    </p:set>
                                    <p:animEffect transition="in" filter="dissolve">
                                      <p:cBhvr>
                                        <p:cTn id="31" dur="500"/>
                                        <p:tgtEl>
                                          <p:spTgt spid="76808"/>
                                        </p:tgtEl>
                                      </p:cBhvr>
                                    </p:animEffect>
                                  </p:childTnLst>
                                </p:cTn>
                              </p:par>
                              <p:par>
                                <p:cTn id="32" presetID="9" presetClass="entr" presetSubtype="0" fill="hold" nodeType="withEffect">
                                  <p:stCondLst>
                                    <p:cond delay="0"/>
                                  </p:stCondLst>
                                  <p:childTnLst>
                                    <p:set>
                                      <p:cBhvr>
                                        <p:cTn id="33" dur="1" fill="hold">
                                          <p:stCondLst>
                                            <p:cond delay="0"/>
                                          </p:stCondLst>
                                        </p:cTn>
                                        <p:tgtEl>
                                          <p:spTgt spid="76807"/>
                                        </p:tgtEl>
                                        <p:attrNameLst>
                                          <p:attrName>style.visibility</p:attrName>
                                        </p:attrNameLst>
                                      </p:cBhvr>
                                      <p:to>
                                        <p:strVal val="visible"/>
                                      </p:to>
                                    </p:set>
                                    <p:animEffect transition="in" filter="dissolve">
                                      <p:cBhvr>
                                        <p:cTn id="34" dur="500"/>
                                        <p:tgtEl>
                                          <p:spTgt spid="7680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76809"/>
                                        </p:tgtEl>
                                        <p:attrNameLst>
                                          <p:attrName>style.visibility</p:attrName>
                                        </p:attrNameLst>
                                      </p:cBhvr>
                                      <p:to>
                                        <p:strVal val="visible"/>
                                      </p:to>
                                    </p:set>
                                    <p:animEffect transition="in" filter="dissolve">
                                      <p:cBhvr>
                                        <p:cTn id="39" dur="500"/>
                                        <p:tgtEl>
                                          <p:spTgt spid="76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p:bldP spid="76805" grpId="0"/>
      <p:bldP spid="76808" grpId="0"/>
      <p:bldP spid="76809" grpId="0"/>
      <p:bldP spid="13" grpId="0" animBg="1"/>
      <p:bldP spid="76811" grpId="0" animBg="1"/>
      <p:bldP spid="768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xfrm>
            <a:off x="300038" y="1760538"/>
            <a:ext cx="8653462" cy="1487487"/>
          </a:xfrm>
        </p:spPr>
        <p:txBody>
          <a:bodyPr/>
          <a:lstStyle/>
          <a:p>
            <a:pPr eaLnBrk="1" hangingPunct="1">
              <a:defRPr/>
            </a:pPr>
            <a:r>
              <a:rPr lang="ru-RU" sz="6000" dirty="0" smtClean="0">
                <a:solidFill>
                  <a:schemeClr val="accent6">
                    <a:lumMod val="20000"/>
                    <a:lumOff val="80000"/>
                  </a:schemeClr>
                </a:solidFill>
              </a:rPr>
              <a:t>Создание </a:t>
            </a:r>
            <a:r>
              <a:rPr lang="ru-RU" sz="6000" dirty="0" err="1" smtClean="0">
                <a:solidFill>
                  <a:schemeClr val="accent6">
                    <a:lumMod val="20000"/>
                    <a:lumOff val="80000"/>
                  </a:schemeClr>
                </a:solidFill>
              </a:rPr>
              <a:t>веб-сайтов</a:t>
            </a:r>
            <a:endParaRPr lang="ru-RU" sz="6000" dirty="0" smtClean="0">
              <a:solidFill>
                <a:schemeClr val="accent6">
                  <a:lumMod val="20000"/>
                  <a:lumOff val="80000"/>
                </a:schemeClr>
              </a:solidFill>
            </a:endParaRPr>
          </a:p>
        </p:txBody>
      </p:sp>
      <p:sp>
        <p:nvSpPr>
          <p:cNvPr id="53252" name="Rectangle 4"/>
          <p:cNvSpPr>
            <a:spLocks noGrp="1" noChangeArrowheads="1"/>
          </p:cNvSpPr>
          <p:nvPr>
            <p:ph type="subTitle" idx="1"/>
          </p:nvPr>
        </p:nvSpPr>
        <p:spPr>
          <a:xfrm>
            <a:off x="790575" y="4359275"/>
            <a:ext cx="8210550" cy="1381125"/>
          </a:xfrm>
        </p:spPr>
        <p:txBody>
          <a:bodyPr/>
          <a:lstStyle/>
          <a:p>
            <a:pPr marL="1257300" indent="-1257300" eaLnBrk="1" hangingPunct="1">
              <a:lnSpc>
                <a:spcPct val="90000"/>
              </a:lnSpc>
              <a:defRPr/>
            </a:pPr>
            <a:r>
              <a:rPr lang="ru-RU" dirty="0" smtClean="0">
                <a:solidFill>
                  <a:srgbClr val="000000"/>
                </a:solidFill>
              </a:rPr>
              <a:t> Текстовые веб-страницы</a:t>
            </a:r>
          </a:p>
        </p:txBody>
      </p:sp>
      <p:sp>
        <p:nvSpPr>
          <p:cNvPr id="21508" name="Номер слайда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292B7E4-06DB-4D38-8A4C-5AF6D4A65471}" type="slidenum">
              <a:rPr lang="ru-RU" altLang="ru-RU" sz="1400" smtClean="0"/>
              <a:pPr>
                <a:spcBef>
                  <a:spcPct val="0"/>
                </a:spcBef>
                <a:buFontTx/>
                <a:buNone/>
              </a:pPr>
              <a:t>19</a:t>
            </a:fld>
            <a:endParaRPr lang="ru-RU" altLang="ru-RU" sz="1400" smtClean="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Заголовок 1"/>
          <p:cNvSpPr>
            <a:spLocks noGrp="1"/>
          </p:cNvSpPr>
          <p:nvPr>
            <p:ph type="title"/>
          </p:nvPr>
        </p:nvSpPr>
        <p:spPr>
          <a:xfrm>
            <a:off x="311150" y="301625"/>
            <a:ext cx="8375650" cy="471488"/>
          </a:xfrm>
        </p:spPr>
        <p:txBody>
          <a:bodyPr/>
          <a:lstStyle/>
          <a:p>
            <a:r>
              <a:rPr lang="ru-RU" altLang="ru-RU" smtClean="0"/>
              <a:t>Загрузка файлов на сайт</a:t>
            </a:r>
          </a:p>
        </p:txBody>
      </p:sp>
      <p:sp>
        <p:nvSpPr>
          <p:cNvPr id="129027"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C12A7E0-5AEC-4A14-90A0-6F2C4EB46C68}" type="slidenum">
              <a:rPr lang="ru-RU" altLang="ru-RU" sz="1400" smtClean="0"/>
              <a:pPr>
                <a:spcBef>
                  <a:spcPct val="0"/>
                </a:spcBef>
                <a:buFontTx/>
                <a:buNone/>
              </a:pPr>
              <a:t>190</a:t>
            </a:fld>
            <a:endParaRPr lang="ru-RU" altLang="ru-RU" sz="1400" smtClean="0"/>
          </a:p>
        </p:txBody>
      </p:sp>
      <p:sp>
        <p:nvSpPr>
          <p:cNvPr id="77828" name="Прямоугольник 4"/>
          <p:cNvSpPr>
            <a:spLocks noChangeArrowheads="1"/>
          </p:cNvSpPr>
          <p:nvPr/>
        </p:nvSpPr>
        <p:spPr bwMode="auto">
          <a:xfrm>
            <a:off x="382588" y="806450"/>
            <a:ext cx="66976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80975" indent="-180975">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ru-RU" altLang="ru-RU" sz="2400"/>
              <a:t>создание страниц в </a:t>
            </a:r>
            <a:r>
              <a:rPr lang="ru-RU" altLang="ru-RU" sz="2400" b="1">
                <a:solidFill>
                  <a:srgbClr val="333399"/>
                </a:solidFill>
              </a:rPr>
              <a:t>конструкторе</a:t>
            </a:r>
            <a:r>
              <a:rPr lang="ru-RU" altLang="ru-RU" sz="2400"/>
              <a:t>: *</a:t>
            </a:r>
            <a:r>
              <a:rPr lang="en-US" altLang="ru-RU" sz="2400"/>
              <a:t>.ucoz.ru</a:t>
            </a:r>
            <a:endParaRPr lang="ru-RU" altLang="ru-RU" sz="2400"/>
          </a:p>
          <a:p>
            <a:pPr eaLnBrk="1" hangingPunct="1">
              <a:spcBef>
                <a:spcPct val="0"/>
              </a:spcBef>
            </a:pPr>
            <a:r>
              <a:rPr lang="en-US" altLang="ru-RU" sz="2400"/>
              <a:t>FTP</a:t>
            </a:r>
            <a:endParaRPr lang="ru-RU" altLang="ru-RU" sz="2400"/>
          </a:p>
        </p:txBody>
      </p:sp>
      <p:pic>
        <p:nvPicPr>
          <p:cNvPr id="7782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6363" y="1785938"/>
            <a:ext cx="6567487"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7" name="Прямоугольник 3"/>
          <p:cNvSpPr>
            <a:spLocks noChangeArrowheads="1"/>
          </p:cNvSpPr>
          <p:nvPr/>
        </p:nvSpPr>
        <p:spPr bwMode="auto">
          <a:xfrm>
            <a:off x="238125" y="3579813"/>
            <a:ext cx="2238375" cy="755650"/>
          </a:xfrm>
          <a:prstGeom prst="wedgeRoundRectCallout">
            <a:avLst>
              <a:gd name="adj1" fmla="val 35203"/>
              <a:gd name="adj2" fmla="val 107761"/>
              <a:gd name="adj3" fmla="val 16667"/>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a:spAutoFit/>
          </a:bodyPr>
          <a:lstStyle/>
          <a:p>
            <a:pPr algn="ctr" eaLnBrk="1" hangingPunct="1">
              <a:lnSpc>
                <a:spcPct val="80000"/>
              </a:lnSpc>
              <a:defRPr/>
            </a:pPr>
            <a:r>
              <a:rPr lang="ru-RU" sz="2400">
                <a:latin typeface="Arial" charset="0"/>
                <a:cs typeface="Courier New" pitchFamily="49" charset="0"/>
                <a:sym typeface="Symbol" pitchFamily="18" charset="2"/>
              </a:rPr>
              <a:t>локальный </a:t>
            </a:r>
            <a:br>
              <a:rPr lang="ru-RU" sz="2400">
                <a:latin typeface="Arial" charset="0"/>
                <a:cs typeface="Courier New" pitchFamily="49" charset="0"/>
                <a:sym typeface="Symbol" pitchFamily="18" charset="2"/>
              </a:rPr>
            </a:br>
            <a:r>
              <a:rPr lang="ru-RU" sz="2400">
                <a:latin typeface="Arial" charset="0"/>
                <a:cs typeface="Courier New" pitchFamily="49" charset="0"/>
                <a:sym typeface="Symbol" pitchFamily="18" charset="2"/>
              </a:rPr>
              <a:t>компьютер</a:t>
            </a:r>
            <a:endParaRPr lang="ru-RU" sz="2400">
              <a:latin typeface="Arial" charset="0"/>
              <a:cs typeface="Courier New" pitchFamily="49" charset="0"/>
            </a:endParaRPr>
          </a:p>
        </p:txBody>
      </p:sp>
      <p:sp>
        <p:nvSpPr>
          <p:cNvPr id="8" name="Прямоугольник 3"/>
          <p:cNvSpPr>
            <a:spLocks noChangeArrowheads="1"/>
          </p:cNvSpPr>
          <p:nvPr/>
        </p:nvSpPr>
        <p:spPr bwMode="auto">
          <a:xfrm>
            <a:off x="6638925" y="3579813"/>
            <a:ext cx="1981200" cy="755650"/>
          </a:xfrm>
          <a:prstGeom prst="wedgeRoundRectCallout">
            <a:avLst>
              <a:gd name="adj1" fmla="val -41796"/>
              <a:gd name="adj2" fmla="val 121621"/>
              <a:gd name="adj3" fmla="val 16667"/>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a:spAutoFit/>
          </a:bodyPr>
          <a:lstStyle/>
          <a:p>
            <a:pPr algn="ctr" eaLnBrk="1" hangingPunct="1">
              <a:lnSpc>
                <a:spcPct val="80000"/>
              </a:lnSpc>
              <a:defRPr/>
            </a:pPr>
            <a:r>
              <a:rPr lang="ru-RU" sz="2400">
                <a:latin typeface="Arial" charset="0"/>
                <a:cs typeface="Courier New" pitchFamily="49" charset="0"/>
                <a:sym typeface="Symbol" pitchFamily="18" charset="2"/>
              </a:rPr>
              <a:t>каталог на сайте</a:t>
            </a:r>
            <a:endParaRPr lang="ru-RU" sz="2400">
              <a:latin typeface="Arial" charset="0"/>
              <a:cs typeface="Courier New" pitchFamily="49" charset="0"/>
            </a:endParaRPr>
          </a:p>
        </p:txBody>
      </p:sp>
      <p:sp>
        <p:nvSpPr>
          <p:cNvPr id="9" name="Прямоугольник 3"/>
          <p:cNvSpPr>
            <a:spLocks noChangeArrowheads="1"/>
          </p:cNvSpPr>
          <p:nvPr/>
        </p:nvSpPr>
        <p:spPr bwMode="auto">
          <a:xfrm>
            <a:off x="5124450" y="1665288"/>
            <a:ext cx="1371600" cy="428625"/>
          </a:xfrm>
          <a:prstGeom prst="wedgeRoundRectCallout">
            <a:avLst>
              <a:gd name="adj1" fmla="val -41796"/>
              <a:gd name="adj2" fmla="val 121621"/>
              <a:gd name="adj3" fmla="val 16667"/>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a:spAutoFit/>
          </a:bodyPr>
          <a:lstStyle/>
          <a:p>
            <a:pPr algn="ctr" eaLnBrk="1" hangingPunct="1">
              <a:lnSpc>
                <a:spcPct val="80000"/>
              </a:lnSpc>
              <a:defRPr/>
            </a:pPr>
            <a:r>
              <a:rPr lang="ru-RU" sz="2400">
                <a:latin typeface="Arial" charset="0"/>
                <a:cs typeface="Courier New" pitchFamily="49" charset="0"/>
                <a:sym typeface="Symbol" pitchFamily="18" charset="2"/>
              </a:rPr>
              <a:t>пароль</a:t>
            </a:r>
            <a:endParaRPr lang="ru-RU" sz="2400">
              <a:latin typeface="Arial" charset="0"/>
              <a:cs typeface="Courier New" pitchFamily="49" charset="0"/>
            </a:endParaRPr>
          </a:p>
        </p:txBody>
      </p:sp>
      <p:sp>
        <p:nvSpPr>
          <p:cNvPr id="10" name="Прямоугольник 3"/>
          <p:cNvSpPr>
            <a:spLocks noChangeArrowheads="1"/>
          </p:cNvSpPr>
          <p:nvPr/>
        </p:nvSpPr>
        <p:spPr bwMode="auto">
          <a:xfrm>
            <a:off x="3409950" y="1665288"/>
            <a:ext cx="1371600" cy="428625"/>
          </a:xfrm>
          <a:prstGeom prst="wedgeRoundRectCallout">
            <a:avLst>
              <a:gd name="adj1" fmla="val -41796"/>
              <a:gd name="adj2" fmla="val 121621"/>
              <a:gd name="adj3" fmla="val 16667"/>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a:spAutoFit/>
          </a:bodyPr>
          <a:lstStyle/>
          <a:p>
            <a:pPr algn="ctr" eaLnBrk="1" hangingPunct="1">
              <a:lnSpc>
                <a:spcPct val="80000"/>
              </a:lnSpc>
              <a:defRPr/>
            </a:pPr>
            <a:r>
              <a:rPr lang="ru-RU" sz="2400">
                <a:latin typeface="Arial" charset="0"/>
                <a:cs typeface="Courier New" pitchFamily="49" charset="0"/>
                <a:sym typeface="Symbol" pitchFamily="18" charset="2"/>
              </a:rPr>
              <a:t>логин</a:t>
            </a:r>
            <a:endParaRPr lang="ru-RU" sz="2400">
              <a:latin typeface="Arial" charset="0"/>
              <a:cs typeface="Courier New" pitchFamily="49" charset="0"/>
            </a:endParaRPr>
          </a:p>
        </p:txBody>
      </p:sp>
      <p:sp>
        <p:nvSpPr>
          <p:cNvPr id="11" name="Прямоугольник 3"/>
          <p:cNvSpPr>
            <a:spLocks noChangeArrowheads="1"/>
          </p:cNvSpPr>
          <p:nvPr/>
        </p:nvSpPr>
        <p:spPr bwMode="auto">
          <a:xfrm>
            <a:off x="1838325" y="1665288"/>
            <a:ext cx="1371600" cy="428625"/>
          </a:xfrm>
          <a:prstGeom prst="wedgeRoundRectCallout">
            <a:avLst>
              <a:gd name="adj1" fmla="val -41796"/>
              <a:gd name="adj2" fmla="val 121621"/>
              <a:gd name="adj3" fmla="val 16667"/>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a:spAutoFit/>
          </a:bodyPr>
          <a:lstStyle/>
          <a:p>
            <a:pPr algn="ctr" eaLnBrk="1" hangingPunct="1">
              <a:lnSpc>
                <a:spcPct val="80000"/>
              </a:lnSpc>
              <a:defRPr/>
            </a:pPr>
            <a:r>
              <a:rPr lang="ru-RU" sz="2400">
                <a:latin typeface="Arial" charset="0"/>
                <a:cs typeface="Courier New" pitchFamily="49" charset="0"/>
                <a:sym typeface="Symbol" pitchFamily="18" charset="2"/>
              </a:rPr>
              <a:t>сайт</a:t>
            </a:r>
            <a:endParaRPr lang="ru-RU" sz="2400">
              <a:latin typeface="Arial" charset="0"/>
              <a:cs typeface="Courier New" pitchFamily="49" charset="0"/>
            </a:endParaRPr>
          </a:p>
        </p:txBody>
      </p:sp>
      <p:pic>
        <p:nvPicPr>
          <p:cNvPr id="778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750" y="1227138"/>
            <a:ext cx="360363"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6" name="Прямоугольник 12"/>
          <p:cNvSpPr>
            <a:spLocks noChangeArrowheads="1"/>
          </p:cNvSpPr>
          <p:nvPr/>
        </p:nvSpPr>
        <p:spPr bwMode="auto">
          <a:xfrm>
            <a:off x="1771650" y="1173163"/>
            <a:ext cx="4181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i="1">
                <a:solidFill>
                  <a:srgbClr val="000000"/>
                </a:solidFill>
              </a:rPr>
              <a:t>F</a:t>
            </a:r>
            <a:r>
              <a:rPr lang="ru-RU" altLang="ru-RU" sz="2400" i="1">
                <a:solidFill>
                  <a:srgbClr val="000000"/>
                </a:solidFill>
              </a:rPr>
              <a:t>ileZill</a:t>
            </a:r>
            <a:r>
              <a:rPr lang="en-US" altLang="ru-RU" sz="2400" i="1">
                <a:solidFill>
                  <a:srgbClr val="000000"/>
                </a:solidFill>
              </a:rPr>
              <a:t>a</a:t>
            </a:r>
            <a:r>
              <a:rPr lang="ru-RU" altLang="ru-RU" sz="2400">
                <a:solidFill>
                  <a:srgbClr val="000000"/>
                </a:solidFill>
              </a:rPr>
              <a:t> (</a:t>
            </a:r>
            <a:r>
              <a:rPr lang="en-US" altLang="ru-RU" sz="2400" i="1">
                <a:solidFill>
                  <a:srgbClr val="000000"/>
                </a:solidFill>
                <a:hlinkClick r:id="rId4"/>
              </a:rPr>
              <a:t>filezilla</a:t>
            </a:r>
            <a:r>
              <a:rPr lang="ru-RU" altLang="ru-RU" sz="2400" i="1">
                <a:solidFill>
                  <a:srgbClr val="000000"/>
                </a:solidFill>
                <a:hlinkClick r:id="rId4"/>
              </a:rPr>
              <a:t>-</a:t>
            </a:r>
            <a:r>
              <a:rPr lang="en-US" altLang="ru-RU" sz="2400" i="1">
                <a:solidFill>
                  <a:srgbClr val="000000"/>
                </a:solidFill>
                <a:hlinkClick r:id="rId4"/>
              </a:rPr>
              <a:t>project</a:t>
            </a:r>
            <a:r>
              <a:rPr lang="ru-RU" altLang="ru-RU" sz="2400" i="1">
                <a:solidFill>
                  <a:srgbClr val="000000"/>
                </a:solidFill>
                <a:hlinkClick r:id="rId4"/>
              </a:rPr>
              <a:t>.</a:t>
            </a:r>
            <a:r>
              <a:rPr lang="en-US" altLang="ru-RU" sz="2400" i="1">
                <a:solidFill>
                  <a:srgbClr val="000000"/>
                </a:solidFill>
                <a:hlinkClick r:id="rId4"/>
              </a:rPr>
              <a:t>org</a:t>
            </a:r>
            <a:r>
              <a:rPr lang="ru-RU" altLang="ru-RU" sz="2400">
                <a:solidFill>
                  <a:srgbClr val="000000"/>
                </a:solidFill>
              </a:rPr>
              <a:t>)</a:t>
            </a:r>
            <a:endParaRPr lang="ru-RU" altLang="ru-RU"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828">
                                            <p:txEl>
                                              <p:pRg st="0" end="0"/>
                                            </p:txEl>
                                          </p:spTgt>
                                        </p:tgtEl>
                                        <p:attrNameLst>
                                          <p:attrName>style.visibility</p:attrName>
                                        </p:attrNameLst>
                                      </p:cBhvr>
                                      <p:to>
                                        <p:strVal val="visible"/>
                                      </p:to>
                                    </p:set>
                                    <p:animEffect transition="in" filter="dissolve">
                                      <p:cBhvr>
                                        <p:cTn id="7" dur="500"/>
                                        <p:tgtEl>
                                          <p:spTgt spid="7782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7828">
                                            <p:txEl>
                                              <p:pRg st="1" end="1"/>
                                            </p:txEl>
                                          </p:spTgt>
                                        </p:tgtEl>
                                        <p:attrNameLst>
                                          <p:attrName>style.visibility</p:attrName>
                                        </p:attrNameLst>
                                      </p:cBhvr>
                                      <p:to>
                                        <p:strVal val="visible"/>
                                      </p:to>
                                    </p:set>
                                    <p:animEffect transition="in" filter="dissolve">
                                      <p:cBhvr>
                                        <p:cTn id="12" dur="500"/>
                                        <p:tgtEl>
                                          <p:spTgt spid="7782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7835"/>
                                        </p:tgtEl>
                                        <p:attrNameLst>
                                          <p:attrName>style.visibility</p:attrName>
                                        </p:attrNameLst>
                                      </p:cBhvr>
                                      <p:to>
                                        <p:strVal val="visible"/>
                                      </p:to>
                                    </p:set>
                                    <p:animEffect transition="in" filter="dissolve">
                                      <p:cBhvr>
                                        <p:cTn id="17" dur="500"/>
                                        <p:tgtEl>
                                          <p:spTgt spid="7783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7836"/>
                                        </p:tgtEl>
                                        <p:attrNameLst>
                                          <p:attrName>style.visibility</p:attrName>
                                        </p:attrNameLst>
                                      </p:cBhvr>
                                      <p:to>
                                        <p:strVal val="visible"/>
                                      </p:to>
                                    </p:set>
                                    <p:animEffect transition="in" filter="dissolve">
                                      <p:cBhvr>
                                        <p:cTn id="20" dur="500"/>
                                        <p:tgtEl>
                                          <p:spTgt spid="7783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77829"/>
                                        </p:tgtEl>
                                        <p:attrNameLst>
                                          <p:attrName>style.visibility</p:attrName>
                                        </p:attrNameLst>
                                      </p:cBhvr>
                                      <p:to>
                                        <p:strVal val="visible"/>
                                      </p:to>
                                    </p:set>
                                    <p:animEffect transition="in" filter="dissolve">
                                      <p:cBhvr>
                                        <p:cTn id="25" dur="500"/>
                                        <p:tgtEl>
                                          <p:spTgt spid="7782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dissolv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build="p"/>
      <p:bldP spid="7" grpId="0" animBg="1"/>
      <p:bldP spid="8" grpId="0" animBg="1"/>
      <p:bldP spid="9" grpId="0" animBg="1"/>
      <p:bldP spid="10" grpId="0" animBg="1"/>
      <p:bldP spid="11" grpId="0" animBg="1"/>
      <p:bldP spid="77836"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Номер слайда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BCB0FBB-D38A-4D68-BBC2-2FB706A0F27F}" type="slidenum">
              <a:rPr lang="ru-RU" altLang="ru-RU" sz="1400" smtClean="0"/>
              <a:pPr>
                <a:spcBef>
                  <a:spcPct val="0"/>
                </a:spcBef>
                <a:buFontTx/>
                <a:buNone/>
              </a:pPr>
              <a:t>191</a:t>
            </a:fld>
            <a:endParaRPr lang="ru-RU" altLang="ru-RU" sz="1400" smtClean="0"/>
          </a:p>
        </p:txBody>
      </p:sp>
      <p:sp>
        <p:nvSpPr>
          <p:cNvPr id="130051" name="Заголовок 5"/>
          <p:cNvSpPr>
            <a:spLocks noGrp="1"/>
          </p:cNvSpPr>
          <p:nvPr>
            <p:ph type="title"/>
          </p:nvPr>
        </p:nvSpPr>
        <p:spPr>
          <a:xfrm>
            <a:off x="311150" y="301625"/>
            <a:ext cx="8375650" cy="471488"/>
          </a:xfrm>
        </p:spPr>
        <p:txBody>
          <a:bodyPr/>
          <a:lstStyle/>
          <a:p>
            <a:r>
              <a:rPr lang="ru-RU" altLang="ru-RU" dirty="0" smtClean="0"/>
              <a:t>Конец фильма</a:t>
            </a:r>
          </a:p>
        </p:txBody>
      </p:sp>
      <p:sp>
        <p:nvSpPr>
          <p:cNvPr id="130052" name="Line 2"/>
          <p:cNvSpPr>
            <a:spLocks noChangeShapeType="1"/>
          </p:cNvSpPr>
          <p:nvPr/>
        </p:nvSpPr>
        <p:spPr bwMode="auto">
          <a:xfrm>
            <a:off x="376238" y="795338"/>
            <a:ext cx="8464550" cy="0"/>
          </a:xfrm>
          <a:prstGeom prst="line">
            <a:avLst/>
          </a:prstGeom>
          <a:noFill/>
          <a:ln w="38100">
            <a:solidFill>
              <a:srgbClr val="000080"/>
            </a:solidFill>
            <a:round/>
            <a:headEnd/>
            <a:tailEnd/>
          </a:ln>
          <a:extLst>
            <a:ext uri="{909E8E84-426E-40DD-AFC4-6F175D3DCCD1}">
              <a14:hiddenFill xmlns:a14="http://schemas.microsoft.com/office/drawing/2010/main">
                <a:noFill/>
              </a14:hiddenFill>
            </a:ext>
          </a:extLst>
        </p:spPr>
        <p:txBody>
          <a:bodyPr wrap="none" anchor="ctr"/>
          <a:lstStyle/>
          <a:p>
            <a:endParaRPr lang="ru-RU"/>
          </a:p>
        </p:txBody>
      </p:sp>
      <p:sp>
        <p:nvSpPr>
          <p:cNvPr id="130053" name="Прямоугольник 4"/>
          <p:cNvSpPr>
            <a:spLocks noChangeArrowheads="1"/>
          </p:cNvSpPr>
          <p:nvPr/>
        </p:nvSpPr>
        <p:spPr bwMode="auto">
          <a:xfrm>
            <a:off x="161925" y="1676400"/>
            <a:ext cx="882015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2800" b="1" dirty="0">
                <a:solidFill>
                  <a:srgbClr val="000000"/>
                </a:solidFill>
              </a:rPr>
              <a:t>ПОЛЯКОВ Константин Юрьевич</a:t>
            </a:r>
          </a:p>
          <a:p>
            <a:pPr algn="ctr" eaLnBrk="1" hangingPunct="1">
              <a:spcBef>
                <a:spcPct val="0"/>
              </a:spcBef>
              <a:buFontTx/>
              <a:buNone/>
            </a:pPr>
            <a:r>
              <a:rPr lang="ru-RU" altLang="ru-RU" sz="2800" dirty="0">
                <a:solidFill>
                  <a:srgbClr val="000000"/>
                </a:solidFill>
              </a:rPr>
              <a:t>д.т.н., учитель информатики</a:t>
            </a:r>
            <a:endParaRPr lang="en-US" altLang="ru-RU" sz="2800" dirty="0">
              <a:solidFill>
                <a:srgbClr val="000000"/>
              </a:solidFill>
            </a:endParaRPr>
          </a:p>
          <a:p>
            <a:pPr algn="ctr" eaLnBrk="1" hangingPunct="1">
              <a:spcBef>
                <a:spcPct val="0"/>
              </a:spcBef>
              <a:buFontTx/>
              <a:buNone/>
            </a:pPr>
            <a:r>
              <a:rPr lang="ru-RU" altLang="ru-RU" sz="2800" dirty="0">
                <a:solidFill>
                  <a:srgbClr val="000000"/>
                </a:solidFill>
              </a:rPr>
              <a:t>ГБОУ СОШ № 163, г. Санкт-Петербург</a:t>
            </a:r>
          </a:p>
          <a:p>
            <a:pPr algn="ctr" eaLnBrk="1" hangingPunct="1">
              <a:spcBef>
                <a:spcPct val="0"/>
              </a:spcBef>
              <a:buFontTx/>
              <a:buNone/>
            </a:pPr>
            <a:r>
              <a:rPr lang="en-US" altLang="ru-RU" sz="2800" dirty="0">
                <a:solidFill>
                  <a:srgbClr val="000000"/>
                </a:solidFill>
                <a:hlinkClick r:id="rId3"/>
              </a:rPr>
              <a:t>kpolyakov@mail.ru</a:t>
            </a:r>
            <a:endParaRPr lang="en-US" altLang="ru-RU" sz="2800" dirty="0">
              <a:solidFill>
                <a:srgbClr val="000000"/>
              </a:solidFill>
            </a:endParaRPr>
          </a:p>
          <a:p>
            <a:pPr algn="ctr" eaLnBrk="1" hangingPunct="1">
              <a:spcBef>
                <a:spcPts val="2400"/>
              </a:spcBef>
              <a:buFontTx/>
              <a:buNone/>
            </a:pPr>
            <a:r>
              <a:rPr lang="en-US" altLang="ru-RU" sz="2800" dirty="0">
                <a:solidFill>
                  <a:srgbClr val="000000"/>
                </a:solidFill>
              </a:rPr>
              <a:t> </a:t>
            </a:r>
            <a:r>
              <a:rPr lang="ru-RU" altLang="ru-RU" sz="2800" b="1" dirty="0">
                <a:solidFill>
                  <a:srgbClr val="000000"/>
                </a:solidFill>
              </a:rPr>
              <a:t>ЕРЕМИН Евгений Александрович</a:t>
            </a:r>
            <a:endParaRPr lang="ru-RU" altLang="ru-RU" sz="2800" dirty="0">
              <a:solidFill>
                <a:srgbClr val="000000"/>
              </a:solidFill>
            </a:endParaRPr>
          </a:p>
          <a:p>
            <a:pPr algn="ctr" eaLnBrk="1" hangingPunct="1">
              <a:spcBef>
                <a:spcPct val="0"/>
              </a:spcBef>
              <a:buFontTx/>
              <a:buNone/>
            </a:pPr>
            <a:r>
              <a:rPr lang="ru-RU" altLang="ru-RU" sz="2800" dirty="0" err="1">
                <a:solidFill>
                  <a:srgbClr val="000000"/>
                </a:solidFill>
              </a:rPr>
              <a:t>к.ф.-м.н</a:t>
            </a:r>
            <a:r>
              <a:rPr lang="ru-RU" altLang="ru-RU" sz="2800" dirty="0">
                <a:solidFill>
                  <a:srgbClr val="000000"/>
                </a:solidFill>
              </a:rPr>
              <a:t>., доцент кафедры </a:t>
            </a:r>
            <a:r>
              <a:rPr lang="ru-RU" altLang="ru-RU" sz="2800" dirty="0" err="1">
                <a:solidFill>
                  <a:srgbClr val="000000"/>
                </a:solidFill>
              </a:rPr>
              <a:t>мультимедийной</a:t>
            </a:r>
            <a:r>
              <a:rPr lang="ru-RU" altLang="ru-RU" sz="2800" dirty="0">
                <a:solidFill>
                  <a:srgbClr val="000000"/>
                </a:solidFill>
              </a:rPr>
              <a:t> дидактики и ИТО ПГГПУ, г. Пермь</a:t>
            </a:r>
          </a:p>
          <a:p>
            <a:pPr algn="ctr" eaLnBrk="1" hangingPunct="1">
              <a:spcBef>
                <a:spcPct val="0"/>
              </a:spcBef>
              <a:buFontTx/>
              <a:buNone/>
            </a:pPr>
            <a:r>
              <a:rPr lang="en-US" altLang="ru-RU" sz="2800" dirty="0">
                <a:solidFill>
                  <a:srgbClr val="000000"/>
                </a:solidFill>
                <a:hlinkClick r:id="rId4"/>
              </a:rPr>
              <a:t>eremin@pspu.ac.ru</a:t>
            </a:r>
            <a:r>
              <a:rPr lang="ru-RU" altLang="ru-RU" sz="2800" dirty="0">
                <a:solidFill>
                  <a:srgbClr val="000000"/>
                </a:solidFill>
              </a:rPr>
              <a:t> </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Заголовок 1"/>
          <p:cNvSpPr>
            <a:spLocks noGrp="1"/>
          </p:cNvSpPr>
          <p:nvPr>
            <p:ph type="title"/>
          </p:nvPr>
        </p:nvSpPr>
        <p:spPr>
          <a:xfrm>
            <a:off x="311150" y="301625"/>
            <a:ext cx="8375650" cy="471488"/>
          </a:xfrm>
        </p:spPr>
        <p:txBody>
          <a:bodyPr/>
          <a:lstStyle/>
          <a:p>
            <a:r>
              <a:rPr lang="ru-RU" altLang="ru-RU" smtClean="0"/>
              <a:t>Источники иллюстраций</a:t>
            </a:r>
          </a:p>
        </p:txBody>
      </p:sp>
      <p:sp>
        <p:nvSpPr>
          <p:cNvPr id="132099"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1ED5F29-9721-4D6C-A2C5-636770A9203D}" type="slidenum">
              <a:rPr lang="ru-RU" altLang="ru-RU" sz="1400" smtClean="0"/>
              <a:pPr>
                <a:spcBef>
                  <a:spcPct val="0"/>
                </a:spcBef>
                <a:buFontTx/>
                <a:buNone/>
              </a:pPr>
              <a:t>192</a:t>
            </a:fld>
            <a:endParaRPr lang="ru-RU" altLang="ru-RU" sz="1400" smtClean="0"/>
          </a:p>
        </p:txBody>
      </p:sp>
      <p:sp>
        <p:nvSpPr>
          <p:cNvPr id="132100" name="TextBox 3"/>
          <p:cNvSpPr txBox="1">
            <a:spLocks noChangeArrowheads="1"/>
          </p:cNvSpPr>
          <p:nvPr/>
        </p:nvSpPr>
        <p:spPr bwMode="auto">
          <a:xfrm>
            <a:off x="392113" y="812800"/>
            <a:ext cx="80803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9263" indent="-4492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AutoNum type="arabicPeriod"/>
            </a:pPr>
            <a:r>
              <a:rPr lang="en-US" altLang="ru-RU" sz="1800">
                <a:hlinkClick r:id="rId2"/>
              </a:rPr>
              <a:t>www.kkfreight.ru</a:t>
            </a:r>
          </a:p>
          <a:p>
            <a:pPr eaLnBrk="1" hangingPunct="1">
              <a:spcBef>
                <a:spcPct val="0"/>
              </a:spcBef>
              <a:buFontTx/>
              <a:buAutoNum type="arabicPeriod"/>
            </a:pPr>
            <a:r>
              <a:rPr lang="en-US" altLang="ru-RU" sz="1800">
                <a:hlinkClick r:id="rId2"/>
              </a:rPr>
              <a:t>www.revelation-of-silence.com</a:t>
            </a:r>
          </a:p>
          <a:p>
            <a:pPr eaLnBrk="1" hangingPunct="1">
              <a:spcBef>
                <a:spcPct val="0"/>
              </a:spcBef>
              <a:buFontTx/>
              <a:buAutoNum type="arabicPeriod"/>
            </a:pPr>
            <a:r>
              <a:rPr lang="en-US" altLang="ru-RU" sz="1800">
                <a:hlinkClick r:id="rId3"/>
              </a:rPr>
              <a:t>www.dejurka.ru</a:t>
            </a:r>
            <a:endParaRPr lang="ru-RU" altLang="ru-RU" sz="1800">
              <a:hlinkClick r:id="rId2"/>
            </a:endParaRPr>
          </a:p>
          <a:p>
            <a:pPr eaLnBrk="1" hangingPunct="1">
              <a:spcBef>
                <a:spcPct val="0"/>
              </a:spcBef>
              <a:buFontTx/>
              <a:buAutoNum type="arabicPeriod"/>
            </a:pPr>
            <a:r>
              <a:rPr lang="en-US" altLang="ru-RU" sz="1800">
                <a:hlinkClick r:id="rId4"/>
              </a:rPr>
              <a:t>www.foru.ru</a:t>
            </a:r>
            <a:endParaRPr lang="ru-RU" altLang="ru-RU" sz="1800">
              <a:hlinkClick r:id="rId5"/>
            </a:endParaRPr>
          </a:p>
          <a:p>
            <a:pPr eaLnBrk="1" hangingPunct="1">
              <a:spcBef>
                <a:spcPct val="0"/>
              </a:spcBef>
              <a:buFontTx/>
              <a:buAutoNum type="arabicPeriod"/>
            </a:pPr>
            <a:r>
              <a:rPr lang="en-US" altLang="ru-RU" sz="1800">
                <a:hlinkClick r:id="rId5"/>
              </a:rPr>
              <a:t>www.ibizsys.com</a:t>
            </a:r>
            <a:r>
              <a:rPr lang="en-US" altLang="ru-RU" sz="1800"/>
              <a:t> </a:t>
            </a:r>
            <a:endParaRPr lang="en-US" altLang="ru-RU" sz="1800">
              <a:hlinkClick r:id="rId2"/>
            </a:endParaRPr>
          </a:p>
          <a:p>
            <a:pPr eaLnBrk="1" hangingPunct="1">
              <a:spcBef>
                <a:spcPct val="0"/>
              </a:spcBef>
              <a:buFontTx/>
              <a:buAutoNum type="arabicPeriod"/>
            </a:pPr>
            <a:r>
              <a:rPr lang="en-US" altLang="ru-RU" sz="1800">
                <a:hlinkClick r:id="rId2"/>
              </a:rPr>
              <a:t>ru.wikipedia.org</a:t>
            </a:r>
            <a:r>
              <a:rPr lang="en-US" altLang="ru-RU" sz="1800"/>
              <a:t> </a:t>
            </a:r>
            <a:endParaRPr lang="ru-RU" altLang="ru-RU" sz="1800"/>
          </a:p>
          <a:p>
            <a:pPr eaLnBrk="1" hangingPunct="1">
              <a:spcBef>
                <a:spcPct val="0"/>
              </a:spcBef>
              <a:buFontTx/>
              <a:buAutoNum type="arabicPeriod"/>
            </a:pPr>
            <a:r>
              <a:rPr lang="ru-RU" altLang="ru-RU" sz="1800"/>
              <a:t>иллюстрации художников издательства «Бином»</a:t>
            </a:r>
          </a:p>
          <a:p>
            <a:pPr eaLnBrk="1" hangingPunct="1">
              <a:spcBef>
                <a:spcPct val="0"/>
              </a:spcBef>
              <a:buFontTx/>
              <a:buAutoNum type="arabicPeriod"/>
            </a:pPr>
            <a:r>
              <a:rPr lang="ru-RU" altLang="ru-RU" sz="1800"/>
              <a:t>авторские материалы</a:t>
            </a:r>
            <a:endParaRPr lang="en-US" altLang="ru-RU" sz="18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4"/>
          <p:cNvSpPr>
            <a:spLocks noGrp="1"/>
          </p:cNvSpPr>
          <p:nvPr>
            <p:ph type="title"/>
          </p:nvPr>
        </p:nvSpPr>
        <p:spPr>
          <a:xfrm>
            <a:off x="311150" y="301625"/>
            <a:ext cx="8375650" cy="471488"/>
          </a:xfrm>
        </p:spPr>
        <p:txBody>
          <a:bodyPr/>
          <a:lstStyle/>
          <a:p>
            <a:r>
              <a:rPr lang="ru-RU" altLang="ru-RU" smtClean="0"/>
              <a:t>Основные определения</a:t>
            </a:r>
          </a:p>
        </p:txBody>
      </p:sp>
      <p:sp>
        <p:nvSpPr>
          <p:cNvPr id="10243" name="Номер слайда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55E45A8-1685-4BC9-A575-2D98B45054AA}" type="slidenum">
              <a:rPr lang="ru-RU" altLang="ru-RU" sz="1400" smtClean="0"/>
              <a:pPr>
                <a:spcBef>
                  <a:spcPct val="0"/>
                </a:spcBef>
                <a:buFontTx/>
                <a:buNone/>
              </a:pPr>
              <a:t>2</a:t>
            </a:fld>
            <a:endParaRPr lang="ru-RU" altLang="ru-RU" sz="1400" smtClean="0"/>
          </a:p>
        </p:txBody>
      </p:sp>
      <p:pic>
        <p:nvPicPr>
          <p:cNvPr id="10244" name="Picture 2" descr="Похожее изображение"/>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98575"/>
            <a:ext cx="3851275"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
          <p:cNvSpPr>
            <a:spLocks noChangeArrowheads="1"/>
          </p:cNvSpPr>
          <p:nvPr/>
        </p:nvSpPr>
        <p:spPr bwMode="auto">
          <a:xfrm>
            <a:off x="420688" y="954088"/>
            <a:ext cx="834548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nchor="ctr">
            <a:spAutoFit/>
          </a:bodyPr>
          <a:lstStyle>
            <a:lvl1pPr marL="363538" indent="-363538">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600"/>
              </a:spcBef>
              <a:buFontTx/>
              <a:buNone/>
            </a:pPr>
            <a:r>
              <a:rPr lang="ru-RU" altLang="ru-RU" sz="2300" b="1">
                <a:solidFill>
                  <a:srgbClr val="333399"/>
                </a:solidFill>
                <a:ea typeface="Calibri" panose="020F0502020204030204" pitchFamily="34" charset="0"/>
                <a:cs typeface="Times New Roman" panose="02020603050405020304" pitchFamily="18" charset="0"/>
              </a:rPr>
              <a:t>Веб-страница</a:t>
            </a:r>
            <a:r>
              <a:rPr lang="ru-RU" altLang="ru-RU" sz="2300">
                <a:ea typeface="Calibri" panose="020F0502020204030204" pitchFamily="34" charset="0"/>
                <a:cs typeface="Times New Roman" panose="02020603050405020304" pitchFamily="18" charset="0"/>
              </a:rPr>
              <a:t> – это гипертекстовый документ в Интернете</a:t>
            </a:r>
            <a:endParaRPr lang="ru-RU" altLang="ru-RU" sz="2300" b="1">
              <a:ea typeface="Calibri" panose="020F0502020204030204" pitchFamily="34" charset="0"/>
              <a:cs typeface="Times New Roman" panose="02020603050405020304" pitchFamily="18" charset="0"/>
            </a:endParaRPr>
          </a:p>
        </p:txBody>
      </p:sp>
      <p:sp>
        <p:nvSpPr>
          <p:cNvPr id="8" name="Прямоугольник 7"/>
          <p:cNvSpPr/>
          <p:nvPr/>
        </p:nvSpPr>
        <p:spPr>
          <a:xfrm>
            <a:off x="4071938" y="1538288"/>
            <a:ext cx="4572000" cy="1508125"/>
          </a:xfrm>
          <a:prstGeom prst="rect">
            <a:avLst/>
          </a:prstGeom>
        </p:spPr>
        <p:txBody>
          <a:bodyPr>
            <a:spAutoFit/>
          </a:bodyPr>
          <a:lstStyle/>
          <a:p>
            <a:pPr>
              <a:defRPr/>
            </a:pPr>
            <a:r>
              <a:rPr lang="ru-RU" sz="2300" b="1" dirty="0" err="1">
                <a:solidFill>
                  <a:schemeClr val="accent6">
                    <a:lumMod val="75000"/>
                  </a:schemeClr>
                </a:solidFill>
                <a:latin typeface="Arial" charset="0"/>
                <a:ea typeface="Calibri" pitchFamily="34" charset="0"/>
                <a:cs typeface="Times New Roman" pitchFamily="18" charset="0"/>
              </a:rPr>
              <a:t>Веб-сайт</a:t>
            </a:r>
            <a:r>
              <a:rPr lang="ru-RU" sz="2300" dirty="0">
                <a:latin typeface="Arial" charset="0"/>
                <a:ea typeface="Calibri" pitchFamily="34" charset="0"/>
                <a:cs typeface="Times New Roman" pitchFamily="18" charset="0"/>
              </a:rPr>
              <a:t> – группа </a:t>
            </a:r>
            <a:r>
              <a:rPr lang="ru-RU" sz="2300" dirty="0" err="1">
                <a:latin typeface="Arial" charset="0"/>
                <a:ea typeface="Calibri" pitchFamily="34" charset="0"/>
                <a:cs typeface="Times New Roman" pitchFamily="18" charset="0"/>
              </a:rPr>
              <a:t>веб-страниц</a:t>
            </a:r>
            <a:r>
              <a:rPr lang="ru-RU" sz="2300" dirty="0">
                <a:latin typeface="Arial" charset="0"/>
                <a:ea typeface="Calibri" pitchFamily="34" charset="0"/>
                <a:cs typeface="Times New Roman" pitchFamily="18" charset="0"/>
              </a:rPr>
              <a:t>, которые объединены общей темой и оформлением, связаны гиперссылкам</a:t>
            </a:r>
            <a:r>
              <a:rPr lang="ru-RU" dirty="0">
                <a:latin typeface="Arial" charset="0"/>
                <a:ea typeface="Calibri" pitchFamily="34" charset="0"/>
                <a:cs typeface="Times New Roman" pitchFamily="18" charset="0"/>
              </a:rPr>
              <a:t>и</a:t>
            </a:r>
            <a:endParaRPr lang="ru-RU" dirty="0">
              <a:latin typeface="Arial" charset="0"/>
              <a:cs typeface="Arial" charset="0"/>
            </a:endParaRPr>
          </a:p>
        </p:txBody>
      </p:sp>
      <p:sp>
        <p:nvSpPr>
          <p:cNvPr id="9" name="Rectangle 1"/>
          <p:cNvSpPr>
            <a:spLocks noChangeArrowheads="1"/>
          </p:cNvSpPr>
          <p:nvPr/>
        </p:nvSpPr>
        <p:spPr bwMode="auto">
          <a:xfrm>
            <a:off x="369888" y="4646613"/>
            <a:ext cx="415925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nchor="ctr">
            <a:spAutoFit/>
          </a:bodyPr>
          <a:lstStyle>
            <a:lvl1pPr marL="363538" indent="-363538">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600"/>
              </a:spcBef>
              <a:buFontTx/>
              <a:buNone/>
            </a:pPr>
            <a:r>
              <a:rPr lang="ru-RU" altLang="ru-RU" sz="2300" b="1">
                <a:solidFill>
                  <a:srgbClr val="333399"/>
                </a:solidFill>
                <a:ea typeface="Calibri" panose="020F0502020204030204" pitchFamily="34" charset="0"/>
                <a:cs typeface="Times New Roman" panose="02020603050405020304" pitchFamily="18" charset="0"/>
              </a:rPr>
              <a:t>Браузер</a:t>
            </a:r>
            <a:r>
              <a:rPr lang="ru-RU" altLang="ru-RU" sz="2300">
                <a:ea typeface="Calibri" panose="020F0502020204030204" pitchFamily="34" charset="0"/>
                <a:cs typeface="Times New Roman" panose="02020603050405020304" pitchFamily="18" charset="0"/>
              </a:rPr>
              <a:t> – это программа для просмотра веб-страниц на экране монитора.</a:t>
            </a:r>
          </a:p>
        </p:txBody>
      </p:sp>
      <p:pic>
        <p:nvPicPr>
          <p:cNvPr id="10248" name="Picture 4" descr="Картинки по запросу браузер"/>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5063" y="3944938"/>
            <a:ext cx="38512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dissolve">
                                      <p:cBhvr>
                                        <p:cTn id="1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C07ADE4-6001-4CD7-BDFA-FE6A69BF9366}" type="slidenum">
              <a:rPr lang="ru-RU" altLang="ru-RU" sz="1400" smtClean="0"/>
              <a:pPr>
                <a:spcBef>
                  <a:spcPct val="0"/>
                </a:spcBef>
                <a:buFontTx/>
                <a:buNone/>
              </a:pPr>
              <a:t>20</a:t>
            </a:fld>
            <a:endParaRPr lang="ru-RU" altLang="ru-RU" sz="1400" smtClean="0"/>
          </a:p>
        </p:txBody>
      </p:sp>
      <p:sp>
        <p:nvSpPr>
          <p:cNvPr id="32770" name="Text Box 2"/>
          <p:cNvSpPr txBox="1">
            <a:spLocks noChangeArrowheads="1"/>
          </p:cNvSpPr>
          <p:nvPr/>
        </p:nvSpPr>
        <p:spPr bwMode="auto">
          <a:xfrm>
            <a:off x="1000125" y="1506538"/>
            <a:ext cx="1647825" cy="1457325"/>
          </a:xfrm>
          <a:prstGeom prst="rect">
            <a:avLst/>
          </a:prstGeom>
          <a:solidFill>
            <a:srgbClr val="FFFF99"/>
          </a:solidFill>
          <a:ln w="9525">
            <a:noFill/>
            <a:miter lim="800000"/>
            <a:headEnd/>
            <a:tailEnd/>
          </a:ln>
          <a:effectLst>
            <a:outerShdw dist="35921" dir="2700000" algn="ctr" rotWithShape="0">
              <a:srgbClr val="808080"/>
            </a:outerShdw>
          </a:effectLst>
        </p:spPr>
        <p:txBody>
          <a:bodyPr>
            <a:spAutoFit/>
          </a:bodyPr>
          <a:lstStyle/>
          <a:p>
            <a:pPr eaLnBrk="1" hangingPunct="1">
              <a:spcAft>
                <a:spcPts val="1000"/>
              </a:spcAft>
              <a:defRPr/>
            </a:pPr>
            <a:r>
              <a:rPr lang="ru-RU" sz="2400" b="1" dirty="0">
                <a:solidFill>
                  <a:srgbClr val="FF0000"/>
                </a:solidFill>
                <a:latin typeface="Courier New" pitchFamily="49" charset="0"/>
                <a:cs typeface="+mn-cs"/>
              </a:rPr>
              <a:t>&lt;</a:t>
            </a:r>
            <a:r>
              <a:rPr lang="ru-RU" sz="2400" b="1" dirty="0" err="1">
                <a:latin typeface="Courier New" pitchFamily="49" charset="0"/>
                <a:cs typeface="+mn-cs"/>
              </a:rPr>
              <a:t>html</a:t>
            </a:r>
            <a:r>
              <a:rPr lang="ru-RU" sz="2400" b="1" dirty="0">
                <a:solidFill>
                  <a:srgbClr val="FF0000"/>
                </a:solidFill>
                <a:latin typeface="Courier New" pitchFamily="49" charset="0"/>
                <a:cs typeface="+mn-cs"/>
              </a:rPr>
              <a:t>&gt;</a:t>
            </a:r>
          </a:p>
          <a:p>
            <a:pPr eaLnBrk="1" hangingPunct="1">
              <a:spcAft>
                <a:spcPts val="1000"/>
              </a:spcAft>
              <a:defRPr/>
            </a:pPr>
            <a:endParaRPr lang="ru-RU" sz="2400" b="1" dirty="0">
              <a:latin typeface="Courier New" pitchFamily="49" charset="0"/>
              <a:cs typeface="+mn-cs"/>
            </a:endParaRPr>
          </a:p>
          <a:p>
            <a:pPr eaLnBrk="1" hangingPunct="1">
              <a:spcAft>
                <a:spcPts val="1000"/>
              </a:spcAft>
              <a:defRPr/>
            </a:pPr>
            <a:r>
              <a:rPr lang="ru-RU" sz="2400" b="1" dirty="0">
                <a:solidFill>
                  <a:srgbClr val="FF0000"/>
                </a:solidFill>
                <a:latin typeface="Courier New" pitchFamily="49" charset="0"/>
                <a:cs typeface="+mn-cs"/>
              </a:rPr>
              <a:t>&lt;</a:t>
            </a:r>
            <a:r>
              <a:rPr lang="ru-RU" sz="2400" b="1" dirty="0">
                <a:latin typeface="Courier New" pitchFamily="49" charset="0"/>
                <a:cs typeface="+mn-cs"/>
              </a:rPr>
              <a:t>/</a:t>
            </a:r>
            <a:r>
              <a:rPr lang="ru-RU" sz="2400" b="1" dirty="0" err="1">
                <a:latin typeface="Courier New" pitchFamily="49" charset="0"/>
                <a:cs typeface="+mn-cs"/>
              </a:rPr>
              <a:t>html</a:t>
            </a:r>
            <a:r>
              <a:rPr lang="ru-RU" sz="2400" b="1" dirty="0">
                <a:solidFill>
                  <a:srgbClr val="FF0000"/>
                </a:solidFill>
                <a:latin typeface="Courier New" pitchFamily="49" charset="0"/>
                <a:cs typeface="+mn-cs"/>
              </a:rPr>
              <a:t>&gt;</a:t>
            </a:r>
            <a:endParaRPr lang="ru-RU" sz="2400" dirty="0">
              <a:solidFill>
                <a:srgbClr val="FF0000"/>
              </a:solidFill>
              <a:cs typeface="+mn-cs"/>
            </a:endParaRPr>
          </a:p>
        </p:txBody>
      </p:sp>
      <p:sp>
        <p:nvSpPr>
          <p:cNvPr id="5" name="Скругленная прямоугольная выноска 4"/>
          <p:cNvSpPr/>
          <p:nvPr/>
        </p:nvSpPr>
        <p:spPr bwMode="auto">
          <a:xfrm>
            <a:off x="361950" y="885825"/>
            <a:ext cx="4352925" cy="476250"/>
          </a:xfrm>
          <a:prstGeom prst="wedgeRoundRectCallout">
            <a:avLst>
              <a:gd name="adj1" fmla="val -27003"/>
              <a:gd name="adj2" fmla="val 96500"/>
              <a:gd name="adj3" fmla="val 16667"/>
            </a:avLst>
          </a:prstGeom>
          <a:solidFill>
            <a:srgbClr val="E6E6FF"/>
          </a:solidFill>
          <a:ln w="12700" cap="flat" cmpd="sng" algn="ctr">
            <a:noFill/>
            <a:prstDash val="solid"/>
            <a:round/>
            <a:headEnd type="none" w="med" len="med"/>
            <a:tailEnd type="triangle" w="lg" len="lg"/>
          </a:ln>
          <a:effectLst>
            <a:outerShdw blurRad="50800" dist="38100" dir="2700000" algn="tl" rotWithShape="0">
              <a:prstClr val="black">
                <a:alpha val="40000"/>
              </a:prstClr>
            </a:outerShdw>
          </a:effectLst>
        </p:spPr>
        <p:txBody>
          <a:bodyPr/>
          <a:lstStyle/>
          <a:p>
            <a:pPr algn="ctr" eaLnBrk="1" hangingPunct="1">
              <a:defRPr/>
            </a:pPr>
            <a:r>
              <a:rPr lang="ru-RU" sz="2400" b="1" dirty="0">
                <a:solidFill>
                  <a:srgbClr val="333399"/>
                </a:solidFill>
                <a:latin typeface="Arial" charset="0"/>
                <a:cs typeface="+mn-cs"/>
              </a:rPr>
              <a:t>Тэг</a:t>
            </a:r>
            <a:r>
              <a:rPr lang="ru-RU" sz="2400" dirty="0">
                <a:latin typeface="Arial" charset="0"/>
                <a:cs typeface="+mn-cs"/>
              </a:rPr>
              <a:t> – команда языка </a:t>
            </a:r>
            <a:r>
              <a:rPr lang="en-US" sz="2400" dirty="0">
                <a:latin typeface="Arial" charset="0"/>
                <a:cs typeface="+mn-cs"/>
              </a:rPr>
              <a:t>HTML</a:t>
            </a:r>
            <a:endParaRPr lang="ru-RU" sz="2400" dirty="0">
              <a:latin typeface="Arial" charset="0"/>
              <a:cs typeface="+mn-cs"/>
            </a:endParaRPr>
          </a:p>
        </p:txBody>
      </p:sp>
      <p:sp>
        <p:nvSpPr>
          <p:cNvPr id="6" name="Скругленная прямоугольная выноска 5"/>
          <p:cNvSpPr/>
          <p:nvPr/>
        </p:nvSpPr>
        <p:spPr bwMode="auto">
          <a:xfrm>
            <a:off x="2857500" y="1428750"/>
            <a:ext cx="2857500" cy="476250"/>
          </a:xfrm>
          <a:prstGeom prst="wedgeRoundRectCallout">
            <a:avLst>
              <a:gd name="adj1" fmla="val -78804"/>
              <a:gd name="adj2" fmla="val 14500"/>
              <a:gd name="adj3" fmla="val 16667"/>
            </a:avLst>
          </a:prstGeom>
          <a:solidFill>
            <a:srgbClr val="E6E6FF"/>
          </a:solidFill>
          <a:ln w="12700" cap="flat" cmpd="sng" algn="ctr">
            <a:noFill/>
            <a:prstDash val="solid"/>
            <a:round/>
            <a:headEnd type="none" w="med" len="med"/>
            <a:tailEnd type="triangle" w="lg" len="lg"/>
          </a:ln>
          <a:effectLst>
            <a:outerShdw blurRad="50800" dist="38100" dir="2700000" algn="tl" rotWithShape="0">
              <a:prstClr val="black">
                <a:alpha val="40000"/>
              </a:prstClr>
            </a:outerShdw>
          </a:effectLst>
        </p:spPr>
        <p:txBody>
          <a:bodyPr/>
          <a:lstStyle/>
          <a:p>
            <a:pPr algn="ctr" eaLnBrk="1" hangingPunct="1">
              <a:defRPr/>
            </a:pPr>
            <a:r>
              <a:rPr lang="ru-RU" sz="2400" dirty="0">
                <a:latin typeface="Arial" charset="0"/>
                <a:cs typeface="+mn-cs"/>
              </a:rPr>
              <a:t>открывающий тэг</a:t>
            </a:r>
          </a:p>
        </p:txBody>
      </p:sp>
      <p:sp>
        <p:nvSpPr>
          <p:cNvPr id="8" name="Скругленная прямоугольная выноска 7"/>
          <p:cNvSpPr/>
          <p:nvPr/>
        </p:nvSpPr>
        <p:spPr bwMode="auto">
          <a:xfrm>
            <a:off x="2857500" y="2419350"/>
            <a:ext cx="2857500" cy="476250"/>
          </a:xfrm>
          <a:prstGeom prst="wedgeRoundRectCallout">
            <a:avLst>
              <a:gd name="adj1" fmla="val -78804"/>
              <a:gd name="adj2" fmla="val 14500"/>
              <a:gd name="adj3" fmla="val 16667"/>
            </a:avLst>
          </a:prstGeom>
          <a:solidFill>
            <a:srgbClr val="E6E6FF"/>
          </a:solidFill>
          <a:ln w="12700" cap="flat" cmpd="sng" algn="ctr">
            <a:noFill/>
            <a:prstDash val="solid"/>
            <a:round/>
            <a:headEnd type="none" w="med" len="med"/>
            <a:tailEnd type="triangle" w="lg" len="lg"/>
          </a:ln>
          <a:effectLst>
            <a:outerShdw blurRad="50800" dist="38100" dir="2700000" algn="tl" rotWithShape="0">
              <a:prstClr val="black">
                <a:alpha val="40000"/>
              </a:prstClr>
            </a:outerShdw>
          </a:effectLst>
        </p:spPr>
        <p:txBody>
          <a:bodyPr/>
          <a:lstStyle/>
          <a:p>
            <a:pPr algn="ctr" eaLnBrk="1" hangingPunct="1">
              <a:defRPr/>
            </a:pPr>
            <a:r>
              <a:rPr lang="ru-RU" sz="2400" dirty="0">
                <a:latin typeface="Arial" charset="0"/>
                <a:cs typeface="+mn-cs"/>
              </a:rPr>
              <a:t>закрывающий тэг</a:t>
            </a:r>
          </a:p>
        </p:txBody>
      </p:sp>
      <p:sp>
        <p:nvSpPr>
          <p:cNvPr id="23560" name="Rectangle 13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4346" name="Oval 109"/>
          <p:cNvSpPr>
            <a:spLocks noChangeArrowheads="1"/>
          </p:cNvSpPr>
          <p:nvPr/>
        </p:nvSpPr>
        <p:spPr bwMode="auto">
          <a:xfrm>
            <a:off x="750888" y="3522663"/>
            <a:ext cx="307975" cy="30321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pSp>
        <p:nvGrpSpPr>
          <p:cNvPr id="2" name="Группа 140"/>
          <p:cNvGrpSpPr>
            <a:grpSpLocks/>
          </p:cNvGrpSpPr>
          <p:nvPr/>
        </p:nvGrpSpPr>
        <p:grpSpPr bwMode="auto">
          <a:xfrm>
            <a:off x="478415" y="3827722"/>
            <a:ext cx="852487" cy="1543050"/>
            <a:chOff x="1401179" y="3858358"/>
            <a:chExt cx="853135" cy="1542098"/>
          </a:xfrm>
        </p:grpSpPr>
        <p:grpSp>
          <p:nvGrpSpPr>
            <p:cNvPr id="23575" name="Group 104"/>
            <p:cNvGrpSpPr>
              <a:grpSpLocks/>
            </p:cNvGrpSpPr>
            <p:nvPr/>
          </p:nvGrpSpPr>
          <p:grpSpPr bwMode="auto">
            <a:xfrm>
              <a:off x="1401179" y="3858358"/>
              <a:ext cx="853135" cy="796820"/>
              <a:chOff x="5944" y="8311"/>
              <a:chExt cx="754" cy="711"/>
            </a:xfrm>
          </p:grpSpPr>
          <p:sp>
            <p:nvSpPr>
              <p:cNvPr id="23580" name="AutoShape 108"/>
              <p:cNvSpPr>
                <a:spLocks noChangeArrowheads="1"/>
              </p:cNvSpPr>
              <p:nvPr/>
            </p:nvSpPr>
            <p:spPr bwMode="auto">
              <a:xfrm>
                <a:off x="6007" y="8311"/>
                <a:ext cx="627" cy="576"/>
              </a:xfrm>
              <a:prstGeom prst="roundRect">
                <a:avLst>
                  <a:gd name="adj" fmla="val 29153"/>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3581" name="Rectangle 107"/>
              <p:cNvSpPr>
                <a:spLocks noChangeArrowheads="1"/>
              </p:cNvSpPr>
              <p:nvPr/>
            </p:nvSpPr>
            <p:spPr bwMode="auto">
              <a:xfrm>
                <a:off x="5944" y="8528"/>
                <a:ext cx="754" cy="4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3582" name="AutoShape 106"/>
              <p:cNvSpPr>
                <a:spLocks noChangeArrowheads="1"/>
              </p:cNvSpPr>
              <p:nvPr/>
            </p:nvSpPr>
            <p:spPr bwMode="auto">
              <a:xfrm>
                <a:off x="6007" y="8453"/>
                <a:ext cx="115" cy="51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3583" name="AutoShape 105"/>
              <p:cNvSpPr>
                <a:spLocks noChangeArrowheads="1"/>
              </p:cNvSpPr>
              <p:nvPr/>
            </p:nvSpPr>
            <p:spPr bwMode="auto">
              <a:xfrm>
                <a:off x="6519" y="8453"/>
                <a:ext cx="115" cy="51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pSp>
        <p:grpSp>
          <p:nvGrpSpPr>
            <p:cNvPr id="23576" name="Group 100"/>
            <p:cNvGrpSpPr>
              <a:grpSpLocks/>
            </p:cNvGrpSpPr>
            <p:nvPr/>
          </p:nvGrpSpPr>
          <p:grpSpPr bwMode="auto">
            <a:xfrm>
              <a:off x="1636527" y="4099319"/>
              <a:ext cx="381308" cy="1301137"/>
              <a:chOff x="5255" y="8473"/>
              <a:chExt cx="337" cy="1161"/>
            </a:xfrm>
          </p:grpSpPr>
          <p:sp>
            <p:nvSpPr>
              <p:cNvPr id="23577" name="Rectangle 103"/>
              <p:cNvSpPr>
                <a:spLocks noChangeArrowheads="1"/>
              </p:cNvSpPr>
              <p:nvPr/>
            </p:nvSpPr>
            <p:spPr bwMode="auto">
              <a:xfrm>
                <a:off x="5255" y="8473"/>
                <a:ext cx="337" cy="4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3578" name="AutoShape 102"/>
              <p:cNvSpPr>
                <a:spLocks noChangeArrowheads="1"/>
              </p:cNvSpPr>
              <p:nvPr/>
            </p:nvSpPr>
            <p:spPr bwMode="auto">
              <a:xfrm>
                <a:off x="5443" y="8879"/>
                <a:ext cx="149" cy="755"/>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3579" name="AutoShape 101"/>
              <p:cNvSpPr>
                <a:spLocks noChangeArrowheads="1"/>
              </p:cNvSpPr>
              <p:nvPr/>
            </p:nvSpPr>
            <p:spPr bwMode="auto">
              <a:xfrm>
                <a:off x="5255" y="8879"/>
                <a:ext cx="149" cy="755"/>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pSp>
      </p:grpSp>
      <p:sp>
        <p:nvSpPr>
          <p:cNvPr id="14348" name="Oval 109"/>
          <p:cNvSpPr>
            <a:spLocks noChangeArrowheads="1"/>
          </p:cNvSpPr>
          <p:nvPr/>
        </p:nvSpPr>
        <p:spPr bwMode="auto">
          <a:xfrm>
            <a:off x="750888" y="3522663"/>
            <a:ext cx="307975" cy="30321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pSp>
        <p:nvGrpSpPr>
          <p:cNvPr id="10" name="Группа 142"/>
          <p:cNvGrpSpPr/>
          <p:nvPr/>
        </p:nvGrpSpPr>
        <p:grpSpPr>
          <a:xfrm>
            <a:off x="478415" y="3823652"/>
            <a:ext cx="853135" cy="1542098"/>
            <a:chOff x="1401179" y="3858358"/>
            <a:chExt cx="853135" cy="1542098"/>
          </a:xfrm>
          <a:solidFill>
            <a:srgbClr val="FF0000"/>
          </a:solidFill>
        </p:grpSpPr>
        <p:grpSp>
          <p:nvGrpSpPr>
            <p:cNvPr id="11" name="Group 104"/>
            <p:cNvGrpSpPr>
              <a:grpSpLocks/>
            </p:cNvGrpSpPr>
            <p:nvPr/>
          </p:nvGrpSpPr>
          <p:grpSpPr bwMode="auto">
            <a:xfrm>
              <a:off x="1401179" y="3858358"/>
              <a:ext cx="853135" cy="796820"/>
              <a:chOff x="5944" y="8311"/>
              <a:chExt cx="754" cy="711"/>
            </a:xfrm>
            <a:grpFill/>
          </p:grpSpPr>
          <p:sp>
            <p:nvSpPr>
              <p:cNvPr id="149" name="AutoShape 108"/>
              <p:cNvSpPr>
                <a:spLocks noChangeArrowheads="1"/>
              </p:cNvSpPr>
              <p:nvPr/>
            </p:nvSpPr>
            <p:spPr bwMode="auto">
              <a:xfrm>
                <a:off x="6007" y="8311"/>
                <a:ext cx="627" cy="576"/>
              </a:xfrm>
              <a:prstGeom prst="roundRect">
                <a:avLst>
                  <a:gd name="adj" fmla="val 29153"/>
                </a:avLst>
              </a:prstGeom>
              <a:grpFill/>
              <a:ln w="9525">
                <a:noFill/>
                <a:round/>
                <a:headEnd/>
                <a:tailEnd/>
              </a:ln>
            </p:spPr>
            <p:txBody>
              <a:bodyPr/>
              <a:lstStyle/>
              <a:p>
                <a:pPr eaLnBrk="1" hangingPunct="1">
                  <a:defRPr/>
                </a:pPr>
                <a:endParaRPr lang="ru-RU">
                  <a:latin typeface="Arial" charset="0"/>
                  <a:cs typeface="+mn-cs"/>
                </a:endParaRPr>
              </a:p>
            </p:txBody>
          </p:sp>
          <p:sp>
            <p:nvSpPr>
              <p:cNvPr id="150" name="Rectangle 107"/>
              <p:cNvSpPr>
                <a:spLocks noChangeArrowheads="1"/>
              </p:cNvSpPr>
              <p:nvPr/>
            </p:nvSpPr>
            <p:spPr bwMode="auto">
              <a:xfrm>
                <a:off x="5944" y="8528"/>
                <a:ext cx="754" cy="494"/>
              </a:xfrm>
              <a:prstGeom prst="rect">
                <a:avLst/>
              </a:prstGeom>
              <a:solidFill>
                <a:schemeClr val="bg1"/>
              </a:solidFill>
              <a:ln w="9525">
                <a:noFill/>
                <a:miter lim="800000"/>
                <a:headEnd/>
                <a:tailEnd/>
              </a:ln>
            </p:spPr>
            <p:txBody>
              <a:bodyPr/>
              <a:lstStyle/>
              <a:p>
                <a:pPr eaLnBrk="1" hangingPunct="1">
                  <a:defRPr/>
                </a:pPr>
                <a:endParaRPr lang="ru-RU">
                  <a:latin typeface="Arial" charset="0"/>
                  <a:cs typeface="+mn-cs"/>
                </a:endParaRPr>
              </a:p>
            </p:txBody>
          </p:sp>
          <p:sp>
            <p:nvSpPr>
              <p:cNvPr id="151" name="AutoShape 106"/>
              <p:cNvSpPr>
                <a:spLocks noChangeArrowheads="1"/>
              </p:cNvSpPr>
              <p:nvPr/>
            </p:nvSpPr>
            <p:spPr bwMode="auto">
              <a:xfrm>
                <a:off x="6007" y="8453"/>
                <a:ext cx="115" cy="511"/>
              </a:xfrm>
              <a:prstGeom prst="roundRect">
                <a:avLst>
                  <a:gd name="adj" fmla="val 50000"/>
                </a:avLst>
              </a:prstGeom>
              <a:grpFill/>
              <a:ln w="9525">
                <a:noFill/>
                <a:round/>
                <a:headEnd/>
                <a:tailEnd/>
              </a:ln>
            </p:spPr>
            <p:txBody>
              <a:bodyPr/>
              <a:lstStyle/>
              <a:p>
                <a:pPr eaLnBrk="1" hangingPunct="1">
                  <a:defRPr/>
                </a:pPr>
                <a:endParaRPr lang="ru-RU">
                  <a:latin typeface="Arial" charset="0"/>
                  <a:cs typeface="+mn-cs"/>
                </a:endParaRPr>
              </a:p>
            </p:txBody>
          </p:sp>
          <p:sp>
            <p:nvSpPr>
              <p:cNvPr id="152" name="AutoShape 105"/>
              <p:cNvSpPr>
                <a:spLocks noChangeArrowheads="1"/>
              </p:cNvSpPr>
              <p:nvPr/>
            </p:nvSpPr>
            <p:spPr bwMode="auto">
              <a:xfrm>
                <a:off x="6519" y="8453"/>
                <a:ext cx="115" cy="511"/>
              </a:xfrm>
              <a:prstGeom prst="roundRect">
                <a:avLst>
                  <a:gd name="adj" fmla="val 50000"/>
                </a:avLst>
              </a:prstGeom>
              <a:grpFill/>
              <a:ln w="9525">
                <a:noFill/>
                <a:round/>
                <a:headEnd/>
                <a:tailEnd/>
              </a:ln>
            </p:spPr>
            <p:txBody>
              <a:bodyPr/>
              <a:lstStyle/>
              <a:p>
                <a:pPr eaLnBrk="1" hangingPunct="1">
                  <a:defRPr/>
                </a:pPr>
                <a:endParaRPr lang="ru-RU">
                  <a:latin typeface="Arial" charset="0"/>
                  <a:cs typeface="+mn-cs"/>
                </a:endParaRPr>
              </a:p>
            </p:txBody>
          </p:sp>
        </p:grpSp>
        <p:grpSp>
          <p:nvGrpSpPr>
            <p:cNvPr id="12" name="Group 100"/>
            <p:cNvGrpSpPr>
              <a:grpSpLocks/>
            </p:cNvGrpSpPr>
            <p:nvPr/>
          </p:nvGrpSpPr>
          <p:grpSpPr bwMode="auto">
            <a:xfrm>
              <a:off x="1636527" y="4099319"/>
              <a:ext cx="381308" cy="1301137"/>
              <a:chOff x="5255" y="8473"/>
              <a:chExt cx="337" cy="1161"/>
            </a:xfrm>
            <a:grpFill/>
          </p:grpSpPr>
          <p:sp>
            <p:nvSpPr>
              <p:cNvPr id="146" name="Rectangle 103"/>
              <p:cNvSpPr>
                <a:spLocks noChangeArrowheads="1"/>
              </p:cNvSpPr>
              <p:nvPr/>
            </p:nvSpPr>
            <p:spPr bwMode="auto">
              <a:xfrm>
                <a:off x="5255" y="8473"/>
                <a:ext cx="337" cy="472"/>
              </a:xfrm>
              <a:prstGeom prst="rect">
                <a:avLst/>
              </a:prstGeom>
              <a:grpFill/>
              <a:ln w="9525">
                <a:noFill/>
                <a:miter lim="800000"/>
                <a:headEnd/>
                <a:tailEnd/>
              </a:ln>
            </p:spPr>
            <p:txBody>
              <a:bodyPr/>
              <a:lstStyle/>
              <a:p>
                <a:pPr eaLnBrk="1" hangingPunct="1">
                  <a:defRPr/>
                </a:pPr>
                <a:endParaRPr lang="ru-RU">
                  <a:latin typeface="Arial" charset="0"/>
                  <a:cs typeface="+mn-cs"/>
                </a:endParaRPr>
              </a:p>
            </p:txBody>
          </p:sp>
          <p:sp>
            <p:nvSpPr>
              <p:cNvPr id="147" name="AutoShape 102"/>
              <p:cNvSpPr>
                <a:spLocks noChangeArrowheads="1"/>
              </p:cNvSpPr>
              <p:nvPr/>
            </p:nvSpPr>
            <p:spPr bwMode="auto">
              <a:xfrm>
                <a:off x="5443" y="8879"/>
                <a:ext cx="149" cy="755"/>
              </a:xfrm>
              <a:prstGeom prst="roundRect">
                <a:avLst>
                  <a:gd name="adj" fmla="val 50000"/>
                </a:avLst>
              </a:prstGeom>
              <a:grpFill/>
              <a:ln w="9525">
                <a:noFill/>
                <a:round/>
                <a:headEnd/>
                <a:tailEnd/>
              </a:ln>
            </p:spPr>
            <p:txBody>
              <a:bodyPr/>
              <a:lstStyle/>
              <a:p>
                <a:pPr eaLnBrk="1" hangingPunct="1">
                  <a:defRPr/>
                </a:pPr>
                <a:endParaRPr lang="ru-RU">
                  <a:latin typeface="Arial" charset="0"/>
                  <a:cs typeface="+mn-cs"/>
                </a:endParaRPr>
              </a:p>
            </p:txBody>
          </p:sp>
          <p:sp>
            <p:nvSpPr>
              <p:cNvPr id="148" name="AutoShape 101"/>
              <p:cNvSpPr>
                <a:spLocks noChangeArrowheads="1"/>
              </p:cNvSpPr>
              <p:nvPr/>
            </p:nvSpPr>
            <p:spPr bwMode="auto">
              <a:xfrm>
                <a:off x="5255" y="8879"/>
                <a:ext cx="149" cy="755"/>
              </a:xfrm>
              <a:prstGeom prst="roundRect">
                <a:avLst>
                  <a:gd name="adj" fmla="val 50000"/>
                </a:avLst>
              </a:prstGeom>
              <a:grpFill/>
              <a:ln w="9525">
                <a:noFill/>
                <a:round/>
                <a:headEnd/>
                <a:tailEnd/>
              </a:ln>
            </p:spPr>
            <p:txBody>
              <a:bodyPr/>
              <a:lstStyle/>
              <a:p>
                <a:pPr eaLnBrk="1" hangingPunct="1">
                  <a:defRPr/>
                </a:pPr>
                <a:endParaRPr lang="ru-RU">
                  <a:latin typeface="Arial" charset="0"/>
                  <a:cs typeface="+mn-cs"/>
                </a:endParaRPr>
              </a:p>
            </p:txBody>
          </p:sp>
        </p:grpSp>
      </p:grpSp>
      <p:sp>
        <p:nvSpPr>
          <p:cNvPr id="23565" name="Rectangle 13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2904" name="Text Box 136"/>
          <p:cNvSpPr txBox="1">
            <a:spLocks noChangeArrowheads="1"/>
          </p:cNvSpPr>
          <p:nvPr/>
        </p:nvSpPr>
        <p:spPr bwMode="auto">
          <a:xfrm>
            <a:off x="1327150" y="3232150"/>
            <a:ext cx="6527800" cy="3051175"/>
          </a:xfrm>
          <a:prstGeom prst="rect">
            <a:avLst/>
          </a:prstGeom>
          <a:solidFill>
            <a:srgbClr val="FFFF99"/>
          </a:solidFill>
          <a:ln w="9525">
            <a:noFill/>
            <a:miter lim="800000"/>
            <a:headEnd/>
            <a:tailEnd/>
          </a:ln>
          <a:effectLst>
            <a:outerShdw dist="35921" dir="2700000" algn="ctr" rotWithShape="0">
              <a:srgbClr val="808080"/>
            </a:outerShdw>
          </a:effectLst>
        </p:spPr>
        <p:txBody>
          <a:bodyPr/>
          <a:lstStyle/>
          <a:p>
            <a:pPr>
              <a:defRPr/>
            </a:pPr>
            <a:r>
              <a:rPr lang="en-US" sz="2400" b="1" dirty="0">
                <a:latin typeface="Courier New" pitchFamily="49" charset="0"/>
                <a:ea typeface="Times New Roman" pitchFamily="18" charset="0"/>
                <a:cs typeface="Courier New" pitchFamily="49" charset="0"/>
              </a:rPr>
              <a:t>&lt;html&gt;</a:t>
            </a:r>
            <a:endParaRPr lang="ru-RU" sz="2400" dirty="0">
              <a:cs typeface="+mn-cs"/>
            </a:endParaRPr>
          </a:p>
          <a:p>
            <a:pPr>
              <a:defRPr/>
            </a:pPr>
            <a:r>
              <a:rPr lang="en-US" sz="2400" b="1" dirty="0">
                <a:latin typeface="Courier New" pitchFamily="49" charset="0"/>
                <a:ea typeface="Times New Roman" pitchFamily="18" charset="0"/>
                <a:cs typeface="Courier New" pitchFamily="49" charset="0"/>
              </a:rPr>
              <a:t> &lt;head&gt;</a:t>
            </a:r>
          </a:p>
          <a:p>
            <a:pPr>
              <a:defRPr/>
            </a:pPr>
            <a:r>
              <a:rPr lang="en-US" sz="2400" b="1" dirty="0">
                <a:latin typeface="Courier New" pitchFamily="49" charset="0"/>
                <a:ea typeface="Times New Roman" pitchFamily="18" charset="0"/>
                <a:cs typeface="Courier New" pitchFamily="49" charset="0"/>
              </a:rPr>
              <a:t>  &lt;title&gt;</a:t>
            </a:r>
            <a:r>
              <a:rPr lang="en-US" sz="2400" b="1" dirty="0" err="1">
                <a:latin typeface="Courier New" pitchFamily="49" charset="0"/>
                <a:ea typeface="Times New Roman" pitchFamily="18" charset="0"/>
                <a:cs typeface="Courier New" pitchFamily="49" charset="0"/>
              </a:rPr>
              <a:t>Первая</a:t>
            </a:r>
            <a:r>
              <a:rPr lang="en-US" sz="2400" b="1" dirty="0">
                <a:latin typeface="Courier New" pitchFamily="49" charset="0"/>
                <a:ea typeface="Times New Roman" pitchFamily="18" charset="0"/>
                <a:cs typeface="Courier New" pitchFamily="49" charset="0"/>
              </a:rPr>
              <a:t> </a:t>
            </a:r>
            <a:r>
              <a:rPr lang="en-US" sz="2400" b="1" dirty="0" err="1">
                <a:latin typeface="Courier New" pitchFamily="49" charset="0"/>
                <a:ea typeface="Times New Roman" pitchFamily="18" charset="0"/>
                <a:cs typeface="Courier New" pitchFamily="49" charset="0"/>
              </a:rPr>
              <a:t>страница</a:t>
            </a:r>
            <a:r>
              <a:rPr lang="en-US" sz="2400" b="1" dirty="0">
                <a:latin typeface="Courier New" pitchFamily="49" charset="0"/>
                <a:ea typeface="Times New Roman" pitchFamily="18" charset="0"/>
                <a:cs typeface="Courier New" pitchFamily="49" charset="0"/>
              </a:rPr>
              <a:t>&lt;/title&gt;</a:t>
            </a:r>
          </a:p>
          <a:p>
            <a:pPr>
              <a:defRPr/>
            </a:pPr>
            <a:r>
              <a:rPr lang="en-US" sz="2400" b="1" dirty="0">
                <a:latin typeface="Courier New" pitchFamily="49" charset="0"/>
                <a:ea typeface="Times New Roman" pitchFamily="18" charset="0"/>
                <a:cs typeface="Courier New" pitchFamily="49" charset="0"/>
              </a:rPr>
              <a:t> &lt;/head&gt;</a:t>
            </a:r>
          </a:p>
          <a:p>
            <a:pPr>
              <a:defRPr/>
            </a:pPr>
            <a:r>
              <a:rPr lang="en-US" sz="2400" b="1" dirty="0">
                <a:latin typeface="Courier New" pitchFamily="49" charset="0"/>
                <a:ea typeface="Times New Roman" pitchFamily="18" charset="0"/>
                <a:cs typeface="Courier New" pitchFamily="49" charset="0"/>
              </a:rPr>
              <a:t> &lt;body&gt;</a:t>
            </a:r>
          </a:p>
          <a:p>
            <a:pPr>
              <a:defRPr/>
            </a:pPr>
            <a:r>
              <a:rPr lang="en-US" sz="2400" b="1" dirty="0">
                <a:latin typeface="Courier New" pitchFamily="49" charset="0"/>
                <a:ea typeface="Times New Roman" pitchFamily="18" charset="0"/>
                <a:cs typeface="Courier New" pitchFamily="49" charset="0"/>
              </a:rPr>
              <a:t> </a:t>
            </a:r>
            <a:r>
              <a:rPr lang="ru-RU" sz="2400" b="1" dirty="0">
                <a:latin typeface="Courier New" pitchFamily="49" charset="0"/>
                <a:ea typeface="Times New Roman" pitchFamily="18" charset="0"/>
                <a:cs typeface="Courier New" pitchFamily="49" charset="0"/>
              </a:rPr>
              <a:t> </a:t>
            </a:r>
            <a:r>
              <a:rPr lang="en-US" sz="2400" b="1" dirty="0" err="1">
                <a:latin typeface="Courier New" pitchFamily="49" charset="0"/>
                <a:ea typeface="Times New Roman" pitchFamily="18" charset="0"/>
                <a:cs typeface="Courier New" pitchFamily="49" charset="0"/>
              </a:rPr>
              <a:t>Привет</a:t>
            </a:r>
            <a:r>
              <a:rPr lang="en-US" sz="2400" b="1" dirty="0">
                <a:latin typeface="Courier New" pitchFamily="49" charset="0"/>
                <a:ea typeface="Times New Roman" pitchFamily="18" charset="0"/>
                <a:cs typeface="Courier New" pitchFamily="49" charset="0"/>
              </a:rPr>
              <a:t>!</a:t>
            </a:r>
          </a:p>
          <a:p>
            <a:pPr>
              <a:defRPr/>
            </a:pPr>
            <a:r>
              <a:rPr lang="en-US" sz="2400" b="1" dirty="0">
                <a:latin typeface="Courier New" pitchFamily="49" charset="0"/>
                <a:ea typeface="Times New Roman" pitchFamily="18" charset="0"/>
                <a:cs typeface="Courier New" pitchFamily="49" charset="0"/>
              </a:rPr>
              <a:t> &lt;/body&gt;</a:t>
            </a:r>
          </a:p>
          <a:p>
            <a:pPr>
              <a:defRPr/>
            </a:pPr>
            <a:r>
              <a:rPr lang="en-US" sz="2400" b="1" dirty="0">
                <a:latin typeface="Courier New" pitchFamily="49" charset="0"/>
                <a:ea typeface="Times New Roman" pitchFamily="18" charset="0"/>
                <a:cs typeface="Courier New" pitchFamily="49" charset="0"/>
              </a:rPr>
              <a:t>&lt;/html&gt;</a:t>
            </a:r>
            <a:endParaRPr lang="en-US" sz="2400" dirty="0">
              <a:cs typeface="+mn-cs"/>
            </a:endParaRPr>
          </a:p>
        </p:txBody>
      </p:sp>
      <p:sp>
        <p:nvSpPr>
          <p:cNvPr id="155" name="Прямоугольник 154"/>
          <p:cNvSpPr/>
          <p:nvPr/>
        </p:nvSpPr>
        <p:spPr>
          <a:xfrm>
            <a:off x="1498600" y="3582988"/>
            <a:ext cx="6229350" cy="120015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a:spAutoFit/>
          </a:bodyPr>
          <a:lstStyle/>
          <a:p>
            <a:pPr>
              <a:defRPr/>
            </a:pPr>
            <a:r>
              <a:rPr lang="en-US" sz="2400" b="1" dirty="0">
                <a:latin typeface="Courier New" pitchFamily="49" charset="0"/>
                <a:ea typeface="Times New Roman" pitchFamily="18" charset="0"/>
                <a:cs typeface="Courier New" pitchFamily="49" charset="0"/>
              </a:rPr>
              <a:t>&lt;</a:t>
            </a:r>
            <a:r>
              <a:rPr lang="en-US" sz="2400" b="1" dirty="0">
                <a:solidFill>
                  <a:srgbClr val="FF0000"/>
                </a:solidFill>
                <a:latin typeface="Courier New" pitchFamily="49" charset="0"/>
                <a:ea typeface="Times New Roman" pitchFamily="18" charset="0"/>
                <a:cs typeface="Courier New" pitchFamily="49" charset="0"/>
              </a:rPr>
              <a:t>head</a:t>
            </a:r>
            <a:r>
              <a:rPr lang="en-US" sz="2400" b="1" dirty="0">
                <a:latin typeface="Courier New" pitchFamily="49" charset="0"/>
                <a:ea typeface="Times New Roman" pitchFamily="18" charset="0"/>
                <a:cs typeface="Courier New" pitchFamily="49" charset="0"/>
              </a:rPr>
              <a:t>&gt;</a:t>
            </a:r>
            <a:endParaRPr lang="ru-RU" sz="2400" dirty="0">
              <a:cs typeface="+mn-cs"/>
            </a:endParaRPr>
          </a:p>
          <a:p>
            <a:pPr>
              <a:defRPr/>
            </a:pPr>
            <a:r>
              <a:rPr lang="ru-RU" sz="2400" b="1" dirty="0">
                <a:latin typeface="Courier New" pitchFamily="49" charset="0"/>
                <a:ea typeface="Times New Roman" pitchFamily="18" charset="0"/>
                <a:cs typeface="Courier New" pitchFamily="49" charset="0"/>
              </a:rPr>
              <a:t> </a:t>
            </a:r>
            <a:r>
              <a:rPr lang="en-US" sz="2400" b="1" dirty="0">
                <a:latin typeface="Courier New" pitchFamily="49" charset="0"/>
                <a:ea typeface="Times New Roman" pitchFamily="18" charset="0"/>
                <a:cs typeface="Courier New" pitchFamily="49" charset="0"/>
              </a:rPr>
              <a:t>&lt;</a:t>
            </a:r>
            <a:r>
              <a:rPr lang="en-US" sz="2400" b="1" dirty="0">
                <a:solidFill>
                  <a:srgbClr val="0000FF"/>
                </a:solidFill>
                <a:latin typeface="Courier New" pitchFamily="49" charset="0"/>
                <a:ea typeface="Times New Roman" pitchFamily="18" charset="0"/>
                <a:cs typeface="Courier New" pitchFamily="49" charset="0"/>
              </a:rPr>
              <a:t>title</a:t>
            </a:r>
            <a:r>
              <a:rPr lang="en-US" sz="2400" b="1" dirty="0">
                <a:latin typeface="Courier New" pitchFamily="49" charset="0"/>
                <a:ea typeface="Times New Roman" pitchFamily="18" charset="0"/>
                <a:cs typeface="Courier New" pitchFamily="49" charset="0"/>
              </a:rPr>
              <a:t>&gt;</a:t>
            </a:r>
            <a:r>
              <a:rPr lang="en-US" sz="2400" b="1" dirty="0" err="1">
                <a:latin typeface="Courier New" pitchFamily="49" charset="0"/>
                <a:ea typeface="Times New Roman" pitchFamily="18" charset="0"/>
                <a:cs typeface="Courier New" pitchFamily="49" charset="0"/>
              </a:rPr>
              <a:t>Первая</a:t>
            </a:r>
            <a:r>
              <a:rPr lang="ru-RU" sz="2400" b="1" dirty="0">
                <a:latin typeface="Courier New" pitchFamily="49" charset="0"/>
                <a:ea typeface="Times New Roman" pitchFamily="18" charset="0"/>
                <a:cs typeface="Courier New" pitchFamily="49" charset="0"/>
              </a:rPr>
              <a:t> </a:t>
            </a:r>
            <a:r>
              <a:rPr lang="en-US" sz="2400" b="1" dirty="0" err="1">
                <a:latin typeface="Courier New" pitchFamily="49" charset="0"/>
                <a:ea typeface="Times New Roman" pitchFamily="18" charset="0"/>
                <a:cs typeface="Courier New" pitchFamily="49" charset="0"/>
              </a:rPr>
              <a:t>страница</a:t>
            </a:r>
            <a:r>
              <a:rPr lang="en-US" sz="2400" b="1" dirty="0">
                <a:latin typeface="Courier New" pitchFamily="49" charset="0"/>
                <a:ea typeface="Times New Roman" pitchFamily="18" charset="0"/>
                <a:cs typeface="Courier New" pitchFamily="49" charset="0"/>
              </a:rPr>
              <a:t>&lt;/</a:t>
            </a:r>
            <a:r>
              <a:rPr lang="en-US" sz="2400" b="1" dirty="0">
                <a:solidFill>
                  <a:srgbClr val="0000FF"/>
                </a:solidFill>
                <a:latin typeface="Courier New" pitchFamily="49" charset="0"/>
                <a:ea typeface="Times New Roman" pitchFamily="18" charset="0"/>
                <a:cs typeface="Courier New" pitchFamily="49" charset="0"/>
              </a:rPr>
              <a:t>title</a:t>
            </a:r>
            <a:r>
              <a:rPr lang="en-US" sz="2400" b="1" dirty="0">
                <a:latin typeface="Courier New" pitchFamily="49" charset="0"/>
                <a:ea typeface="Times New Roman" pitchFamily="18" charset="0"/>
                <a:cs typeface="Courier New" pitchFamily="49" charset="0"/>
              </a:rPr>
              <a:t>&gt;</a:t>
            </a:r>
            <a:endParaRPr lang="ru-RU" sz="2400" dirty="0">
              <a:cs typeface="+mn-cs"/>
            </a:endParaRPr>
          </a:p>
          <a:p>
            <a:pPr>
              <a:defRPr/>
            </a:pPr>
            <a:r>
              <a:rPr lang="en-US" sz="2400" b="1" dirty="0">
                <a:latin typeface="Courier New" pitchFamily="49" charset="0"/>
                <a:ea typeface="Times New Roman" pitchFamily="18" charset="0"/>
                <a:cs typeface="Courier New" pitchFamily="49" charset="0"/>
              </a:rPr>
              <a:t>&lt;/</a:t>
            </a:r>
            <a:r>
              <a:rPr lang="en-US" sz="2400" b="1" dirty="0">
                <a:solidFill>
                  <a:srgbClr val="FF0000"/>
                </a:solidFill>
                <a:latin typeface="Courier New" pitchFamily="49" charset="0"/>
                <a:ea typeface="Times New Roman" pitchFamily="18" charset="0"/>
                <a:cs typeface="Courier New" pitchFamily="49" charset="0"/>
              </a:rPr>
              <a:t>head</a:t>
            </a:r>
            <a:r>
              <a:rPr lang="en-US" sz="2400" b="1" dirty="0">
                <a:latin typeface="Courier New" pitchFamily="49" charset="0"/>
                <a:ea typeface="Times New Roman" pitchFamily="18" charset="0"/>
                <a:cs typeface="Courier New" pitchFamily="49" charset="0"/>
              </a:rPr>
              <a:t>&gt;</a:t>
            </a:r>
            <a:endParaRPr lang="ru-RU" sz="2400" dirty="0">
              <a:cs typeface="+mn-cs"/>
            </a:endParaRPr>
          </a:p>
        </p:txBody>
      </p:sp>
      <p:sp>
        <p:nvSpPr>
          <p:cNvPr id="156" name="Прямоугольник 155"/>
          <p:cNvSpPr/>
          <p:nvPr/>
        </p:nvSpPr>
        <p:spPr>
          <a:xfrm>
            <a:off x="1498600" y="4687888"/>
            <a:ext cx="2286000" cy="1200150"/>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a:spAutoFit/>
          </a:bodyPr>
          <a:lstStyle/>
          <a:p>
            <a:pPr>
              <a:defRPr/>
            </a:pPr>
            <a:r>
              <a:rPr lang="en-US" sz="2400" b="1" dirty="0">
                <a:latin typeface="Courier New" pitchFamily="49" charset="0"/>
                <a:ea typeface="Times New Roman" pitchFamily="18" charset="0"/>
                <a:cs typeface="Courier New" pitchFamily="49" charset="0"/>
              </a:rPr>
              <a:t>&lt;</a:t>
            </a:r>
            <a:r>
              <a:rPr lang="en-US" sz="2400" b="1" dirty="0">
                <a:solidFill>
                  <a:srgbClr val="FF0000"/>
                </a:solidFill>
                <a:latin typeface="Courier New" pitchFamily="49" charset="0"/>
                <a:ea typeface="Times New Roman" pitchFamily="18" charset="0"/>
                <a:cs typeface="Courier New" pitchFamily="49" charset="0"/>
              </a:rPr>
              <a:t>body</a:t>
            </a:r>
            <a:r>
              <a:rPr lang="en-US" sz="2400" b="1" dirty="0">
                <a:latin typeface="Courier New" pitchFamily="49" charset="0"/>
                <a:ea typeface="Times New Roman" pitchFamily="18" charset="0"/>
                <a:cs typeface="Courier New" pitchFamily="49" charset="0"/>
              </a:rPr>
              <a:t>&gt;</a:t>
            </a:r>
            <a:endParaRPr lang="ru-RU" sz="2400" b="1" dirty="0">
              <a:latin typeface="Courier New" pitchFamily="49" charset="0"/>
              <a:ea typeface="Times New Roman" pitchFamily="18" charset="0"/>
              <a:cs typeface="Courier New" pitchFamily="49" charset="0"/>
            </a:endParaRPr>
          </a:p>
          <a:p>
            <a:pPr>
              <a:defRPr/>
            </a:pPr>
            <a:r>
              <a:rPr lang="en-US" sz="2400" b="1" dirty="0">
                <a:latin typeface="Courier New" pitchFamily="49" charset="0"/>
                <a:ea typeface="Times New Roman" pitchFamily="18" charset="0"/>
                <a:cs typeface="Courier New" pitchFamily="49" charset="0"/>
              </a:rPr>
              <a:t> </a:t>
            </a:r>
            <a:r>
              <a:rPr lang="en-US" sz="2400" b="1" dirty="0" err="1">
                <a:latin typeface="Courier New" pitchFamily="49" charset="0"/>
                <a:ea typeface="Times New Roman" pitchFamily="18" charset="0"/>
                <a:cs typeface="Courier New" pitchFamily="49" charset="0"/>
              </a:rPr>
              <a:t>Привет</a:t>
            </a:r>
            <a:r>
              <a:rPr lang="en-US" sz="2400" b="1" dirty="0">
                <a:latin typeface="Courier New" pitchFamily="49" charset="0"/>
                <a:ea typeface="Times New Roman" pitchFamily="18" charset="0"/>
                <a:cs typeface="Courier New" pitchFamily="49" charset="0"/>
              </a:rPr>
              <a:t>!</a:t>
            </a:r>
            <a:endParaRPr lang="ru-RU" sz="2400" b="1" dirty="0">
              <a:latin typeface="Courier New" pitchFamily="49" charset="0"/>
              <a:ea typeface="Times New Roman" pitchFamily="18" charset="0"/>
              <a:cs typeface="Courier New" pitchFamily="49" charset="0"/>
            </a:endParaRPr>
          </a:p>
          <a:p>
            <a:pPr>
              <a:defRPr/>
            </a:pPr>
            <a:r>
              <a:rPr lang="en-US" sz="2400" b="1" dirty="0">
                <a:latin typeface="Courier New" pitchFamily="49" charset="0"/>
                <a:ea typeface="Times New Roman" pitchFamily="18" charset="0"/>
                <a:cs typeface="Courier New" pitchFamily="49" charset="0"/>
              </a:rPr>
              <a:t>&lt;/</a:t>
            </a:r>
            <a:r>
              <a:rPr lang="en-US" sz="2400" b="1" dirty="0">
                <a:solidFill>
                  <a:srgbClr val="FF0000"/>
                </a:solidFill>
                <a:latin typeface="Courier New" pitchFamily="49" charset="0"/>
                <a:ea typeface="Times New Roman" pitchFamily="18" charset="0"/>
                <a:cs typeface="Courier New" pitchFamily="49" charset="0"/>
              </a:rPr>
              <a:t>body</a:t>
            </a:r>
            <a:r>
              <a:rPr lang="en-US" sz="2400" b="1" dirty="0">
                <a:latin typeface="Courier New" pitchFamily="49" charset="0"/>
                <a:ea typeface="Times New Roman" pitchFamily="18" charset="0"/>
                <a:cs typeface="Courier New" pitchFamily="49" charset="0"/>
              </a:rPr>
              <a:t>&gt;</a:t>
            </a:r>
            <a:endParaRPr lang="ru-RU" sz="2400" b="1" dirty="0">
              <a:latin typeface="Courier New" pitchFamily="49" charset="0"/>
              <a:ea typeface="Times New Roman" pitchFamily="18" charset="0"/>
              <a:cs typeface="Courier New" pitchFamily="49" charset="0"/>
            </a:endParaRPr>
          </a:p>
        </p:txBody>
      </p:sp>
      <p:sp>
        <p:nvSpPr>
          <p:cNvPr id="9" name="TextBox 8"/>
          <p:cNvSpPr txBox="1"/>
          <p:nvPr/>
        </p:nvSpPr>
        <p:spPr>
          <a:xfrm>
            <a:off x="6218238" y="936625"/>
            <a:ext cx="2514600" cy="755650"/>
          </a:xfrm>
          <a:prstGeom prst="wedgeRoundRectCallout">
            <a:avLst>
              <a:gd name="adj1" fmla="val -50731"/>
              <a:gd name="adj2" fmla="val 92701"/>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lnSpc>
                <a:spcPct val="80000"/>
              </a:lnSpc>
              <a:defRPr/>
            </a:pPr>
            <a:r>
              <a:rPr lang="ru-RU" sz="2400" b="1" dirty="0">
                <a:solidFill>
                  <a:srgbClr val="333399"/>
                </a:solidFill>
                <a:latin typeface="Arial" charset="0"/>
                <a:cs typeface="+mn-cs"/>
              </a:rPr>
              <a:t>контейнер </a:t>
            </a:r>
            <a:r>
              <a:rPr lang="ru-RU" sz="2400" dirty="0">
                <a:latin typeface="Arial" charset="0"/>
                <a:cs typeface="+mn-cs"/>
              </a:rPr>
              <a:t>(парный тэг)</a:t>
            </a:r>
            <a:endParaRPr lang="ru-RU" sz="2400" b="1" dirty="0">
              <a:solidFill>
                <a:srgbClr val="333399"/>
              </a:solidFill>
              <a:latin typeface="Arial" charset="0"/>
              <a:cs typeface="+mn-cs"/>
            </a:endParaRPr>
          </a:p>
        </p:txBody>
      </p:sp>
      <p:pic>
        <p:nvPicPr>
          <p:cNvPr id="14371" name="Picture 35"/>
          <p:cNvPicPr>
            <a:picLocks noChangeAspect="1" noChangeArrowheads="1"/>
          </p:cNvPicPr>
          <p:nvPr/>
        </p:nvPicPr>
        <p:blipFill>
          <a:blip r:embed="rId2" cstate="print">
            <a:clrChange>
              <a:clrFrom>
                <a:srgbClr val="FF0000"/>
              </a:clrFrom>
              <a:clrTo>
                <a:srgbClr val="FF0000">
                  <a:alpha val="0"/>
                </a:srgbClr>
              </a:clrTo>
            </a:clrChange>
            <a:extLst>
              <a:ext uri="{28A0092B-C50C-407E-A947-70E740481C1C}">
                <a14:useLocalDpi xmlns:a14="http://schemas.microsoft.com/office/drawing/2010/main" val="0"/>
              </a:ext>
            </a:extLst>
          </a:blip>
          <a:srcRect/>
          <a:stretch>
            <a:fillRect/>
          </a:stretch>
        </p:blipFill>
        <p:spPr bwMode="auto">
          <a:xfrm>
            <a:off x="4259263" y="4910138"/>
            <a:ext cx="4405312"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45" name="Полилиния 44"/>
          <p:cNvSpPr>
            <a:spLocks noChangeArrowheads="1"/>
          </p:cNvSpPr>
          <p:nvPr/>
        </p:nvSpPr>
        <p:spPr bwMode="auto">
          <a:xfrm>
            <a:off x="3857625" y="4284663"/>
            <a:ext cx="1708150" cy="798512"/>
          </a:xfrm>
          <a:custGeom>
            <a:avLst/>
            <a:gdLst>
              <a:gd name="T0" fmla="*/ 0 w 1861458"/>
              <a:gd name="T1" fmla="*/ 227747 h 700315"/>
              <a:gd name="T2" fmla="*/ 559117 w 1861458"/>
              <a:gd name="T3" fmla="*/ 4395456 h 700315"/>
              <a:gd name="T4" fmla="*/ 0 60000 65536"/>
              <a:gd name="T5" fmla="*/ 0 60000 65536"/>
              <a:gd name="T6" fmla="*/ 0 w 1861458"/>
              <a:gd name="T7" fmla="*/ 0 h 700315"/>
              <a:gd name="T8" fmla="*/ 1861458 w 1861458"/>
              <a:gd name="T9" fmla="*/ 700315 h 700315"/>
            </a:gdLst>
            <a:ahLst/>
            <a:cxnLst>
              <a:cxn ang="T4">
                <a:pos x="T0" y="T1"/>
              </a:cxn>
              <a:cxn ang="T5">
                <a:pos x="T2" y="T3"/>
              </a:cxn>
            </a:cxnLst>
            <a:rect l="T6" t="T7" r="T8" b="T9"/>
            <a:pathLst>
              <a:path w="1861458" h="700315">
                <a:moveTo>
                  <a:pt x="0" y="36287"/>
                </a:moveTo>
                <a:cubicBezTo>
                  <a:pt x="511629" y="508001"/>
                  <a:pt x="1349829" y="0"/>
                  <a:pt x="1861458" y="700315"/>
                </a:cubicBezTo>
              </a:path>
            </a:pathLst>
          </a:custGeom>
          <a:noFill/>
          <a:ln w="19050" algn="ctr">
            <a:solidFill>
              <a:srgbClr val="0000FF"/>
            </a:solidFill>
            <a:round/>
            <a:headEnd type="oval" w="sm" len="sm"/>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46" name="Полилиния 45"/>
          <p:cNvSpPr>
            <a:spLocks noChangeArrowheads="1"/>
          </p:cNvSpPr>
          <p:nvPr/>
        </p:nvSpPr>
        <p:spPr bwMode="auto">
          <a:xfrm>
            <a:off x="3149600" y="5308600"/>
            <a:ext cx="1719263" cy="536575"/>
          </a:xfrm>
          <a:custGeom>
            <a:avLst/>
            <a:gdLst>
              <a:gd name="T0" fmla="*/ 0 w 1861458"/>
              <a:gd name="T1" fmla="*/ 873 h 700315"/>
              <a:gd name="T2" fmla="*/ 612171 w 1861458"/>
              <a:gd name="T3" fmla="*/ 16841 h 700315"/>
              <a:gd name="T4" fmla="*/ 0 60000 65536"/>
              <a:gd name="T5" fmla="*/ 0 60000 65536"/>
              <a:gd name="T6" fmla="*/ 0 w 1861458"/>
              <a:gd name="T7" fmla="*/ 0 h 700315"/>
              <a:gd name="T8" fmla="*/ 1861458 w 1861458"/>
              <a:gd name="T9" fmla="*/ 700315 h 700315"/>
            </a:gdLst>
            <a:ahLst/>
            <a:cxnLst>
              <a:cxn ang="T4">
                <a:pos x="T0" y="T1"/>
              </a:cxn>
              <a:cxn ang="T5">
                <a:pos x="T2" y="T3"/>
              </a:cxn>
            </a:cxnLst>
            <a:rect l="T6" t="T7" r="T8" b="T9"/>
            <a:pathLst>
              <a:path w="1861458" h="700315">
                <a:moveTo>
                  <a:pt x="0" y="36287"/>
                </a:moveTo>
                <a:cubicBezTo>
                  <a:pt x="511629" y="508001"/>
                  <a:pt x="1349829" y="0"/>
                  <a:pt x="1861458" y="700315"/>
                </a:cubicBezTo>
              </a:path>
            </a:pathLst>
          </a:custGeom>
          <a:noFill/>
          <a:ln w="19050" algn="ctr">
            <a:solidFill>
              <a:srgbClr val="0000FF"/>
            </a:solidFill>
            <a:round/>
            <a:headEnd type="oval" w="sm" len="sm"/>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pic>
        <p:nvPicPr>
          <p:cNvPr id="14367" name="Picture 31"/>
          <p:cNvPicPr>
            <a:picLocks noChangeAspect="1" noChangeArrowheads="1"/>
          </p:cNvPicPr>
          <p:nvPr/>
        </p:nvPicPr>
        <p:blipFill>
          <a:blip r:embed="rId3" cstate="print"/>
          <a:srcRect/>
          <a:stretch>
            <a:fillRect/>
          </a:stretch>
        </p:blipFill>
        <p:spPr bwMode="auto">
          <a:xfrm>
            <a:off x="7373938" y="2462213"/>
            <a:ext cx="1490662" cy="2106612"/>
          </a:xfrm>
          <a:prstGeom prst="rect">
            <a:avLst/>
          </a:prstGeom>
          <a:ln>
            <a:noFill/>
          </a:ln>
          <a:effectLst>
            <a:outerShdw blurRad="292100" dist="139700" dir="2700000" algn="tl" rotWithShape="0">
              <a:srgbClr val="333333">
                <a:alpha val="65000"/>
              </a:srgbClr>
            </a:outerShdw>
          </a:effectLst>
        </p:spPr>
      </p:pic>
      <p:sp>
        <p:nvSpPr>
          <p:cNvPr id="42" name="Rectangle 5"/>
          <p:cNvSpPr>
            <a:spLocks noGrp="1" noChangeArrowheads="1"/>
          </p:cNvSpPr>
          <p:nvPr>
            <p:ph type="title"/>
          </p:nvPr>
        </p:nvSpPr>
        <p:spPr bwMode="auto">
          <a:xfrm>
            <a:off x="199809" y="276990"/>
            <a:ext cx="88269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square">
            <a:spAutoFit/>
          </a:bodyPr>
          <a:lstStyle>
            <a:lvl1pPr marL="1250950" indent="-12509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ru-RU" sz="2000" b="1" dirty="0">
                <a:solidFill>
                  <a:schemeClr val="accent2"/>
                </a:solidFill>
              </a:rPr>
              <a:t>HTML = </a:t>
            </a:r>
            <a:r>
              <a:rPr lang="en-US" altLang="ru-RU" sz="2000" b="1" i="1" dirty="0">
                <a:solidFill>
                  <a:schemeClr val="accent2"/>
                </a:solidFill>
              </a:rPr>
              <a:t>Hypertext Markup </a:t>
            </a:r>
            <a:r>
              <a:rPr lang="en-US" altLang="ru-RU" sz="2000" b="1" i="1" dirty="0" smtClean="0">
                <a:solidFill>
                  <a:schemeClr val="accent2"/>
                </a:solidFill>
              </a:rPr>
              <a:t>Language</a:t>
            </a:r>
            <a:r>
              <a:rPr lang="ru-RU" altLang="ru-RU" sz="2000" b="1" i="1" dirty="0" smtClean="0">
                <a:solidFill>
                  <a:schemeClr val="accent2"/>
                </a:solidFill>
              </a:rPr>
              <a:t>    </a:t>
            </a:r>
            <a:r>
              <a:rPr lang="ru-RU" altLang="ru-RU" sz="2000" dirty="0" smtClean="0"/>
              <a:t>(</a:t>
            </a:r>
            <a:r>
              <a:rPr lang="ru-RU" altLang="ru-RU" sz="2000" dirty="0"/>
              <a:t>язык разметки гипертекста)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770"/>
                                        </p:tgtEl>
                                        <p:attrNameLst>
                                          <p:attrName>style.visibility</p:attrName>
                                        </p:attrNameLst>
                                      </p:cBhvr>
                                      <p:to>
                                        <p:strVal val="visible"/>
                                      </p:to>
                                    </p:set>
                                    <p:animEffect transition="in" filter="dissolve">
                                      <p:cBhvr>
                                        <p:cTn id="7" dur="500"/>
                                        <p:tgtEl>
                                          <p:spTgt spid="3277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2904"/>
                                        </p:tgtEl>
                                        <p:attrNameLst>
                                          <p:attrName>style.visibility</p:attrName>
                                        </p:attrNameLst>
                                      </p:cBhvr>
                                      <p:to>
                                        <p:strVal val="visible"/>
                                      </p:to>
                                    </p:set>
                                    <p:animEffect transition="in" filter="dissolve">
                                      <p:cBhvr>
                                        <p:cTn id="26" dur="500"/>
                                        <p:tgtEl>
                                          <p:spTgt spid="3290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14371"/>
                                        </p:tgtEl>
                                        <p:attrNameLst>
                                          <p:attrName>style.visibility</p:attrName>
                                        </p:attrNameLst>
                                      </p:cBhvr>
                                      <p:to>
                                        <p:strVal val="visible"/>
                                      </p:to>
                                    </p:set>
                                    <p:animEffect transition="in" filter="dissolve">
                                      <p:cBhvr>
                                        <p:cTn id="31" dur="500"/>
                                        <p:tgtEl>
                                          <p:spTgt spid="1437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dissolve">
                                      <p:cBhvr>
                                        <p:cTn id="36" dur="500"/>
                                        <p:tgtEl>
                                          <p:spTgt spid="2"/>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346"/>
                                        </p:tgtEl>
                                        <p:attrNameLst>
                                          <p:attrName>style.visibility</p:attrName>
                                        </p:attrNameLst>
                                      </p:cBhvr>
                                      <p:to>
                                        <p:strVal val="visible"/>
                                      </p:to>
                                    </p:set>
                                    <p:animEffect transition="in" filter="dissolve">
                                      <p:cBhvr>
                                        <p:cTn id="39" dur="500"/>
                                        <p:tgtEl>
                                          <p:spTgt spid="1434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4348"/>
                                        </p:tgtEl>
                                        <p:attrNameLst>
                                          <p:attrName>style.visibility</p:attrName>
                                        </p:attrNameLst>
                                      </p:cBhvr>
                                      <p:to>
                                        <p:strVal val="visible"/>
                                      </p:to>
                                    </p:set>
                                    <p:animEffect transition="in" filter="dissolve">
                                      <p:cBhvr>
                                        <p:cTn id="42" dur="500"/>
                                        <p:tgtEl>
                                          <p:spTgt spid="1434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55"/>
                                        </p:tgtEl>
                                        <p:attrNameLst>
                                          <p:attrName>style.visibility</p:attrName>
                                        </p:attrNameLst>
                                      </p:cBhvr>
                                      <p:to>
                                        <p:strVal val="visible"/>
                                      </p:to>
                                    </p:set>
                                    <p:animEffect transition="in" filter="dissolve">
                                      <p:cBhvr>
                                        <p:cTn id="45" dur="500"/>
                                        <p:tgtEl>
                                          <p:spTgt spid="155"/>
                                        </p:tgtEl>
                                      </p:cBhvr>
                                    </p:animEffect>
                                  </p:childTnLst>
                                </p:cTn>
                              </p:par>
                            </p:childTnLst>
                          </p:cTn>
                        </p:par>
                        <p:par>
                          <p:cTn id="46" fill="hold" nodeType="afterGroup">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left)">
                                      <p:cBhvr>
                                        <p:cTn id="49" dur="500"/>
                                        <p:tgtEl>
                                          <p:spTgt spid="4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nodeType="clickEffect">
                                  <p:stCondLst>
                                    <p:cond delay="0"/>
                                  </p:stCondLst>
                                  <p:childTnLst>
                                    <p:set>
                                      <p:cBhvr>
                                        <p:cTn id="53" dur="1" fill="hold">
                                          <p:stCondLst>
                                            <p:cond delay="0"/>
                                          </p:stCondLst>
                                        </p:cTn>
                                        <p:tgtEl>
                                          <p:spTgt spid="14367"/>
                                        </p:tgtEl>
                                        <p:attrNameLst>
                                          <p:attrName>style.visibility</p:attrName>
                                        </p:attrNameLst>
                                      </p:cBhvr>
                                      <p:to>
                                        <p:strVal val="visible"/>
                                      </p:to>
                                    </p:set>
                                    <p:animEffect transition="in" filter="dissolve">
                                      <p:cBhvr>
                                        <p:cTn id="54" dur="500"/>
                                        <p:tgtEl>
                                          <p:spTgt spid="1436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xit" presetSubtype="0" fill="hold" grpId="1" nodeType="clickEffect">
                                  <p:stCondLst>
                                    <p:cond delay="0"/>
                                  </p:stCondLst>
                                  <p:childTnLst>
                                    <p:animEffect transition="out" filter="dissolve">
                                      <p:cBhvr>
                                        <p:cTn id="58" dur="500"/>
                                        <p:tgtEl>
                                          <p:spTgt spid="14348"/>
                                        </p:tgtEl>
                                      </p:cBhvr>
                                    </p:animEffect>
                                    <p:set>
                                      <p:cBhvr>
                                        <p:cTn id="59" dur="1" fill="hold">
                                          <p:stCondLst>
                                            <p:cond delay="499"/>
                                          </p:stCondLst>
                                        </p:cTn>
                                        <p:tgtEl>
                                          <p:spTgt spid="14348"/>
                                        </p:tgtEl>
                                        <p:attrNameLst>
                                          <p:attrName>style.visibility</p:attrName>
                                        </p:attrNameLst>
                                      </p:cBhvr>
                                      <p:to>
                                        <p:strVal val="hidden"/>
                                      </p:to>
                                    </p:set>
                                  </p:childTnLst>
                                </p:cTn>
                              </p:par>
                              <p:par>
                                <p:cTn id="60" presetID="9" presetClass="exit" presetSubtype="0" fill="hold" grpId="1" nodeType="withEffect">
                                  <p:stCondLst>
                                    <p:cond delay="0"/>
                                  </p:stCondLst>
                                  <p:childTnLst>
                                    <p:animEffect transition="out" filter="dissolve">
                                      <p:cBhvr>
                                        <p:cTn id="61" dur="500"/>
                                        <p:tgtEl>
                                          <p:spTgt spid="155"/>
                                        </p:tgtEl>
                                      </p:cBhvr>
                                    </p:animEffect>
                                    <p:set>
                                      <p:cBhvr>
                                        <p:cTn id="62" dur="1" fill="hold">
                                          <p:stCondLst>
                                            <p:cond delay="499"/>
                                          </p:stCondLst>
                                        </p:cTn>
                                        <p:tgtEl>
                                          <p:spTgt spid="155"/>
                                        </p:tgtEl>
                                        <p:attrNameLst>
                                          <p:attrName>style.visibility</p:attrName>
                                        </p:attrNameLst>
                                      </p:cBhvr>
                                      <p:to>
                                        <p:strVal val="hidden"/>
                                      </p:to>
                                    </p:set>
                                  </p:childTnLst>
                                </p:cTn>
                              </p:par>
                              <p:par>
                                <p:cTn id="63" presetID="9" presetClass="entr" presetSubtype="0" fill="hold"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dissolve">
                                      <p:cBhvr>
                                        <p:cTn id="65" dur="500"/>
                                        <p:tgtEl>
                                          <p:spTgt spid="10"/>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56"/>
                                        </p:tgtEl>
                                        <p:attrNameLst>
                                          <p:attrName>style.visibility</p:attrName>
                                        </p:attrNameLst>
                                      </p:cBhvr>
                                      <p:to>
                                        <p:strVal val="visible"/>
                                      </p:to>
                                    </p:set>
                                    <p:animEffect transition="in" filter="dissolve">
                                      <p:cBhvr>
                                        <p:cTn id="68" dur="500"/>
                                        <p:tgtEl>
                                          <p:spTgt spid="156"/>
                                        </p:tgtEl>
                                      </p:cBhvr>
                                    </p:animEffect>
                                  </p:childTnLst>
                                </p:cTn>
                              </p:par>
                            </p:childTnLst>
                          </p:cTn>
                        </p:par>
                        <p:par>
                          <p:cTn id="69" fill="hold" nodeType="afterGroup">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wipe(left)">
                                      <p:cBhvr>
                                        <p:cTn id="72" dur="500"/>
                                        <p:tgtEl>
                                          <p:spTgt spid="46"/>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dissolve">
                                      <p:cBhvr>
                                        <p:cTn id="7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nimBg="1"/>
      <p:bldP spid="5" grpId="0" animBg="1"/>
      <p:bldP spid="6" grpId="0" animBg="1"/>
      <p:bldP spid="8" grpId="0" animBg="1"/>
      <p:bldP spid="14346" grpId="0" animBg="1"/>
      <p:bldP spid="14348" grpId="0" animBg="1"/>
      <p:bldP spid="14348" grpId="1" animBg="1"/>
      <p:bldP spid="32904" grpId="0" animBg="1"/>
      <p:bldP spid="155" grpId="0" animBg="1"/>
      <p:bldP spid="155" grpId="1" animBg="1"/>
      <p:bldP spid="156" grpId="0" animBg="1"/>
      <p:bldP spid="9" grpId="0" animBg="1"/>
      <p:bldP spid="45" grpId="0" animBg="1"/>
      <p:bldP spid="46" grpId="0" animBg="1"/>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Номер слайда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0C0A7E6-A7B0-43CD-BECA-E2CE8D6C3D69}" type="slidenum">
              <a:rPr lang="ru-RU" altLang="ru-RU" sz="1400" smtClean="0"/>
              <a:pPr>
                <a:spcBef>
                  <a:spcPct val="0"/>
                </a:spcBef>
                <a:buFontTx/>
                <a:buNone/>
              </a:pPr>
              <a:t>21</a:t>
            </a:fld>
            <a:endParaRPr lang="ru-RU" altLang="ru-RU" sz="1400" smtClean="0"/>
          </a:p>
        </p:txBody>
      </p:sp>
      <p:sp>
        <p:nvSpPr>
          <p:cNvPr id="4" name="Прямоугольник 3"/>
          <p:cNvSpPr/>
          <p:nvPr/>
        </p:nvSpPr>
        <p:spPr>
          <a:xfrm>
            <a:off x="194872" y="1011174"/>
            <a:ext cx="8613372" cy="1200329"/>
          </a:xfrm>
          <a:prstGeom prst="rect">
            <a:avLst/>
          </a:prstGeom>
        </p:spPr>
        <p:txBody>
          <a:bodyPr wrap="square">
            <a:spAutoFit/>
          </a:bodyPr>
          <a:lstStyle/>
          <a:p>
            <a:pPr algn="just">
              <a:lnSpc>
                <a:spcPct val="150000"/>
              </a:lnSpc>
              <a:spcAft>
                <a:spcPts val="0"/>
              </a:spcAft>
            </a:pPr>
            <a:r>
              <a:rPr lang="ru-RU" sz="2400" b="1" dirty="0" err="1">
                <a:latin typeface="Times New Roman" panose="02020603050405020304" pitchFamily="18" charset="0"/>
                <a:ea typeface="Calibri" panose="020F0502020204030204" pitchFamily="34" charset="0"/>
                <a:cs typeface="Times New Roman" panose="02020603050405020304" pitchFamily="18" charset="0"/>
              </a:rPr>
              <a:t>Html</a:t>
            </a:r>
            <a:r>
              <a:rPr lang="ru-RU" sz="2400" b="1" dirty="0">
                <a:latin typeface="Times New Roman" panose="02020603050405020304" pitchFamily="18" charset="0"/>
                <a:ea typeface="Calibri" panose="020F0502020204030204" pitchFamily="34" charset="0"/>
                <a:cs typeface="Times New Roman" panose="02020603050405020304" pitchFamily="18" charset="0"/>
              </a:rPr>
              <a:t>-документ</a:t>
            </a:r>
            <a:r>
              <a:rPr lang="ru-RU" sz="2400" dirty="0">
                <a:latin typeface="Times New Roman" panose="02020603050405020304" pitchFamily="18" charset="0"/>
                <a:ea typeface="Calibri" panose="020F0502020204030204" pitchFamily="34" charset="0"/>
                <a:cs typeface="Times New Roman" panose="02020603050405020304" pitchFamily="18" charset="0"/>
              </a:rPr>
              <a:t> – это файл с расширением .</a:t>
            </a:r>
            <a:r>
              <a:rPr lang="ru-RU" sz="2400" b="1" dirty="0" err="1">
                <a:latin typeface="Times New Roman" panose="02020603050405020304" pitchFamily="18" charset="0"/>
                <a:ea typeface="Calibri" panose="020F0502020204030204" pitchFamily="34" charset="0"/>
                <a:cs typeface="Times New Roman" panose="02020603050405020304" pitchFamily="18" charset="0"/>
              </a:rPr>
              <a:t>html</a:t>
            </a:r>
            <a:r>
              <a:rPr lang="ru-RU" sz="2400" dirty="0">
                <a:latin typeface="Times New Roman" panose="02020603050405020304" pitchFamily="18" charset="0"/>
                <a:ea typeface="Calibri" panose="020F0502020204030204" pitchFamily="34" charset="0"/>
                <a:cs typeface="Times New Roman" panose="02020603050405020304" pitchFamily="18" charset="0"/>
              </a:rPr>
              <a:t>. Такой файл может быть открыт в браузере, как веб-страница.</a:t>
            </a:r>
            <a:endParaRPr lang="ru-RU"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Rectangle 5"/>
          <p:cNvSpPr>
            <a:spLocks noChangeArrowheads="1"/>
          </p:cNvSpPr>
          <p:nvPr/>
        </p:nvSpPr>
        <p:spPr bwMode="auto">
          <a:xfrm>
            <a:off x="0" y="304577"/>
            <a:ext cx="91376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square">
            <a:spAutoFit/>
          </a:bodyPr>
          <a:lstStyle>
            <a:lvl1pPr marL="1250950" indent="-12509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ru-RU" sz="2600" b="1" dirty="0">
                <a:solidFill>
                  <a:schemeClr val="accent6">
                    <a:lumMod val="75000"/>
                  </a:schemeClr>
                </a:solidFill>
              </a:rPr>
              <a:t>HTML</a:t>
            </a:r>
            <a:r>
              <a:rPr lang="en-US" altLang="ru-RU" sz="2600" b="1" dirty="0">
                <a:solidFill>
                  <a:schemeClr val="accent2"/>
                </a:solidFill>
              </a:rPr>
              <a:t> = </a:t>
            </a:r>
            <a:r>
              <a:rPr lang="en-US" altLang="ru-RU" sz="2000" b="1" i="1" dirty="0">
                <a:solidFill>
                  <a:schemeClr val="accent2"/>
                </a:solidFill>
              </a:rPr>
              <a:t>Hypertext Markup Language</a:t>
            </a:r>
            <a:r>
              <a:rPr lang="ru-RU" altLang="ru-RU" sz="2200" b="1" i="1" dirty="0" smtClean="0">
                <a:solidFill>
                  <a:schemeClr val="accent2"/>
                </a:solidFill>
              </a:rPr>
              <a:t> </a:t>
            </a:r>
            <a:r>
              <a:rPr lang="ru-RU" altLang="ru-RU" sz="2200" dirty="0" smtClean="0"/>
              <a:t>(</a:t>
            </a:r>
            <a:r>
              <a:rPr lang="ru-RU" altLang="ru-RU" sz="2200" b="1" dirty="0" smtClean="0">
                <a:solidFill>
                  <a:srgbClr val="FF0000"/>
                </a:solidFill>
              </a:rPr>
              <a:t>язык </a:t>
            </a:r>
            <a:r>
              <a:rPr lang="ru-RU" altLang="ru-RU" sz="2200" b="1" dirty="0">
                <a:solidFill>
                  <a:srgbClr val="FF0000"/>
                </a:solidFill>
              </a:rPr>
              <a:t>разметки гипертекста</a:t>
            </a:r>
            <a:r>
              <a:rPr lang="ru-RU" altLang="ru-RU" sz="2200" dirty="0"/>
              <a:t>)</a:t>
            </a:r>
          </a:p>
        </p:txBody>
      </p:sp>
      <p:sp>
        <p:nvSpPr>
          <p:cNvPr id="6" name="Прямоугольник 5"/>
          <p:cNvSpPr/>
          <p:nvPr/>
        </p:nvSpPr>
        <p:spPr>
          <a:xfrm>
            <a:off x="194872" y="2078401"/>
            <a:ext cx="8613372" cy="646331"/>
          </a:xfrm>
          <a:prstGeom prst="rect">
            <a:avLst/>
          </a:prstGeom>
        </p:spPr>
        <p:txBody>
          <a:bodyPr wrap="square">
            <a:spAutoFit/>
          </a:bodyPr>
          <a:lstStyle/>
          <a:p>
            <a:pPr algn="ctr">
              <a:lnSpc>
                <a:spcPct val="150000"/>
              </a:lnSpc>
              <a:spcAft>
                <a:spcPts val="0"/>
              </a:spcAft>
            </a:pPr>
            <a:r>
              <a:rPr lang="ru-RU" sz="2400" b="1" dirty="0">
                <a:latin typeface="Times New Roman" panose="02020603050405020304" pitchFamily="18" charset="0"/>
                <a:ea typeface="Calibri" panose="020F0502020204030204" pitchFamily="34" charset="0"/>
                <a:cs typeface="Times New Roman" panose="02020603050405020304" pitchFamily="18" charset="0"/>
              </a:rPr>
              <a:t>Основные компоненты языка HTML </a:t>
            </a:r>
            <a:endParaRPr lang="ru-RU"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Прямоугольник 6"/>
          <p:cNvSpPr/>
          <p:nvPr/>
        </p:nvSpPr>
        <p:spPr>
          <a:xfrm>
            <a:off x="292230" y="3420077"/>
            <a:ext cx="4461097" cy="1754326"/>
          </a:xfrm>
          <a:prstGeom prst="rect">
            <a:avLst/>
          </a:prstGeom>
        </p:spPr>
        <p:txBody>
          <a:bodyPr wrap="square">
            <a:spAutoFit/>
          </a:bodyPr>
          <a:lstStyle/>
          <a:p>
            <a:pPr algn="just">
              <a:lnSpc>
                <a:spcPct val="150000"/>
              </a:lnSpc>
              <a:spcAft>
                <a:spcPts val="0"/>
              </a:spcAft>
            </a:pPr>
            <a:r>
              <a:rPr lang="ru-RU" b="1" dirty="0">
                <a:solidFill>
                  <a:srgbClr val="333399"/>
                </a:solidFill>
                <a:latin typeface="Times New Roman" panose="02020603050405020304" pitchFamily="18" charset="0"/>
                <a:ea typeface="Calibri" panose="020F0502020204030204" pitchFamily="34" charset="0"/>
                <a:cs typeface="Times New Roman" panose="02020603050405020304" pitchFamily="18" charset="0"/>
              </a:rPr>
              <a:t>Теги</a:t>
            </a:r>
            <a:r>
              <a:rPr lang="ru-RU"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ru-RU" dirty="0">
                <a:latin typeface="Times New Roman" panose="02020603050405020304" pitchFamily="18" charset="0"/>
                <a:ea typeface="Calibri" panose="020F0502020204030204" pitchFamily="34" charset="0"/>
              </a:rPr>
              <a:t>набор специальных элементов языка HTML, которые идентифицируют документ, определяют разделы веб-страницы и положение элементов на ней.</a:t>
            </a:r>
          </a:p>
        </p:txBody>
      </p:sp>
      <p:sp>
        <p:nvSpPr>
          <p:cNvPr id="11" name="Прямоугольник 10"/>
          <p:cNvSpPr/>
          <p:nvPr/>
        </p:nvSpPr>
        <p:spPr>
          <a:xfrm>
            <a:off x="1178558" y="5345104"/>
            <a:ext cx="7149538" cy="923330"/>
          </a:xfrm>
          <a:prstGeom prst="rect">
            <a:avLst/>
          </a:prstGeom>
        </p:spPr>
        <p:txBody>
          <a:bodyPr wrap="square">
            <a:spAutoFit/>
          </a:bodyPr>
          <a:lstStyle/>
          <a:p>
            <a:pPr algn="just">
              <a:lnSpc>
                <a:spcPct val="150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Тело HTML-документа предназначено для размещения тегов и содержательной части веб-страницы (контента).</a:t>
            </a:r>
            <a:endParaRPr lang="ru-RU"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Прямоугольник 12"/>
          <p:cNvSpPr/>
          <p:nvPr/>
        </p:nvSpPr>
        <p:spPr>
          <a:xfrm>
            <a:off x="5291133" y="3334383"/>
            <a:ext cx="3687975" cy="1754326"/>
          </a:xfrm>
          <a:prstGeom prst="rect">
            <a:avLst/>
          </a:prstGeom>
        </p:spPr>
        <p:txBody>
          <a:bodyPr wrap="square">
            <a:spAutoFit/>
          </a:bodyPr>
          <a:lstStyle/>
          <a:p>
            <a:pPr algn="just"/>
            <a:r>
              <a:rPr lang="ru-RU" b="1" dirty="0">
                <a:solidFill>
                  <a:srgbClr val="333399"/>
                </a:solidFill>
                <a:latin typeface="Times New Roman" panose="02020603050405020304" pitchFamily="18" charset="0"/>
                <a:ea typeface="Calibri" panose="020F0502020204030204" pitchFamily="34" charset="0"/>
              </a:rPr>
              <a:t>Атрибуты и их значения </a:t>
            </a:r>
            <a:r>
              <a:rPr lang="ru-RU" dirty="0">
                <a:solidFill>
                  <a:srgbClr val="000000"/>
                </a:solidFill>
                <a:latin typeface="Times New Roman" panose="02020603050405020304" pitchFamily="18" charset="0"/>
                <a:ea typeface="Times New Roman" panose="02020603050405020304" pitchFamily="18" charset="0"/>
              </a:rPr>
              <a:t>записываются внутри открывающего тега  </a:t>
            </a:r>
            <a:endParaRPr lang="ru-RU" dirty="0"/>
          </a:p>
          <a:p>
            <a:pPr algn="just"/>
            <a:r>
              <a:rPr lang="ru-RU" b="1" dirty="0" smtClean="0">
                <a:solidFill>
                  <a:srgbClr val="333399"/>
                </a:solidFill>
                <a:latin typeface="Times New Roman" panose="02020603050405020304" pitchFamily="18" charset="0"/>
                <a:ea typeface="Calibri" panose="020F0502020204030204" pitchFamily="34" charset="0"/>
              </a:rPr>
              <a:t>Атрибуты</a:t>
            </a:r>
            <a:r>
              <a:rPr lang="ru-RU" dirty="0" smtClean="0">
                <a:solidFill>
                  <a:srgbClr val="000000"/>
                </a:solidFill>
                <a:latin typeface="Times New Roman" panose="02020603050405020304" pitchFamily="18" charset="0"/>
                <a:ea typeface="Times New Roman" panose="02020603050405020304" pitchFamily="18" charset="0"/>
              </a:rPr>
              <a:t> </a:t>
            </a:r>
            <a:r>
              <a:rPr lang="ru-RU" dirty="0">
                <a:solidFill>
                  <a:srgbClr val="000000"/>
                </a:solidFill>
                <a:latin typeface="Times New Roman" panose="02020603050405020304" pitchFamily="18" charset="0"/>
                <a:ea typeface="Times New Roman" panose="02020603050405020304" pitchFamily="18" charset="0"/>
              </a:rPr>
              <a:t>расширяют возможности тегов, </a:t>
            </a:r>
            <a:r>
              <a:rPr lang="ru-RU" dirty="0">
                <a:latin typeface="Times New Roman" panose="02020603050405020304" pitchFamily="18" charset="0"/>
                <a:ea typeface="Calibri" panose="020F0502020204030204" pitchFamily="34" charset="0"/>
              </a:rPr>
              <a:t>задают</a:t>
            </a:r>
            <a:r>
              <a:rPr lang="ru-RU" dirty="0">
                <a:solidFill>
                  <a:srgbClr val="000000"/>
                </a:solidFill>
                <a:latin typeface="Times New Roman" panose="02020603050405020304" pitchFamily="18" charset="0"/>
                <a:ea typeface="Times New Roman" panose="02020603050405020304" pitchFamily="18" charset="0"/>
              </a:rPr>
              <a:t> свойства объектов на </a:t>
            </a:r>
            <a:r>
              <a:rPr lang="ru-RU" dirty="0">
                <a:latin typeface="Times New Roman" panose="02020603050405020304" pitchFamily="18" charset="0"/>
                <a:ea typeface="Calibri" panose="020F0502020204030204" pitchFamily="34" charset="0"/>
              </a:rPr>
              <a:t>веб-странице</a:t>
            </a:r>
            <a:r>
              <a:rPr lang="ru-RU" dirty="0" smtClean="0">
                <a:solidFill>
                  <a:srgbClr val="000000"/>
                </a:solidFill>
                <a:latin typeface="Times New Roman" panose="02020603050405020304" pitchFamily="18" charset="0"/>
                <a:ea typeface="Times New Roman" panose="02020603050405020304" pitchFamily="18" charset="0"/>
              </a:rPr>
              <a:t>. </a:t>
            </a:r>
          </a:p>
        </p:txBody>
      </p:sp>
      <p:cxnSp>
        <p:nvCxnSpPr>
          <p:cNvPr id="3" name="Прямая со стрелкой 2"/>
          <p:cNvCxnSpPr/>
          <p:nvPr/>
        </p:nvCxnSpPr>
        <p:spPr bwMode="auto">
          <a:xfrm flipH="1">
            <a:off x="2379276" y="2682194"/>
            <a:ext cx="1545331" cy="694727"/>
          </a:xfrm>
          <a:prstGeom prst="straightConnector1">
            <a:avLst/>
          </a:prstGeom>
          <a:noFill/>
          <a:ln w="12700" cap="flat" cmpd="sng" algn="ctr">
            <a:solidFill>
              <a:schemeClr val="tx1"/>
            </a:solidFill>
            <a:prstDash val="solid"/>
            <a:round/>
            <a:headEnd type="none" w="med" len="med"/>
            <a:tailEnd type="triangle"/>
          </a:ln>
          <a:effectLst/>
        </p:spPr>
      </p:cxnSp>
      <p:cxnSp>
        <p:nvCxnSpPr>
          <p:cNvPr id="8" name="Прямая со стрелкой 7"/>
          <p:cNvCxnSpPr/>
          <p:nvPr/>
        </p:nvCxnSpPr>
        <p:spPr bwMode="auto">
          <a:xfrm>
            <a:off x="4991725" y="2639656"/>
            <a:ext cx="1771825" cy="629750"/>
          </a:xfrm>
          <a:prstGeom prst="straightConnector1">
            <a:avLst/>
          </a:prstGeom>
          <a:noFill/>
          <a:ln w="127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907619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Номер слайда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0C0A7E6-A7B0-43CD-BECA-E2CE8D6C3D69}" type="slidenum">
              <a:rPr lang="ru-RU" altLang="ru-RU" sz="1400" smtClean="0"/>
              <a:pPr>
                <a:spcBef>
                  <a:spcPct val="0"/>
                </a:spcBef>
                <a:buFontTx/>
                <a:buNone/>
              </a:pPr>
              <a:t>22</a:t>
            </a:fld>
            <a:endParaRPr lang="ru-RU" altLang="ru-RU" sz="1400" smtClean="0"/>
          </a:p>
        </p:txBody>
      </p:sp>
      <p:sp>
        <p:nvSpPr>
          <p:cNvPr id="4" name="Прямоугольник 3"/>
          <p:cNvSpPr/>
          <p:nvPr/>
        </p:nvSpPr>
        <p:spPr>
          <a:xfrm>
            <a:off x="350520" y="754948"/>
            <a:ext cx="3078480" cy="579967"/>
          </a:xfrm>
          <a:prstGeom prst="rect">
            <a:avLst/>
          </a:prstGeom>
        </p:spPr>
        <p:txBody>
          <a:bodyPr wrap="square">
            <a:spAutoFit/>
          </a:bodyPr>
          <a:lstStyle/>
          <a:p>
            <a:pPr algn="ctr">
              <a:lnSpc>
                <a:spcPct val="150000"/>
              </a:lnSpc>
              <a:spcAft>
                <a:spcPts val="0"/>
              </a:spcAft>
            </a:pPr>
            <a:r>
              <a:rPr lang="ru-RU" sz="2400" b="1" dirty="0" err="1" smtClean="0">
                <a:solidFill>
                  <a:srgbClr val="C00000"/>
                </a:solidFill>
                <a:latin typeface="Times New Roman" panose="02020603050405020304" pitchFamily="18" charset="0"/>
                <a:ea typeface="Calibri" panose="020F0502020204030204" pitchFamily="34" charset="0"/>
                <a:cs typeface="Times New Roman" panose="02020603050405020304" pitchFamily="18" charset="0"/>
              </a:rPr>
              <a:t>Html</a:t>
            </a:r>
            <a:r>
              <a:rPr lang="ru-RU" sz="2400" b="1" dirty="0" smtClean="0">
                <a:solidFill>
                  <a:srgbClr val="C00000"/>
                </a:solidFill>
                <a:latin typeface="Times New Roman" panose="02020603050405020304" pitchFamily="18" charset="0"/>
                <a:ea typeface="Calibri" panose="020F0502020204030204" pitchFamily="34" charset="0"/>
                <a:cs typeface="Times New Roman" panose="02020603050405020304" pitchFamily="18" charset="0"/>
              </a:rPr>
              <a:t>-документ</a:t>
            </a:r>
            <a:endParaRPr lang="ru-RU" sz="2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Rectangle 5"/>
          <p:cNvSpPr>
            <a:spLocks noChangeArrowheads="1"/>
          </p:cNvSpPr>
          <p:nvPr/>
        </p:nvSpPr>
        <p:spPr bwMode="auto">
          <a:xfrm>
            <a:off x="6350" y="198416"/>
            <a:ext cx="91376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square">
            <a:spAutoFit/>
          </a:bodyPr>
          <a:lstStyle>
            <a:lvl1pPr marL="1250950" indent="-12509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ru-RU" sz="2600" b="1" dirty="0">
                <a:solidFill>
                  <a:schemeClr val="accent6">
                    <a:lumMod val="75000"/>
                  </a:schemeClr>
                </a:solidFill>
              </a:rPr>
              <a:t>HTML</a:t>
            </a:r>
            <a:r>
              <a:rPr lang="en-US" altLang="ru-RU" sz="2600" b="1" dirty="0">
                <a:solidFill>
                  <a:schemeClr val="accent2"/>
                </a:solidFill>
              </a:rPr>
              <a:t> = </a:t>
            </a:r>
            <a:r>
              <a:rPr lang="en-US" altLang="ru-RU" sz="2000" b="1" i="1" dirty="0">
                <a:solidFill>
                  <a:schemeClr val="accent2"/>
                </a:solidFill>
              </a:rPr>
              <a:t>Hypertext Markup Language</a:t>
            </a:r>
            <a:r>
              <a:rPr lang="ru-RU" altLang="ru-RU" sz="2200" b="1" i="1" dirty="0" smtClean="0">
                <a:solidFill>
                  <a:schemeClr val="accent2"/>
                </a:solidFill>
              </a:rPr>
              <a:t> </a:t>
            </a:r>
            <a:r>
              <a:rPr lang="ru-RU" altLang="ru-RU" sz="2200" dirty="0" smtClean="0"/>
              <a:t>(</a:t>
            </a:r>
            <a:r>
              <a:rPr lang="ru-RU" altLang="ru-RU" sz="2200" b="1" dirty="0" smtClean="0">
                <a:solidFill>
                  <a:srgbClr val="FF0000"/>
                </a:solidFill>
              </a:rPr>
              <a:t>язык </a:t>
            </a:r>
            <a:r>
              <a:rPr lang="ru-RU" altLang="ru-RU" sz="2200" b="1" dirty="0">
                <a:solidFill>
                  <a:srgbClr val="FF0000"/>
                </a:solidFill>
              </a:rPr>
              <a:t>разметки гипертекста</a:t>
            </a:r>
            <a:r>
              <a:rPr lang="ru-RU" altLang="ru-RU" sz="2200" dirty="0"/>
              <a:t>)</a:t>
            </a:r>
          </a:p>
        </p:txBody>
      </p:sp>
      <p:sp>
        <p:nvSpPr>
          <p:cNvPr id="2" name="Прямоугольник 1"/>
          <p:cNvSpPr/>
          <p:nvPr/>
        </p:nvSpPr>
        <p:spPr>
          <a:xfrm>
            <a:off x="-3175" y="1399004"/>
            <a:ext cx="9137650" cy="5160387"/>
          </a:xfrm>
          <a:prstGeom prst="rect">
            <a:avLst/>
          </a:prstGeom>
        </p:spPr>
        <p:txBody>
          <a:bodyPr wrap="square">
            <a:spAutoFit/>
          </a:bodyPr>
          <a:lstStyle/>
          <a:p>
            <a:pPr indent="450215">
              <a:lnSpc>
                <a:spcPts val="1425"/>
              </a:lnSpc>
              <a:spcAft>
                <a:spcPts val="0"/>
              </a:spcAft>
            </a:pPr>
            <a:endParaRPr lang="en-US" sz="3200" b="1" dirty="0" smtClean="0">
              <a:solidFill>
                <a:srgbClr val="800000"/>
              </a:solidFill>
              <a:latin typeface="Courier New" panose="02070309020205020404" pitchFamily="49" charset="0"/>
              <a:ea typeface="Times New Roman" panose="02020603050405020304" pitchFamily="18" charset="0"/>
              <a:cs typeface="Courier New" panose="02070309020205020404" pitchFamily="49" charset="0"/>
            </a:endParaRPr>
          </a:p>
          <a:p>
            <a:pPr indent="450215">
              <a:lnSpc>
                <a:spcPts val="1425"/>
              </a:lnSpc>
              <a:spcAft>
                <a:spcPts val="0"/>
              </a:spcAft>
            </a:pPr>
            <a:endParaRPr lang="en-US" sz="3200" b="1" dirty="0" smtClean="0">
              <a:solidFill>
                <a:srgbClr val="800000"/>
              </a:solidFill>
              <a:latin typeface="Courier New" panose="02070309020205020404" pitchFamily="49" charset="0"/>
              <a:ea typeface="Times New Roman" panose="02020603050405020304" pitchFamily="18" charset="0"/>
              <a:cs typeface="Courier New" panose="02070309020205020404" pitchFamily="49" charset="0"/>
            </a:endParaRPr>
          </a:p>
          <a:p>
            <a:pPr indent="450215">
              <a:lnSpc>
                <a:spcPts val="1425"/>
              </a:lnSpc>
              <a:spcAft>
                <a:spcPts val="0"/>
              </a:spcAft>
            </a:pPr>
            <a:r>
              <a:rPr lang="en-US" sz="3200" b="1" dirty="0" smtClean="0">
                <a:solidFill>
                  <a:srgbClr val="800000"/>
                </a:solidFill>
                <a:latin typeface="Courier New" panose="02070309020205020404" pitchFamily="49" charset="0"/>
                <a:ea typeface="Times New Roman" panose="02020603050405020304" pitchFamily="18" charset="0"/>
                <a:cs typeface="Courier New" panose="02070309020205020404" pitchFamily="49" charset="0"/>
              </a:rPr>
              <a:t>&lt;!DOCTYPE html&gt;</a:t>
            </a:r>
          </a:p>
          <a:p>
            <a:pPr indent="450215">
              <a:lnSpc>
                <a:spcPts val="1425"/>
              </a:lnSpc>
              <a:spcAft>
                <a:spcPts val="0"/>
              </a:spcAft>
            </a:pPr>
            <a:endParaRPr lang="en-US" sz="3200" b="1" dirty="0" smtClean="0">
              <a:solidFill>
                <a:srgbClr val="800000"/>
              </a:solidFill>
              <a:latin typeface="Courier New" panose="02070309020205020404" pitchFamily="49" charset="0"/>
              <a:ea typeface="Times New Roman" panose="02020603050405020304" pitchFamily="18" charset="0"/>
              <a:cs typeface="Courier New" panose="02070309020205020404" pitchFamily="49" charset="0"/>
            </a:endParaRPr>
          </a:p>
          <a:p>
            <a:pPr indent="450215">
              <a:lnSpc>
                <a:spcPts val="1425"/>
              </a:lnSpc>
              <a:spcAft>
                <a:spcPts val="0"/>
              </a:spcAft>
            </a:pPr>
            <a:endParaRPr lang="en-US" sz="3200" b="1" dirty="0" smtClean="0">
              <a:solidFill>
                <a:srgbClr val="800000"/>
              </a:solidFill>
              <a:latin typeface="Courier New" panose="02070309020205020404" pitchFamily="49" charset="0"/>
              <a:ea typeface="Times New Roman" panose="02020603050405020304" pitchFamily="18" charset="0"/>
              <a:cs typeface="Courier New" panose="02070309020205020404" pitchFamily="49" charset="0"/>
            </a:endParaRPr>
          </a:p>
          <a:p>
            <a:pPr indent="450215">
              <a:lnSpc>
                <a:spcPts val="1425"/>
              </a:lnSpc>
              <a:spcAft>
                <a:spcPts val="0"/>
              </a:spcAft>
            </a:pPr>
            <a:r>
              <a:rPr lang="en-US" sz="3200" b="1" dirty="0" smtClean="0">
                <a:solidFill>
                  <a:srgbClr val="800000"/>
                </a:solidFill>
                <a:latin typeface="Courier New" panose="02070309020205020404" pitchFamily="49" charset="0"/>
                <a:ea typeface="Times New Roman" panose="02020603050405020304" pitchFamily="18" charset="0"/>
                <a:cs typeface="Courier New" panose="02070309020205020404" pitchFamily="49" charset="0"/>
              </a:rPr>
              <a:t>&lt;html&gt; </a:t>
            </a:r>
          </a:p>
          <a:p>
            <a:pPr indent="450215">
              <a:lnSpc>
                <a:spcPts val="1425"/>
              </a:lnSpc>
              <a:spcAft>
                <a:spcPts val="0"/>
              </a:spcAft>
            </a:pPr>
            <a:r>
              <a:rPr lang="en-US" sz="3200" b="1" dirty="0" smtClean="0">
                <a:solidFill>
                  <a:srgbClr val="800000"/>
                </a:solidFill>
                <a:latin typeface="Courier New" panose="02070309020205020404" pitchFamily="49" charset="0"/>
                <a:ea typeface="Times New Roman" panose="02020603050405020304" pitchFamily="18" charset="0"/>
                <a:cs typeface="Courier New" panose="02070309020205020404" pitchFamily="49" charset="0"/>
              </a:rPr>
              <a:t>  </a:t>
            </a:r>
          </a:p>
          <a:p>
            <a:pPr indent="450215">
              <a:lnSpc>
                <a:spcPts val="1425"/>
              </a:lnSpc>
              <a:spcAft>
                <a:spcPts val="0"/>
              </a:spcAft>
            </a:pPr>
            <a:endParaRPr lang="en-US" sz="3200" dirty="0" smtClean="0">
              <a:solidFill>
                <a:srgbClr val="800000"/>
              </a:solidFill>
              <a:latin typeface="Courier New" panose="02070309020205020404" pitchFamily="49" charset="0"/>
              <a:ea typeface="Times New Roman" panose="02020603050405020304" pitchFamily="18" charset="0"/>
              <a:cs typeface="Courier New" panose="02070309020205020404" pitchFamily="49" charset="0"/>
            </a:endParaRPr>
          </a:p>
          <a:p>
            <a:pPr indent="450215">
              <a:lnSpc>
                <a:spcPts val="1425"/>
              </a:lnSpc>
              <a:spcAft>
                <a:spcPts val="0"/>
              </a:spcAft>
            </a:pPr>
            <a:endParaRPr lang="ru-RU" sz="3200" b="1" dirty="0" smtClean="0">
              <a:solidFill>
                <a:srgbClr val="800000"/>
              </a:solidFill>
              <a:latin typeface="Courier New" panose="02070309020205020404" pitchFamily="49" charset="0"/>
              <a:ea typeface="Times New Roman" panose="02020603050405020304" pitchFamily="18" charset="0"/>
              <a:cs typeface="Courier New" panose="02070309020205020404" pitchFamily="49" charset="0"/>
            </a:endParaRPr>
          </a:p>
          <a:p>
            <a:pPr indent="450215">
              <a:lnSpc>
                <a:spcPts val="1425"/>
              </a:lnSpc>
              <a:spcAft>
                <a:spcPts val="0"/>
              </a:spcAft>
            </a:pPr>
            <a:r>
              <a:rPr lang="en-US" sz="3200" b="1" dirty="0" smtClean="0">
                <a:solidFill>
                  <a:srgbClr val="0070C0"/>
                </a:solidFill>
                <a:latin typeface="Courier New" panose="02070309020205020404" pitchFamily="49" charset="0"/>
                <a:ea typeface="Times New Roman" panose="02020603050405020304" pitchFamily="18" charset="0"/>
                <a:cs typeface="Courier New" panose="02070309020205020404" pitchFamily="49" charset="0"/>
              </a:rPr>
              <a:t>&lt;</a:t>
            </a:r>
            <a:r>
              <a:rPr lang="en-US" sz="3200" b="1" dirty="0">
                <a:solidFill>
                  <a:srgbClr val="0070C0"/>
                </a:solidFill>
                <a:latin typeface="Courier New" panose="02070309020205020404" pitchFamily="49" charset="0"/>
                <a:ea typeface="Times New Roman" panose="02020603050405020304" pitchFamily="18" charset="0"/>
                <a:cs typeface="Courier New" panose="02070309020205020404" pitchFamily="49" charset="0"/>
              </a:rPr>
              <a:t>head</a:t>
            </a:r>
            <a:r>
              <a:rPr lang="en-US" sz="3200" b="1" dirty="0" smtClean="0">
                <a:solidFill>
                  <a:srgbClr val="0070C0"/>
                </a:solidFill>
                <a:latin typeface="Courier New" panose="02070309020205020404" pitchFamily="49" charset="0"/>
                <a:ea typeface="Times New Roman" panose="02020603050405020304" pitchFamily="18" charset="0"/>
                <a:cs typeface="Courier New" panose="02070309020205020404" pitchFamily="49" charset="0"/>
              </a:rPr>
              <a:t>&gt;</a:t>
            </a:r>
          </a:p>
          <a:p>
            <a:pPr indent="450215">
              <a:lnSpc>
                <a:spcPts val="1425"/>
              </a:lnSpc>
              <a:spcAft>
                <a:spcPts val="0"/>
              </a:spcAft>
            </a:pPr>
            <a:r>
              <a:rPr lang="en-US" sz="3200" dirty="0" smtClean="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p>
          <a:p>
            <a:pPr indent="450215">
              <a:lnSpc>
                <a:spcPts val="1425"/>
              </a:lnSpc>
              <a:spcAft>
                <a:spcPts val="0"/>
              </a:spcAft>
            </a:pPr>
            <a:r>
              <a:rPr lang="en-US" sz="3200" dirty="0" smtClean="0">
                <a:solidFill>
                  <a:srgbClr val="800000"/>
                </a:solidFill>
                <a:latin typeface="Courier New" panose="02070309020205020404" pitchFamily="49" charset="0"/>
                <a:ea typeface="Times New Roman" panose="02020603050405020304" pitchFamily="18" charset="0"/>
                <a:cs typeface="Courier New" panose="02070309020205020404" pitchFamily="49" charset="0"/>
              </a:rPr>
              <a:t>  &lt;</a:t>
            </a:r>
            <a:r>
              <a:rPr lang="en-US" sz="3200" dirty="0">
                <a:solidFill>
                  <a:srgbClr val="800000"/>
                </a:solidFill>
                <a:latin typeface="Courier New" panose="02070309020205020404" pitchFamily="49" charset="0"/>
                <a:ea typeface="Times New Roman" panose="02020603050405020304" pitchFamily="18" charset="0"/>
                <a:cs typeface="Courier New" panose="02070309020205020404" pitchFamily="49" charset="0"/>
              </a:rPr>
              <a:t>title</a:t>
            </a:r>
            <a:r>
              <a:rPr lang="en-US" sz="3200" dirty="0" smtClean="0">
                <a:solidFill>
                  <a:srgbClr val="800000"/>
                </a:solidFill>
                <a:latin typeface="Courier New" panose="02070309020205020404" pitchFamily="49" charset="0"/>
                <a:ea typeface="Times New Roman" panose="02020603050405020304" pitchFamily="18" charset="0"/>
                <a:cs typeface="Courier New" panose="02070309020205020404" pitchFamily="49" charset="0"/>
              </a:rPr>
              <a:t>&gt;</a:t>
            </a:r>
            <a:r>
              <a:rPr lang="ru-RU" sz="3200" dirty="0" smtClean="0">
                <a:solidFill>
                  <a:srgbClr val="800000"/>
                </a:solidFill>
                <a:latin typeface="Courier New" panose="02070309020205020404" pitchFamily="49" charset="0"/>
                <a:ea typeface="Times New Roman" panose="02020603050405020304" pitchFamily="18" charset="0"/>
                <a:cs typeface="Courier New" panose="02070309020205020404" pitchFamily="49" charset="0"/>
              </a:rPr>
              <a:t>  </a:t>
            </a:r>
            <a:r>
              <a:rPr lang="ru-RU" sz="3200" dirty="0" smtClean="0">
                <a:solidFill>
                  <a:srgbClr val="000000"/>
                </a:solidFill>
                <a:latin typeface="Courier New" panose="02070309020205020404" pitchFamily="49" charset="0"/>
                <a:ea typeface="Times New Roman" panose="02020603050405020304" pitchFamily="18" charset="0"/>
                <a:cs typeface="Courier New" panose="02070309020205020404" pitchFamily="49" charset="0"/>
              </a:rPr>
              <a:t>Пример </a:t>
            </a:r>
            <a:r>
              <a:rPr lang="ru-RU" sz="32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веб</a:t>
            </a:r>
            <a:r>
              <a:rPr lang="en-US" sz="32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ru-RU" sz="32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страницы</a:t>
            </a:r>
            <a:endParaRPr lang="ru-RU" sz="3200" dirty="0">
              <a:latin typeface="Courier New" panose="02070309020205020404" pitchFamily="49" charset="0"/>
              <a:ea typeface="Calibri" panose="020F0502020204030204" pitchFamily="34" charset="0"/>
              <a:cs typeface="Courier New" panose="02070309020205020404" pitchFamily="49" charset="0"/>
            </a:endParaRPr>
          </a:p>
          <a:p>
            <a:pPr indent="450215">
              <a:lnSpc>
                <a:spcPts val="1425"/>
              </a:lnSpc>
              <a:spcAft>
                <a:spcPts val="0"/>
              </a:spcAft>
            </a:pPr>
            <a:endParaRPr lang="en-US" sz="3200" dirty="0" smtClean="0">
              <a:solidFill>
                <a:srgbClr val="000000"/>
              </a:solidFill>
              <a:latin typeface="Courier New" panose="02070309020205020404" pitchFamily="49" charset="0"/>
              <a:ea typeface="Times New Roman" panose="02020603050405020304" pitchFamily="18" charset="0"/>
              <a:cs typeface="Courier New" panose="02070309020205020404" pitchFamily="49" charset="0"/>
            </a:endParaRPr>
          </a:p>
          <a:p>
            <a:pPr indent="450215">
              <a:lnSpc>
                <a:spcPts val="1425"/>
              </a:lnSpc>
              <a:spcAft>
                <a:spcPts val="0"/>
              </a:spcAft>
            </a:pPr>
            <a:endParaRPr lang="en-US" sz="32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endParaRPr>
          </a:p>
          <a:p>
            <a:pPr indent="450215">
              <a:lnSpc>
                <a:spcPts val="1425"/>
              </a:lnSpc>
              <a:spcAft>
                <a:spcPts val="0"/>
              </a:spcAft>
            </a:pPr>
            <a:r>
              <a:rPr lang="en-US" sz="3200" dirty="0" smtClean="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3200" dirty="0">
                <a:solidFill>
                  <a:srgbClr val="800000"/>
                </a:solidFill>
                <a:latin typeface="Courier New" panose="02070309020205020404" pitchFamily="49" charset="0"/>
                <a:ea typeface="Times New Roman" panose="02020603050405020304" pitchFamily="18" charset="0"/>
                <a:cs typeface="Courier New" panose="02070309020205020404" pitchFamily="49" charset="0"/>
              </a:rPr>
              <a:t>&lt;/title</a:t>
            </a:r>
            <a:r>
              <a:rPr lang="en-US" sz="3200" dirty="0" smtClean="0">
                <a:solidFill>
                  <a:srgbClr val="800000"/>
                </a:solidFill>
                <a:latin typeface="Courier New" panose="02070309020205020404" pitchFamily="49" charset="0"/>
                <a:ea typeface="Times New Roman" panose="02020603050405020304" pitchFamily="18" charset="0"/>
                <a:cs typeface="Courier New" panose="02070309020205020404" pitchFamily="49" charset="0"/>
              </a:rPr>
              <a:t>&gt;</a:t>
            </a:r>
          </a:p>
          <a:p>
            <a:pPr indent="450215">
              <a:lnSpc>
                <a:spcPts val="1425"/>
              </a:lnSpc>
              <a:spcAft>
                <a:spcPts val="0"/>
              </a:spcAft>
            </a:pPr>
            <a:endParaRPr lang="ru-RU" sz="3200" dirty="0" smtClean="0">
              <a:solidFill>
                <a:srgbClr val="0070C0"/>
              </a:solidFill>
              <a:latin typeface="Courier New" panose="02070309020205020404" pitchFamily="49" charset="0"/>
              <a:ea typeface="Calibri" panose="020F0502020204030204" pitchFamily="34" charset="0"/>
              <a:cs typeface="Courier New" panose="02070309020205020404" pitchFamily="49" charset="0"/>
            </a:endParaRPr>
          </a:p>
          <a:p>
            <a:pPr indent="450215">
              <a:lnSpc>
                <a:spcPts val="1425"/>
              </a:lnSpc>
              <a:spcAft>
                <a:spcPts val="0"/>
              </a:spcAft>
            </a:pPr>
            <a:r>
              <a:rPr lang="en-US" sz="3200" b="1" dirty="0" smtClean="0">
                <a:solidFill>
                  <a:srgbClr val="0070C0"/>
                </a:solidFill>
                <a:latin typeface="Courier New" panose="02070309020205020404" pitchFamily="49" charset="0"/>
                <a:ea typeface="Times New Roman" panose="02020603050405020304" pitchFamily="18" charset="0"/>
                <a:cs typeface="Courier New" panose="02070309020205020404" pitchFamily="49" charset="0"/>
              </a:rPr>
              <a:t>&lt;/</a:t>
            </a:r>
            <a:r>
              <a:rPr lang="en-US" sz="3200" b="1" dirty="0">
                <a:solidFill>
                  <a:srgbClr val="0070C0"/>
                </a:solidFill>
                <a:latin typeface="Courier New" panose="02070309020205020404" pitchFamily="49" charset="0"/>
                <a:ea typeface="Times New Roman" panose="02020603050405020304" pitchFamily="18" charset="0"/>
                <a:cs typeface="Courier New" panose="02070309020205020404" pitchFamily="49" charset="0"/>
              </a:rPr>
              <a:t>head</a:t>
            </a:r>
            <a:r>
              <a:rPr lang="en-US" sz="3200" b="1" dirty="0" smtClean="0">
                <a:solidFill>
                  <a:srgbClr val="0070C0"/>
                </a:solidFill>
                <a:latin typeface="Courier New" panose="02070309020205020404" pitchFamily="49" charset="0"/>
                <a:ea typeface="Times New Roman" panose="02020603050405020304" pitchFamily="18" charset="0"/>
                <a:cs typeface="Courier New" panose="02070309020205020404" pitchFamily="49" charset="0"/>
              </a:rPr>
              <a:t>&gt;</a:t>
            </a:r>
            <a:endParaRPr lang="ru-RU" sz="3200" b="1" dirty="0" smtClean="0">
              <a:solidFill>
                <a:srgbClr val="0070C0"/>
              </a:solidFill>
              <a:latin typeface="Courier New" panose="02070309020205020404" pitchFamily="49" charset="0"/>
              <a:ea typeface="Times New Roman" panose="02020603050405020304" pitchFamily="18" charset="0"/>
              <a:cs typeface="Courier New" panose="02070309020205020404" pitchFamily="49" charset="0"/>
            </a:endParaRPr>
          </a:p>
          <a:p>
            <a:r>
              <a:rPr lang="en-US" sz="3200" b="1" dirty="0" smtClean="0">
                <a:solidFill>
                  <a:srgbClr val="C00000"/>
                </a:solidFill>
                <a:latin typeface="Courier New" panose="02070309020205020404" pitchFamily="49" charset="0"/>
                <a:cs typeface="Courier New" panose="02070309020205020404" pitchFamily="49" charset="0"/>
              </a:rPr>
              <a:t> </a:t>
            </a:r>
            <a:r>
              <a:rPr lang="ru-RU" sz="3200" b="1" dirty="0" smtClean="0">
                <a:solidFill>
                  <a:srgbClr val="C00000"/>
                </a:solidFill>
                <a:latin typeface="Courier New" panose="02070309020205020404" pitchFamily="49" charset="0"/>
                <a:cs typeface="Courier New" panose="02070309020205020404" pitchFamily="49" charset="0"/>
              </a:rPr>
              <a:t> </a:t>
            </a:r>
            <a:r>
              <a:rPr lang="en-US" sz="3200" b="1" dirty="0" smtClean="0">
                <a:solidFill>
                  <a:srgbClr val="C00000"/>
                </a:solidFill>
                <a:latin typeface="Courier New" panose="02070309020205020404" pitchFamily="49" charset="0"/>
                <a:cs typeface="Courier New" panose="02070309020205020404" pitchFamily="49" charset="0"/>
              </a:rPr>
              <a:t>&lt;body&gt;</a:t>
            </a:r>
            <a:r>
              <a:rPr lang="en-US" sz="3200" dirty="0" smtClean="0">
                <a:latin typeface="Courier New" panose="02070309020205020404" pitchFamily="49" charset="0"/>
                <a:cs typeface="Courier New" panose="02070309020205020404" pitchFamily="49" charset="0"/>
              </a:rPr>
              <a:t> </a:t>
            </a:r>
          </a:p>
          <a:p>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a:t>
            </a:r>
            <a:r>
              <a:rPr lang="ru-RU" sz="3200" dirty="0" smtClean="0">
                <a:latin typeface="Courier New" panose="02070309020205020404" pitchFamily="49" charset="0"/>
                <a:cs typeface="Courier New" panose="02070309020205020404" pitchFamily="49" charset="0"/>
              </a:rPr>
              <a:t>  содержимое страницы</a:t>
            </a:r>
            <a:endParaRPr lang="en-US" sz="3200" dirty="0" smtClean="0">
              <a:latin typeface="Courier New" panose="02070309020205020404" pitchFamily="49" charset="0"/>
              <a:cs typeface="Courier New" panose="02070309020205020404" pitchFamily="49" charset="0"/>
            </a:endParaRPr>
          </a:p>
          <a:p>
            <a:r>
              <a:rPr lang="en-US" sz="3200" b="1" dirty="0" smtClean="0">
                <a:solidFill>
                  <a:srgbClr val="C00000"/>
                </a:solidFill>
                <a:latin typeface="Courier New" panose="02070309020205020404" pitchFamily="49" charset="0"/>
                <a:cs typeface="Courier New" panose="02070309020205020404" pitchFamily="49" charset="0"/>
              </a:rPr>
              <a:t> </a:t>
            </a:r>
            <a:r>
              <a:rPr lang="ru-RU" sz="3200" b="1" dirty="0" smtClean="0">
                <a:solidFill>
                  <a:srgbClr val="C00000"/>
                </a:solidFill>
                <a:latin typeface="Courier New" panose="02070309020205020404" pitchFamily="49" charset="0"/>
                <a:cs typeface="Courier New" panose="02070309020205020404" pitchFamily="49" charset="0"/>
              </a:rPr>
              <a:t> &lt;/</a:t>
            </a:r>
            <a:r>
              <a:rPr lang="en-US" sz="3200" b="1" dirty="0">
                <a:solidFill>
                  <a:srgbClr val="C00000"/>
                </a:solidFill>
                <a:latin typeface="Courier New" panose="02070309020205020404" pitchFamily="49" charset="0"/>
                <a:cs typeface="Courier New" panose="02070309020205020404" pitchFamily="49" charset="0"/>
              </a:rPr>
              <a:t>body</a:t>
            </a:r>
            <a:r>
              <a:rPr lang="ru-RU" sz="3200" b="1" dirty="0">
                <a:solidFill>
                  <a:srgbClr val="C00000"/>
                </a:solidFill>
                <a:latin typeface="Courier New" panose="02070309020205020404" pitchFamily="49" charset="0"/>
                <a:cs typeface="Courier New" panose="02070309020205020404" pitchFamily="49" charset="0"/>
              </a:rPr>
              <a:t>&gt;</a:t>
            </a:r>
          </a:p>
          <a:p>
            <a:pPr indent="450215">
              <a:lnSpc>
                <a:spcPts val="1425"/>
              </a:lnSpc>
              <a:spcAft>
                <a:spcPts val="0"/>
              </a:spcAft>
            </a:pPr>
            <a:endParaRPr lang="en-US" sz="3200" dirty="0" smtClean="0">
              <a:effectLst/>
              <a:latin typeface="Courier New" panose="02070309020205020404" pitchFamily="49" charset="0"/>
              <a:ea typeface="Calibri" panose="020F0502020204030204" pitchFamily="34" charset="0"/>
              <a:cs typeface="Courier New" panose="02070309020205020404" pitchFamily="49" charset="0"/>
            </a:endParaRPr>
          </a:p>
          <a:p>
            <a:pPr indent="450215">
              <a:lnSpc>
                <a:spcPts val="1425"/>
              </a:lnSpc>
              <a:spcAft>
                <a:spcPts val="0"/>
              </a:spcAft>
            </a:pPr>
            <a:endParaRPr lang="en-US" sz="3200" dirty="0">
              <a:latin typeface="Courier New" panose="02070309020205020404" pitchFamily="49" charset="0"/>
              <a:ea typeface="Calibri" panose="020F0502020204030204" pitchFamily="34" charset="0"/>
              <a:cs typeface="Courier New" panose="02070309020205020404" pitchFamily="49" charset="0"/>
            </a:endParaRPr>
          </a:p>
          <a:p>
            <a:pPr indent="450215">
              <a:lnSpc>
                <a:spcPts val="1425"/>
              </a:lnSpc>
              <a:spcAft>
                <a:spcPts val="0"/>
              </a:spcAft>
            </a:pPr>
            <a:r>
              <a:rPr lang="en-US" sz="3200" b="1" dirty="0">
                <a:solidFill>
                  <a:srgbClr val="800000"/>
                </a:solidFill>
                <a:latin typeface="Courier New" panose="02070309020205020404" pitchFamily="49" charset="0"/>
                <a:ea typeface="Times New Roman" panose="02020603050405020304" pitchFamily="18" charset="0"/>
                <a:cs typeface="Courier New" panose="02070309020205020404" pitchFamily="49" charset="0"/>
              </a:rPr>
              <a:t>&lt;/html&gt;</a:t>
            </a:r>
            <a:endParaRPr lang="ru-RU" sz="3200" b="1" dirty="0">
              <a:solidFill>
                <a:srgbClr val="800000"/>
              </a:solidFill>
              <a:latin typeface="Courier New" panose="02070309020205020404" pitchFamily="49" charset="0"/>
              <a:ea typeface="Times New Roman" panose="02020603050405020304" pitchFamily="18" charset="0"/>
              <a:cs typeface="Courier New" panose="02070309020205020404" pitchFamily="49" charset="0"/>
            </a:endParaRPr>
          </a:p>
        </p:txBody>
      </p:sp>
      <p:sp>
        <p:nvSpPr>
          <p:cNvPr id="5" name="Прямоугольник 4"/>
          <p:cNvSpPr/>
          <p:nvPr/>
        </p:nvSpPr>
        <p:spPr>
          <a:xfrm>
            <a:off x="4565650" y="822791"/>
            <a:ext cx="4572000" cy="954107"/>
          </a:xfrm>
          <a:prstGeom prst="rect">
            <a:avLst/>
          </a:prstGeom>
        </p:spPr>
        <p:txBody>
          <a:bodyPr>
            <a:spAutoFit/>
          </a:bodyPr>
          <a:lstStyle/>
          <a:p>
            <a:r>
              <a:rPr lang="ru-RU" sz="1400" dirty="0">
                <a:solidFill>
                  <a:srgbClr val="333333"/>
                </a:solidFill>
                <a:latin typeface="TT Norms Pro"/>
              </a:rPr>
              <a:t>Каждый HTML-документ начинается с декларации типа документа, или «</a:t>
            </a:r>
            <a:r>
              <a:rPr lang="ru-RU" sz="1400" dirty="0" err="1">
                <a:solidFill>
                  <a:srgbClr val="333333"/>
                </a:solidFill>
                <a:latin typeface="TT Norms Pro"/>
              </a:rPr>
              <a:t>доктайпа</a:t>
            </a:r>
            <a:r>
              <a:rPr lang="ru-RU" sz="1400" dirty="0">
                <a:solidFill>
                  <a:srgbClr val="333333"/>
                </a:solidFill>
                <a:latin typeface="TT Norms Pro"/>
              </a:rPr>
              <a:t>». Тип документа необходим, чтобы браузер мог определить версию HTML и правильно отобразить страницу.</a:t>
            </a:r>
            <a:endParaRPr lang="ru-RU" sz="1400" dirty="0"/>
          </a:p>
        </p:txBody>
      </p:sp>
    </p:spTree>
    <p:extLst>
      <p:ext uri="{BB962C8B-B14F-4D97-AF65-F5344CB8AC3E}">
        <p14:creationId xmlns:p14="http://schemas.microsoft.com/office/powerpoint/2010/main" val="416271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Заголовок 1"/>
          <p:cNvSpPr>
            <a:spLocks noGrp="1"/>
          </p:cNvSpPr>
          <p:nvPr>
            <p:ph type="title"/>
          </p:nvPr>
        </p:nvSpPr>
        <p:spPr>
          <a:xfrm>
            <a:off x="311150" y="301625"/>
            <a:ext cx="8375650" cy="471488"/>
          </a:xfrm>
        </p:spPr>
        <p:txBody>
          <a:bodyPr/>
          <a:lstStyle/>
          <a:p>
            <a:r>
              <a:rPr lang="ru-RU" altLang="ru-RU" smtClean="0"/>
              <a:t>Переход на новую строку</a:t>
            </a:r>
          </a:p>
        </p:txBody>
      </p:sp>
      <p:sp>
        <p:nvSpPr>
          <p:cNvPr id="24579"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8D92B42-3CC2-43A3-8C07-308029754BB3}" type="slidenum">
              <a:rPr lang="ru-RU" altLang="ru-RU" sz="1400" smtClean="0"/>
              <a:pPr>
                <a:spcBef>
                  <a:spcPct val="0"/>
                </a:spcBef>
                <a:buFontTx/>
                <a:buNone/>
              </a:pPr>
              <a:t>23</a:t>
            </a:fld>
            <a:endParaRPr lang="ru-RU" altLang="ru-RU" sz="1400" smtClean="0"/>
          </a:p>
        </p:txBody>
      </p:sp>
      <p:sp>
        <p:nvSpPr>
          <p:cNvPr id="24580" name="Text Box 1"/>
          <p:cNvSpPr txBox="1">
            <a:spLocks noChangeArrowheads="1"/>
          </p:cNvSpPr>
          <p:nvPr/>
        </p:nvSpPr>
        <p:spPr bwMode="auto">
          <a:xfrm>
            <a:off x="1824038" y="914400"/>
            <a:ext cx="7038975" cy="1620838"/>
          </a:xfrm>
          <a:prstGeom prst="rect">
            <a:avLst/>
          </a:prstGeom>
          <a:solidFill>
            <a:srgbClr val="FFFF99"/>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r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400" b="1" dirty="0">
                <a:latin typeface="Courier New" panose="02070309020205020404" pitchFamily="49" charset="0"/>
                <a:ea typeface="Times New Roman" panose="02020603050405020304" pitchFamily="18" charset="0"/>
                <a:cs typeface="Courier New" panose="02070309020205020404" pitchFamily="49" charset="0"/>
              </a:rPr>
              <a:t>И вечный бой! Покой нам только снится</a:t>
            </a:r>
            <a:endParaRPr lang="ru-RU" altLang="ru-RU" sz="2400" dirty="0">
              <a:ea typeface="Times New Roman" panose="02020603050405020304" pitchFamily="18" charset="0"/>
              <a:cs typeface="Courier New" panose="02070309020205020404" pitchFamily="49" charset="0"/>
            </a:endParaRPr>
          </a:p>
          <a:p>
            <a:pPr>
              <a:spcBef>
                <a:spcPct val="0"/>
              </a:spcBef>
              <a:buFontTx/>
              <a:buNone/>
            </a:pPr>
            <a:r>
              <a:rPr lang="en-US" altLang="ru-RU" sz="2400" b="1" dirty="0">
                <a:solidFill>
                  <a:srgbClr val="FF0000"/>
                </a:solidFill>
                <a:latin typeface="Courier New" panose="02070309020205020404" pitchFamily="49" charset="0"/>
                <a:ea typeface="Times New Roman" panose="02020603050405020304" pitchFamily="18" charset="0"/>
                <a:cs typeface="Courier New" panose="02070309020205020404" pitchFamily="49" charset="0"/>
              </a:rPr>
              <a:t>&lt;</a:t>
            </a:r>
            <a:r>
              <a:rPr lang="en-US" altLang="ru-RU" sz="2400" b="1" dirty="0" err="1">
                <a:solidFill>
                  <a:srgbClr val="FF0000"/>
                </a:solidFill>
                <a:latin typeface="Courier New" panose="02070309020205020404" pitchFamily="49" charset="0"/>
                <a:ea typeface="Times New Roman" panose="02020603050405020304" pitchFamily="18" charset="0"/>
                <a:cs typeface="Courier New" panose="02070309020205020404" pitchFamily="49" charset="0"/>
              </a:rPr>
              <a:t>br</a:t>
            </a:r>
            <a:r>
              <a:rPr lang="en-US" altLang="ru-RU" sz="2400" b="1" dirty="0">
                <a:solidFill>
                  <a:srgbClr val="FF0000"/>
                </a:solidFill>
                <a:latin typeface="Courier New" panose="02070309020205020404" pitchFamily="49" charset="0"/>
                <a:ea typeface="Times New Roman" panose="02020603050405020304" pitchFamily="18" charset="0"/>
                <a:cs typeface="Courier New" panose="02070309020205020404" pitchFamily="49" charset="0"/>
              </a:rPr>
              <a:t>&gt;</a:t>
            </a:r>
            <a:r>
              <a:rPr lang="ru-RU" altLang="ru-RU" sz="2400" b="1" dirty="0">
                <a:latin typeface="Courier New" panose="02070309020205020404" pitchFamily="49" charset="0"/>
                <a:ea typeface="Times New Roman" panose="02020603050405020304" pitchFamily="18" charset="0"/>
                <a:cs typeface="Courier New" panose="02070309020205020404" pitchFamily="49" charset="0"/>
              </a:rPr>
              <a:t>Сквозь кровь и пыль...</a:t>
            </a:r>
            <a:endParaRPr lang="ru-RU" altLang="ru-RU" sz="2400" dirty="0">
              <a:ea typeface="Times New Roman" panose="02020603050405020304" pitchFamily="18" charset="0"/>
              <a:cs typeface="Courier New" panose="02070309020205020404" pitchFamily="49" charset="0"/>
            </a:endParaRPr>
          </a:p>
          <a:p>
            <a:pPr>
              <a:spcBef>
                <a:spcPct val="0"/>
              </a:spcBef>
              <a:buFontTx/>
              <a:buNone/>
            </a:pPr>
            <a:r>
              <a:rPr lang="en-US" altLang="ru-RU" sz="2400" b="1" dirty="0">
                <a:solidFill>
                  <a:srgbClr val="FF0000"/>
                </a:solidFill>
                <a:latin typeface="Courier New" panose="02070309020205020404" pitchFamily="49" charset="0"/>
                <a:ea typeface="Times New Roman" panose="02020603050405020304" pitchFamily="18" charset="0"/>
                <a:cs typeface="Courier New" panose="02070309020205020404" pitchFamily="49" charset="0"/>
              </a:rPr>
              <a:t>&lt;</a:t>
            </a:r>
            <a:r>
              <a:rPr lang="en-US" altLang="ru-RU" sz="2400" b="1" dirty="0" err="1">
                <a:solidFill>
                  <a:srgbClr val="FF0000"/>
                </a:solidFill>
                <a:latin typeface="Courier New" panose="02070309020205020404" pitchFamily="49" charset="0"/>
                <a:ea typeface="Times New Roman" panose="02020603050405020304" pitchFamily="18" charset="0"/>
                <a:cs typeface="Courier New" panose="02070309020205020404" pitchFamily="49" charset="0"/>
              </a:rPr>
              <a:t>br</a:t>
            </a:r>
            <a:r>
              <a:rPr lang="en-US" altLang="ru-RU" sz="2400" b="1" dirty="0">
                <a:solidFill>
                  <a:srgbClr val="FF0000"/>
                </a:solidFill>
                <a:latin typeface="Courier New" panose="02070309020205020404" pitchFamily="49" charset="0"/>
                <a:ea typeface="Times New Roman" panose="02020603050405020304" pitchFamily="18" charset="0"/>
                <a:cs typeface="Courier New" panose="02070309020205020404" pitchFamily="49" charset="0"/>
              </a:rPr>
              <a:t>&gt;</a:t>
            </a:r>
            <a:r>
              <a:rPr lang="ru-RU" altLang="ru-RU" sz="2400" b="1" dirty="0">
                <a:latin typeface="Courier New" panose="02070309020205020404" pitchFamily="49" charset="0"/>
                <a:ea typeface="Times New Roman" panose="02020603050405020304" pitchFamily="18" charset="0"/>
                <a:cs typeface="Courier New" panose="02070309020205020404" pitchFamily="49" charset="0"/>
              </a:rPr>
              <a:t>Летит, летит степная кобылица</a:t>
            </a:r>
            <a:endParaRPr lang="ru-RU" altLang="ru-RU" sz="2400" dirty="0">
              <a:ea typeface="Times New Roman" panose="02020603050405020304" pitchFamily="18" charset="0"/>
              <a:cs typeface="Courier New" panose="02070309020205020404" pitchFamily="49" charset="0"/>
            </a:endParaRPr>
          </a:p>
          <a:p>
            <a:pPr>
              <a:spcBef>
                <a:spcPct val="0"/>
              </a:spcBef>
              <a:buFontTx/>
              <a:buNone/>
            </a:pPr>
            <a:r>
              <a:rPr lang="en-US" altLang="ru-RU" sz="2400" b="1" dirty="0">
                <a:solidFill>
                  <a:srgbClr val="FF0000"/>
                </a:solidFill>
                <a:latin typeface="Courier New" panose="02070309020205020404" pitchFamily="49" charset="0"/>
                <a:ea typeface="Times New Roman" panose="02020603050405020304" pitchFamily="18" charset="0"/>
                <a:cs typeface="Courier New" panose="02070309020205020404" pitchFamily="49" charset="0"/>
              </a:rPr>
              <a:t>&lt;</a:t>
            </a:r>
            <a:r>
              <a:rPr lang="en-US" altLang="ru-RU" sz="2400" b="1" dirty="0" err="1">
                <a:solidFill>
                  <a:srgbClr val="FF0000"/>
                </a:solidFill>
                <a:latin typeface="Courier New" panose="02070309020205020404" pitchFamily="49" charset="0"/>
                <a:ea typeface="Times New Roman" panose="02020603050405020304" pitchFamily="18" charset="0"/>
                <a:cs typeface="Courier New" panose="02070309020205020404" pitchFamily="49" charset="0"/>
              </a:rPr>
              <a:t>br</a:t>
            </a:r>
            <a:r>
              <a:rPr lang="en-US" altLang="ru-RU" sz="2400" b="1" dirty="0">
                <a:solidFill>
                  <a:srgbClr val="FF0000"/>
                </a:solidFill>
                <a:latin typeface="Courier New" panose="02070309020205020404" pitchFamily="49" charset="0"/>
                <a:ea typeface="Times New Roman" panose="02020603050405020304" pitchFamily="18" charset="0"/>
                <a:cs typeface="Courier New" panose="02070309020205020404" pitchFamily="49" charset="0"/>
              </a:rPr>
              <a:t>&gt;</a:t>
            </a:r>
            <a:r>
              <a:rPr lang="en-US" altLang="ru-RU" sz="2400" b="1" dirty="0">
                <a:latin typeface="Courier New" panose="02070309020205020404" pitchFamily="49" charset="0"/>
                <a:ea typeface="Times New Roman" panose="02020603050405020304" pitchFamily="18" charset="0"/>
                <a:cs typeface="Courier New" panose="02070309020205020404" pitchFamily="49" charset="0"/>
              </a:rPr>
              <a:t>И </a:t>
            </a:r>
            <a:r>
              <a:rPr lang="en-US" altLang="ru-RU" sz="2400" b="1" dirty="0" err="1">
                <a:latin typeface="Courier New" panose="02070309020205020404" pitchFamily="49" charset="0"/>
                <a:ea typeface="Times New Roman" panose="02020603050405020304" pitchFamily="18" charset="0"/>
                <a:cs typeface="Courier New" panose="02070309020205020404" pitchFamily="49" charset="0"/>
              </a:rPr>
              <a:t>мн</a:t>
            </a:r>
            <a:r>
              <a:rPr lang="ru-RU" altLang="ru-RU" sz="2400" b="1" dirty="0">
                <a:latin typeface="Courier New" panose="02070309020205020404" pitchFamily="49" charset="0"/>
                <a:ea typeface="Times New Roman" panose="02020603050405020304" pitchFamily="18" charset="0"/>
                <a:cs typeface="Courier New" panose="02070309020205020404" pitchFamily="49" charset="0"/>
              </a:rPr>
              <a:t>ё</a:t>
            </a:r>
            <a:r>
              <a:rPr lang="en-US" altLang="ru-RU" sz="2400" b="1" dirty="0">
                <a:latin typeface="Courier New" panose="02070309020205020404" pitchFamily="49" charset="0"/>
                <a:ea typeface="Times New Roman" panose="02020603050405020304" pitchFamily="18" charset="0"/>
                <a:cs typeface="Courier New" panose="02070309020205020404" pitchFamily="49" charset="0"/>
              </a:rPr>
              <a:t>т </a:t>
            </a:r>
            <a:r>
              <a:rPr lang="en-US" altLang="ru-RU" sz="2400" b="1" dirty="0" err="1">
                <a:latin typeface="Courier New" panose="02070309020205020404" pitchFamily="49" charset="0"/>
                <a:ea typeface="Times New Roman" panose="02020603050405020304" pitchFamily="18" charset="0"/>
                <a:cs typeface="Courier New" panose="02070309020205020404" pitchFamily="49" charset="0"/>
              </a:rPr>
              <a:t>ковыль</a:t>
            </a:r>
            <a:r>
              <a:rPr lang="en-US" altLang="ru-RU" sz="2400" b="1" dirty="0">
                <a:latin typeface="Courier New" panose="02070309020205020404" pitchFamily="49" charset="0"/>
                <a:ea typeface="Times New Roman" panose="02020603050405020304" pitchFamily="18" charset="0"/>
                <a:cs typeface="Courier New" panose="02070309020205020404" pitchFamily="49" charset="0"/>
              </a:rPr>
              <a:t>...</a:t>
            </a:r>
            <a:endParaRPr lang="en-US" altLang="ru-RU" sz="2400" dirty="0">
              <a:ea typeface="Times New Roman" panose="02020603050405020304" pitchFamily="18" charset="0"/>
              <a:cs typeface="Courier New" panose="02070309020205020404" pitchFamily="49" charset="0"/>
            </a:endParaRPr>
          </a:p>
        </p:txBody>
      </p:sp>
      <p:sp>
        <p:nvSpPr>
          <p:cNvPr id="5" name="AutoShape 10"/>
          <p:cNvSpPr>
            <a:spLocks noChangeArrowheads="1"/>
          </p:cNvSpPr>
          <p:nvPr/>
        </p:nvSpPr>
        <p:spPr bwMode="auto">
          <a:xfrm>
            <a:off x="258763" y="1249363"/>
            <a:ext cx="1289050" cy="750887"/>
          </a:xfrm>
          <a:prstGeom prst="wedgeRoundRectCallout">
            <a:avLst>
              <a:gd name="adj1" fmla="val 79641"/>
              <a:gd name="adj2" fmla="val -4711"/>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200" i="1" dirty="0">
                <a:latin typeface="Arial" charset="0"/>
                <a:cs typeface="+mn-cs"/>
              </a:rPr>
              <a:t>break</a:t>
            </a:r>
            <a:r>
              <a:rPr lang="en-US" sz="2200" dirty="0">
                <a:latin typeface="Arial" charset="0"/>
                <a:cs typeface="+mn-cs"/>
              </a:rPr>
              <a:t> – </a:t>
            </a:r>
            <a:r>
              <a:rPr lang="ru-RU" sz="2200" dirty="0">
                <a:latin typeface="Arial" charset="0"/>
                <a:cs typeface="+mn-cs"/>
              </a:rPr>
              <a:t>разрыв </a:t>
            </a:r>
            <a:endParaRPr lang="ru-RU" sz="2200" i="1" dirty="0">
              <a:latin typeface="Arial" charset="0"/>
              <a:cs typeface="+mn-cs"/>
            </a:endParaRPr>
          </a:p>
        </p:txBody>
      </p:sp>
      <p:pic>
        <p:nvPicPr>
          <p:cNvPr id="942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558" t="38196" r="1021" b="8534"/>
          <a:stretch>
            <a:fillRect/>
          </a:stretch>
        </p:blipFill>
        <p:spPr bwMode="auto">
          <a:xfrm>
            <a:off x="1444625" y="2897188"/>
            <a:ext cx="6254750"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7" name="Прямоугольник 6"/>
          <p:cNvSpPr/>
          <p:nvPr/>
        </p:nvSpPr>
        <p:spPr bwMode="auto">
          <a:xfrm>
            <a:off x="258763" y="888206"/>
            <a:ext cx="8743950" cy="1893888"/>
          </a:xfrm>
          <a:prstGeom prst="rect">
            <a:avLst/>
          </a:prstGeom>
          <a:solidFill>
            <a:schemeClr val="accent6">
              <a:lumMod val="40000"/>
              <a:lumOff val="60000"/>
            </a:schemeClr>
          </a:solidFill>
          <a:ln w="12700" cap="flat" cmpd="sng" algn="ctr">
            <a:solidFill>
              <a:schemeClr val="tx1"/>
            </a:solidFill>
            <a:prstDash val="solid"/>
            <a:round/>
            <a:headEnd type="none" w="med" len="med"/>
            <a:tailEnd type="triangle" w="lg" len="lg"/>
          </a:ln>
          <a:effectLst/>
        </p:spPr>
        <p:txBody>
          <a:bodyPr/>
          <a:lstStyle/>
          <a:p>
            <a:pPr eaLnBrk="1" hangingPunct="1">
              <a:defRPr/>
            </a:pPr>
            <a:endParaRPr lang="ru-RU">
              <a:latin typeface="Arial" charset="0"/>
              <a:cs typeface="Arial" charset="0"/>
            </a:endParaRPr>
          </a:p>
        </p:txBody>
      </p:sp>
      <p:sp>
        <p:nvSpPr>
          <p:cNvPr id="2" name="Прямоугольник 1"/>
          <p:cNvSpPr/>
          <p:nvPr/>
        </p:nvSpPr>
        <p:spPr>
          <a:xfrm>
            <a:off x="442210" y="5437982"/>
            <a:ext cx="4572000" cy="646331"/>
          </a:xfrm>
          <a:prstGeom prst="rect">
            <a:avLst/>
          </a:prstGeom>
        </p:spPr>
        <p:txBody>
          <a:bodyPr>
            <a:spAutoFit/>
          </a:bodyPr>
          <a:lstStyle/>
          <a:p>
            <a:r>
              <a:rPr lang="ru-RU" dirty="0">
                <a:solidFill>
                  <a:srgbClr val="1A0DAB"/>
                </a:solidFill>
                <a:latin typeface="Roboto"/>
                <a:hlinkClick r:id="rId3"/>
              </a:rPr>
              <a:t/>
            </a:r>
            <a:br>
              <a:rPr lang="ru-RU" dirty="0">
                <a:solidFill>
                  <a:srgbClr val="1A0DAB"/>
                </a:solidFill>
                <a:latin typeface="Roboto"/>
                <a:hlinkClick r:id="rId3"/>
              </a:rPr>
            </a:br>
            <a:r>
              <a:rPr lang="ru-RU" dirty="0">
                <a:solidFill>
                  <a:srgbClr val="1A0DAB"/>
                </a:solidFill>
                <a:latin typeface="Roboto"/>
                <a:hlinkClick r:id="rId3"/>
              </a:rPr>
              <a:t>На поле Куликовом — </a:t>
            </a:r>
            <a:r>
              <a:rPr lang="ru-RU" dirty="0" smtClean="0">
                <a:solidFill>
                  <a:srgbClr val="1A0DAB"/>
                </a:solidFill>
                <a:latin typeface="Roboto"/>
                <a:hlinkClick r:id="rId3"/>
              </a:rPr>
              <a:t>А. Блок</a:t>
            </a:r>
            <a:endParaRPr lang="ru-RU" b="0" i="0" u="none" strike="noStrike" dirty="0">
              <a:solidFill>
                <a:srgbClr val="1A0DAB"/>
              </a:solidFill>
              <a:effectLst/>
              <a:latin typeface="Roboto"/>
              <a:hlinkClick r:id="rId3"/>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4210"/>
                                        </p:tgtEl>
                                        <p:attrNameLst>
                                          <p:attrName>style.visibility</p:attrName>
                                        </p:attrNameLst>
                                      </p:cBhvr>
                                      <p:to>
                                        <p:strVal val="visible"/>
                                      </p:to>
                                    </p:set>
                                    <p:animEffect transition="in" filter="dissolve">
                                      <p:cBhvr>
                                        <p:cTn id="7" dur="500"/>
                                        <p:tgtEl>
                                          <p:spTgt spid="942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3" presetClass="path" presetSubtype="0" accel="50000" decel="50000" fill="hold" grpId="0" nodeType="clickEffect">
                                  <p:stCondLst>
                                    <p:cond delay="0"/>
                                  </p:stCondLst>
                                  <p:childTnLst>
                                    <p:animMotion origin="layout" path="M -3.33333E-6 -3.36725E-6 L 1.19202 -3.36725E-6 " pathEditMode="relative" rAng="0" ptsTypes="AA">
                                      <p:cBhvr>
                                        <p:cTn id="11" dur="2000" fill="hold"/>
                                        <p:tgtEl>
                                          <p:spTgt spid="7"/>
                                        </p:tgtEl>
                                        <p:attrNameLst>
                                          <p:attrName>ppt_x</p:attrName>
                                          <p:attrName>ppt_y</p:attrName>
                                        </p:attrNameLst>
                                      </p:cBhvr>
                                      <p:rCtr x="596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Заголовок 1"/>
          <p:cNvSpPr>
            <a:spLocks noGrp="1"/>
          </p:cNvSpPr>
          <p:nvPr>
            <p:ph type="title"/>
          </p:nvPr>
        </p:nvSpPr>
        <p:spPr>
          <a:xfrm>
            <a:off x="311150" y="301625"/>
            <a:ext cx="8375650" cy="471488"/>
          </a:xfrm>
        </p:spPr>
        <p:txBody>
          <a:bodyPr/>
          <a:lstStyle/>
          <a:p>
            <a:r>
              <a:rPr lang="ru-RU" altLang="ru-RU" smtClean="0"/>
              <a:t>Заголовки</a:t>
            </a:r>
          </a:p>
        </p:txBody>
      </p:sp>
      <p:sp>
        <p:nvSpPr>
          <p:cNvPr id="2560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E9D605B-0E19-495D-B48F-536957BA7BAE}" type="slidenum">
              <a:rPr lang="ru-RU" altLang="ru-RU" sz="1400" smtClean="0"/>
              <a:pPr>
                <a:spcBef>
                  <a:spcPct val="0"/>
                </a:spcBef>
                <a:buFontTx/>
                <a:buNone/>
              </a:pPr>
              <a:t>24</a:t>
            </a:fld>
            <a:endParaRPr lang="ru-RU" altLang="ru-RU" sz="1400" smtClean="0"/>
          </a:p>
        </p:txBody>
      </p:sp>
      <p:pic>
        <p:nvPicPr>
          <p:cNvPr id="1536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478" t="31129" b="6746"/>
          <a:stretch>
            <a:fillRect/>
          </a:stretch>
        </p:blipFill>
        <p:spPr bwMode="auto">
          <a:xfrm>
            <a:off x="2471738" y="1014413"/>
            <a:ext cx="4895850"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5" name="Скругленная прямоугольная выноска 4"/>
          <p:cNvSpPr/>
          <p:nvPr/>
        </p:nvSpPr>
        <p:spPr bwMode="auto">
          <a:xfrm>
            <a:off x="368300" y="949325"/>
            <a:ext cx="1912938" cy="762000"/>
          </a:xfrm>
          <a:prstGeom prst="wedgeRoundRectCallout">
            <a:avLst>
              <a:gd name="adj1" fmla="val 68801"/>
              <a:gd name="adj2" fmla="val 33442"/>
              <a:gd name="adj3" fmla="val 16667"/>
            </a:avLst>
          </a:prstGeom>
          <a:solidFill>
            <a:srgbClr val="FFFF99"/>
          </a:solidFill>
          <a:ln w="12700" cap="flat" cmpd="sng" algn="ctr">
            <a:noFill/>
            <a:prstDash val="solid"/>
            <a:round/>
            <a:headEnd type="none" w="med" len="med"/>
            <a:tailEnd type="triangle" w="lg" len="lg"/>
          </a:ln>
          <a:effectLst>
            <a:outerShdw blurRad="50800" dist="38100" dir="2700000" algn="tl" rotWithShape="0">
              <a:prstClr val="black">
                <a:alpha val="40000"/>
              </a:prstClr>
            </a:outerShdw>
          </a:effectLst>
        </p:spPr>
        <p:txBody>
          <a:bodyPr/>
          <a:lstStyle/>
          <a:p>
            <a:pPr algn="ctr" eaLnBrk="1" hangingPunct="1">
              <a:lnSpc>
                <a:spcPct val="80000"/>
              </a:lnSpc>
              <a:defRPr/>
            </a:pPr>
            <a:r>
              <a:rPr lang="ru-RU" sz="2400" dirty="0">
                <a:latin typeface="Arial" charset="0"/>
                <a:cs typeface="+mn-cs"/>
              </a:rPr>
              <a:t>заголовок документа</a:t>
            </a:r>
          </a:p>
        </p:txBody>
      </p:sp>
      <p:sp>
        <p:nvSpPr>
          <p:cNvPr id="6" name="Скругленная прямоугольная выноска 5"/>
          <p:cNvSpPr/>
          <p:nvPr/>
        </p:nvSpPr>
        <p:spPr bwMode="auto">
          <a:xfrm>
            <a:off x="6605588" y="1565275"/>
            <a:ext cx="1912937" cy="762000"/>
          </a:xfrm>
          <a:prstGeom prst="wedgeRoundRectCallout">
            <a:avLst>
              <a:gd name="adj1" fmla="val -84954"/>
              <a:gd name="adj2" fmla="val 18000"/>
              <a:gd name="adj3" fmla="val 16667"/>
            </a:avLst>
          </a:prstGeom>
          <a:solidFill>
            <a:srgbClr val="FFFF99"/>
          </a:solidFill>
          <a:ln w="12700" cap="flat" cmpd="sng" algn="ctr">
            <a:noFill/>
            <a:prstDash val="solid"/>
            <a:round/>
            <a:headEnd type="none" w="med" len="med"/>
            <a:tailEnd type="triangle" w="lg" len="lg"/>
          </a:ln>
          <a:effectLst>
            <a:outerShdw blurRad="50800" dist="38100" dir="2700000" algn="tl" rotWithShape="0">
              <a:prstClr val="black">
                <a:alpha val="40000"/>
              </a:prstClr>
            </a:outerShdw>
          </a:effectLst>
        </p:spPr>
        <p:txBody>
          <a:bodyPr/>
          <a:lstStyle/>
          <a:p>
            <a:pPr algn="ctr" eaLnBrk="1" hangingPunct="1">
              <a:lnSpc>
                <a:spcPct val="80000"/>
              </a:lnSpc>
              <a:defRPr/>
            </a:pPr>
            <a:r>
              <a:rPr lang="ru-RU" sz="2400" dirty="0">
                <a:latin typeface="Arial" charset="0"/>
                <a:cs typeface="+mn-cs"/>
              </a:rPr>
              <a:t>заголовок раздела</a:t>
            </a:r>
          </a:p>
        </p:txBody>
      </p:sp>
      <p:sp>
        <p:nvSpPr>
          <p:cNvPr id="15365" name="Rectangle 5"/>
          <p:cNvSpPr>
            <a:spLocks noChangeArrowheads="1"/>
          </p:cNvSpPr>
          <p:nvPr/>
        </p:nvSpPr>
        <p:spPr bwMode="auto">
          <a:xfrm>
            <a:off x="0" y="3060700"/>
            <a:ext cx="89122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&lt;</a:t>
            </a:r>
            <a:r>
              <a:rPr lang="ru-RU"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h1</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&gt;</a:t>
            </a:r>
            <a:r>
              <a:rPr lang="ru-RU" altLang="ru-RU" sz="2400">
                <a:ea typeface="Times New Roman" panose="02020603050405020304" pitchFamily="18" charset="0"/>
                <a:cs typeface="Courier New" panose="02070309020205020404" pitchFamily="49" charset="0"/>
              </a:rPr>
              <a:t> заголовок 1 уровня </a:t>
            </a:r>
            <a:r>
              <a:rPr lang="en-US" altLang="ru-RU" sz="2400" b="1">
                <a:ea typeface="Times New Roman" panose="02020603050405020304" pitchFamily="18" charset="0"/>
                <a:cs typeface="Courier New" panose="02070309020205020404" pitchFamily="49" charset="0"/>
              </a:rPr>
              <a:t>&lt;</a:t>
            </a:r>
            <a:r>
              <a:rPr lang="en-US" altLang="ru-RU" sz="2400" b="1">
                <a:solidFill>
                  <a:srgbClr val="FF0000"/>
                </a:solidFill>
                <a:ea typeface="Times New Roman" panose="02020603050405020304" pitchFamily="18" charset="0"/>
                <a:cs typeface="Courier New" panose="02070309020205020404" pitchFamily="49" charset="0"/>
              </a:rPr>
              <a:t>/h1</a:t>
            </a:r>
            <a:r>
              <a:rPr lang="en-US" altLang="ru-RU" sz="2400" b="1">
                <a:ea typeface="Times New Roman" panose="02020603050405020304" pitchFamily="18" charset="0"/>
                <a:cs typeface="Courier New" panose="02070309020205020404" pitchFamily="49" charset="0"/>
              </a:rPr>
              <a:t>&gt;</a:t>
            </a:r>
            <a:r>
              <a:rPr lang="ru-RU" altLang="ru-RU" sz="2400" b="1">
                <a:ea typeface="Times New Roman" panose="02020603050405020304" pitchFamily="18" charset="0"/>
                <a:cs typeface="Courier New" panose="02070309020205020404" pitchFamily="49" charset="0"/>
              </a:rPr>
              <a:t>     </a:t>
            </a:r>
          </a:p>
          <a:p>
            <a:pP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&lt;</a:t>
            </a:r>
            <a:r>
              <a:rPr lang="ru-RU"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h2</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&gt;</a:t>
            </a:r>
            <a:r>
              <a:rPr lang="ru-RU" altLang="ru-RU" sz="2400">
                <a:ea typeface="Times New Roman" panose="02020603050405020304" pitchFamily="18" charset="0"/>
                <a:cs typeface="Courier New" panose="02070309020205020404" pitchFamily="49" charset="0"/>
              </a:rPr>
              <a:t> </a:t>
            </a:r>
            <a:r>
              <a:rPr lang="ru-RU" altLang="ru-RU" sz="2000">
                <a:ea typeface="Times New Roman" panose="02020603050405020304" pitchFamily="18" charset="0"/>
                <a:cs typeface="Courier New" panose="02070309020205020404" pitchFamily="49" charset="0"/>
              </a:rPr>
              <a:t>заголовок 2 уровня</a:t>
            </a:r>
            <a:r>
              <a:rPr lang="en-US" altLang="ru-RU" sz="2000">
                <a:ea typeface="Times New Roman" panose="02020603050405020304" pitchFamily="18" charset="0"/>
                <a:cs typeface="Courier New" panose="02070309020205020404" pitchFamily="49" charset="0"/>
              </a:rPr>
              <a:t> </a:t>
            </a:r>
            <a:r>
              <a:rPr lang="en-US" altLang="ru-RU" sz="2000" b="1">
                <a:ea typeface="Times New Roman" panose="02020603050405020304" pitchFamily="18" charset="0"/>
                <a:cs typeface="Courier New" panose="02070309020205020404" pitchFamily="49" charset="0"/>
              </a:rPr>
              <a:t>&lt; </a:t>
            </a:r>
            <a:r>
              <a:rPr lang="en-US"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/h2 </a:t>
            </a:r>
            <a:r>
              <a:rPr lang="en-US" altLang="ru-RU" sz="2000" b="1">
                <a:ea typeface="Times New Roman" panose="02020603050405020304" pitchFamily="18" charset="0"/>
                <a:cs typeface="Courier New" panose="02070309020205020404" pitchFamily="49" charset="0"/>
              </a:rPr>
              <a:t>&gt;</a:t>
            </a:r>
            <a:endParaRPr lang="ru-RU" altLang="ru-RU" sz="2000" b="1">
              <a:ea typeface="Times New Roman" panose="02020603050405020304" pitchFamily="18" charset="0"/>
              <a:cs typeface="Courier New" panose="02070309020205020404" pitchFamily="49" charset="0"/>
            </a:endParaRPr>
          </a:p>
          <a:p>
            <a:pP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&lt;</a:t>
            </a:r>
            <a:r>
              <a:rPr lang="ru-RU"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h3</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&gt;</a:t>
            </a:r>
            <a:r>
              <a:rPr lang="ru-RU" altLang="ru-RU" sz="2400">
                <a:ea typeface="Times New Roman" panose="02020603050405020304" pitchFamily="18" charset="0"/>
                <a:cs typeface="Courier New" panose="02070309020205020404" pitchFamily="49" charset="0"/>
              </a:rPr>
              <a:t> </a:t>
            </a:r>
            <a:r>
              <a:rPr lang="ru-RU" altLang="ru-RU" sz="1800">
                <a:ea typeface="Times New Roman" panose="02020603050405020304" pitchFamily="18" charset="0"/>
                <a:cs typeface="Courier New" panose="02070309020205020404" pitchFamily="49" charset="0"/>
              </a:rPr>
              <a:t>заголовок 3 уровня</a:t>
            </a:r>
            <a:r>
              <a:rPr lang="en-US" altLang="ru-RU" sz="1800">
                <a:ea typeface="Times New Roman" panose="02020603050405020304" pitchFamily="18" charset="0"/>
                <a:cs typeface="Courier New" panose="02070309020205020404" pitchFamily="49" charset="0"/>
              </a:rPr>
              <a:t> </a:t>
            </a:r>
            <a:r>
              <a:rPr lang="en-US"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&lt;/h3 </a:t>
            </a:r>
            <a:r>
              <a:rPr lang="en-US" altLang="ru-RU" sz="1800" b="1">
                <a:ea typeface="Times New Roman" panose="02020603050405020304" pitchFamily="18" charset="0"/>
                <a:cs typeface="Courier New" panose="02070309020205020404" pitchFamily="49" charset="0"/>
              </a:rPr>
              <a:t>&gt;</a:t>
            </a:r>
            <a:endParaRPr lang="ru-RU" altLang="ru-RU" sz="1800" b="1">
              <a:ea typeface="Times New Roman" panose="02020603050405020304" pitchFamily="18" charset="0"/>
              <a:cs typeface="Courier New" panose="02070309020205020404" pitchFamily="49" charset="0"/>
            </a:endParaRPr>
          </a:p>
          <a:p>
            <a:pP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&lt;</a:t>
            </a:r>
            <a:r>
              <a:rPr lang="ru-RU"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h4</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&gt;</a:t>
            </a:r>
            <a:r>
              <a:rPr lang="ru-RU" altLang="ru-RU" sz="2400">
                <a:ea typeface="Times New Roman" panose="02020603050405020304" pitchFamily="18" charset="0"/>
                <a:cs typeface="Courier New" panose="02070309020205020404" pitchFamily="49" charset="0"/>
              </a:rPr>
              <a:t> </a:t>
            </a:r>
            <a:r>
              <a:rPr lang="ru-RU" altLang="ru-RU" sz="1600">
                <a:ea typeface="Times New Roman" panose="02020603050405020304" pitchFamily="18" charset="0"/>
                <a:cs typeface="Courier New" panose="02070309020205020404" pitchFamily="49" charset="0"/>
              </a:rPr>
              <a:t>заголовок  4 уровня</a:t>
            </a:r>
            <a:r>
              <a:rPr lang="en-US" altLang="ru-RU" sz="1600">
                <a:ea typeface="Times New Roman" panose="02020603050405020304" pitchFamily="18" charset="0"/>
                <a:cs typeface="Courier New" panose="02070309020205020404" pitchFamily="49" charset="0"/>
              </a:rPr>
              <a:t> </a:t>
            </a:r>
            <a:r>
              <a:rPr lang="ru-RU" altLang="ru-RU" sz="1600" b="1">
                <a:latin typeface="Courier New" panose="02070309020205020404" pitchFamily="49" charset="0"/>
                <a:ea typeface="Times New Roman" panose="02020603050405020304" pitchFamily="18" charset="0"/>
                <a:cs typeface="Courier New" panose="02070309020205020404" pitchFamily="49" charset="0"/>
              </a:rPr>
              <a:t>&lt;</a:t>
            </a:r>
            <a:r>
              <a:rPr lang="en-US"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a:t>
            </a:r>
            <a:r>
              <a:rPr lang="ru-RU"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h4</a:t>
            </a:r>
            <a:r>
              <a:rPr lang="ru-RU" altLang="ru-RU" sz="1600" b="1">
                <a:latin typeface="Courier New" panose="02070309020205020404" pitchFamily="49" charset="0"/>
                <a:ea typeface="Times New Roman" panose="02020603050405020304" pitchFamily="18" charset="0"/>
                <a:cs typeface="Courier New" panose="02070309020205020404" pitchFamily="49" charset="0"/>
              </a:rPr>
              <a:t>&gt;</a:t>
            </a:r>
            <a:r>
              <a:rPr lang="ru-RU" altLang="ru-RU" sz="1600">
                <a:latin typeface="Courier New" panose="02070309020205020404" pitchFamily="49" charset="0"/>
                <a:ea typeface="Times New Roman" panose="02020603050405020304" pitchFamily="18" charset="0"/>
                <a:cs typeface="Courier New" panose="02070309020205020404" pitchFamily="49" charset="0"/>
              </a:rPr>
              <a:t> </a:t>
            </a:r>
            <a:endParaRPr lang="ru-RU" altLang="ru-RU" sz="1600">
              <a:ea typeface="Times New Roman" panose="02020603050405020304" pitchFamily="18" charset="0"/>
              <a:cs typeface="Courier New" panose="02070309020205020404" pitchFamily="49" charset="0"/>
            </a:endParaRPr>
          </a:p>
        </p:txBody>
      </p:sp>
      <p:sp>
        <p:nvSpPr>
          <p:cNvPr id="8" name="Text Box 2"/>
          <p:cNvSpPr txBox="1">
            <a:spLocks noChangeArrowheads="1"/>
          </p:cNvSpPr>
          <p:nvPr/>
        </p:nvSpPr>
        <p:spPr bwMode="auto">
          <a:xfrm>
            <a:off x="690563" y="4730750"/>
            <a:ext cx="7708900" cy="1631950"/>
          </a:xfrm>
          <a:prstGeom prst="rect">
            <a:avLst/>
          </a:prstGeom>
          <a:solidFill>
            <a:srgbClr val="FFFF99"/>
          </a:solidFill>
          <a:ln w="9525">
            <a:noFill/>
            <a:miter lim="800000"/>
            <a:headEnd/>
            <a:tailEnd/>
          </a:ln>
          <a:effectLst>
            <a:outerShdw dist="35921" dir="2700000" algn="ctr" rotWithShape="0">
              <a:srgbClr val="808080"/>
            </a:outerShdw>
          </a:effectLst>
        </p:spPr>
        <p:txBody>
          <a:bodyPr>
            <a:spAutoFit/>
          </a:bodyPr>
          <a:lstStyle/>
          <a:p>
            <a:pPr eaLnBrk="1" hangingPunct="1">
              <a:spcAft>
                <a:spcPts val="0"/>
              </a:spcAft>
              <a:defRPr/>
            </a:pPr>
            <a:r>
              <a:rPr lang="ru-RU" sz="2000" b="1" dirty="0">
                <a:solidFill>
                  <a:srgbClr val="FF0000"/>
                </a:solidFill>
                <a:latin typeface="Courier New" pitchFamily="49" charset="0"/>
                <a:cs typeface="+mn-cs"/>
              </a:rPr>
              <a:t>&lt;h1&gt;</a:t>
            </a:r>
            <a:r>
              <a:rPr lang="ru-RU" sz="2000" b="1" dirty="0">
                <a:latin typeface="Courier New" pitchFamily="49" charset="0"/>
                <a:cs typeface="+mn-cs"/>
              </a:rPr>
              <a:t>Глава 1. Информация</a:t>
            </a:r>
            <a:r>
              <a:rPr lang="ru-RU" sz="2000" b="1" dirty="0">
                <a:solidFill>
                  <a:srgbClr val="FF0000"/>
                </a:solidFill>
                <a:latin typeface="Courier New" pitchFamily="49" charset="0"/>
                <a:cs typeface="+mn-cs"/>
              </a:rPr>
              <a:t>&lt;/h1&gt;</a:t>
            </a:r>
          </a:p>
          <a:p>
            <a:pPr eaLnBrk="1" hangingPunct="1">
              <a:spcAft>
                <a:spcPts val="0"/>
              </a:spcAft>
              <a:defRPr/>
            </a:pPr>
            <a:r>
              <a:rPr lang="ru-RU" sz="2000" b="1" dirty="0">
                <a:solidFill>
                  <a:srgbClr val="0000FF"/>
                </a:solidFill>
                <a:latin typeface="Courier New" pitchFamily="49" charset="0"/>
                <a:cs typeface="+mn-cs"/>
              </a:rPr>
              <a:t>&lt;h2&gt;</a:t>
            </a:r>
            <a:r>
              <a:rPr lang="ru-RU" sz="2000" b="1" dirty="0">
                <a:latin typeface="Courier New" pitchFamily="49" charset="0"/>
                <a:cs typeface="+mn-cs"/>
              </a:rPr>
              <a:t>1.1 Что такое информация?</a:t>
            </a:r>
            <a:r>
              <a:rPr lang="ru-RU" sz="2000" b="1" dirty="0">
                <a:solidFill>
                  <a:srgbClr val="0000FF"/>
                </a:solidFill>
                <a:latin typeface="Courier New" pitchFamily="49" charset="0"/>
                <a:cs typeface="+mn-cs"/>
              </a:rPr>
              <a:t>&lt;/h2&gt;</a:t>
            </a:r>
          </a:p>
          <a:p>
            <a:pPr eaLnBrk="1" hangingPunct="1">
              <a:spcAft>
                <a:spcPts val="0"/>
              </a:spcAft>
              <a:defRPr/>
            </a:pPr>
            <a:r>
              <a:rPr lang="ru-RU" sz="2000" b="1" dirty="0">
                <a:latin typeface="Courier New" pitchFamily="49" charset="0"/>
                <a:cs typeface="+mn-cs"/>
              </a:rPr>
              <a:t>Задачи, связанные с хранением, передачей и обработкой информации человеку приходилось решать во все времена...</a:t>
            </a:r>
          </a:p>
        </p:txBody>
      </p:sp>
      <p:sp>
        <p:nvSpPr>
          <p:cNvPr id="25609" name="Прямоугольник 8"/>
          <p:cNvSpPr>
            <a:spLocks noChangeArrowheads="1"/>
          </p:cNvSpPr>
          <p:nvPr/>
        </p:nvSpPr>
        <p:spPr bwMode="auto">
          <a:xfrm>
            <a:off x="4572000" y="3216275"/>
            <a:ext cx="4114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800" b="1">
                <a:latin typeface="Courier New" panose="02070309020205020404" pitchFamily="49" charset="0"/>
                <a:ea typeface="Times New Roman" panose="02020603050405020304" pitchFamily="18" charset="0"/>
                <a:cs typeface="Courier New" panose="02070309020205020404" pitchFamily="49" charset="0"/>
              </a:rPr>
              <a:t>&lt;</a:t>
            </a:r>
            <a:r>
              <a:rPr lang="ru-RU" altLang="ru-RU" sz="28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h5</a:t>
            </a:r>
            <a:r>
              <a:rPr lang="ru-RU" altLang="ru-RU" sz="2800" b="1">
                <a:latin typeface="Courier New" panose="02070309020205020404" pitchFamily="49" charset="0"/>
                <a:ea typeface="Times New Roman" panose="02020603050405020304" pitchFamily="18" charset="0"/>
                <a:cs typeface="Courier New" panose="02070309020205020404" pitchFamily="49" charset="0"/>
              </a:rPr>
              <a:t>&gt;</a:t>
            </a:r>
            <a:r>
              <a:rPr lang="en-US" altLang="ru-RU" sz="2800" b="1">
                <a:latin typeface="Courier New" panose="02070309020205020404" pitchFamily="49" charset="0"/>
                <a:ea typeface="Times New Roman" panose="02020603050405020304" pitchFamily="18" charset="0"/>
                <a:cs typeface="Courier New" panose="02070309020205020404" pitchFamily="49" charset="0"/>
              </a:rPr>
              <a:t> </a:t>
            </a:r>
            <a:r>
              <a:rPr lang="ru-RU" altLang="ru-RU" sz="1400">
                <a:ea typeface="Times New Roman" panose="02020603050405020304" pitchFamily="18" charset="0"/>
                <a:cs typeface="Courier New" panose="02070309020205020404" pitchFamily="49" charset="0"/>
              </a:rPr>
              <a:t>заголовок 5 уровня</a:t>
            </a:r>
            <a:r>
              <a:rPr lang="en-US" altLang="ru-RU" sz="1400">
                <a:ea typeface="Times New Roman" panose="02020603050405020304" pitchFamily="18" charset="0"/>
                <a:cs typeface="Courier New" panose="02070309020205020404" pitchFamily="49" charset="0"/>
              </a:rPr>
              <a:t> </a:t>
            </a:r>
            <a:r>
              <a:rPr lang="ru-RU" altLang="ru-RU" sz="2800" b="1">
                <a:latin typeface="Courier New" panose="02070309020205020404" pitchFamily="49" charset="0"/>
                <a:ea typeface="Times New Roman" panose="02020603050405020304" pitchFamily="18" charset="0"/>
                <a:cs typeface="Courier New" panose="02070309020205020404" pitchFamily="49" charset="0"/>
              </a:rPr>
              <a:t>&lt;</a:t>
            </a:r>
            <a:r>
              <a:rPr lang="en-US" altLang="ru-RU" sz="28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a:t>
            </a:r>
            <a:r>
              <a:rPr lang="ru-RU" altLang="ru-RU" sz="28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h5</a:t>
            </a:r>
            <a:r>
              <a:rPr lang="ru-RU" altLang="ru-RU" sz="2800" b="1">
                <a:latin typeface="Courier New" panose="02070309020205020404" pitchFamily="49" charset="0"/>
                <a:ea typeface="Times New Roman" panose="02020603050405020304" pitchFamily="18" charset="0"/>
                <a:cs typeface="Courier New" panose="02070309020205020404" pitchFamily="49" charset="0"/>
              </a:rPr>
              <a:t>&gt;</a:t>
            </a:r>
            <a:r>
              <a:rPr lang="en-US" altLang="ru-RU" sz="2800" b="1">
                <a:latin typeface="Courier New" panose="02070309020205020404" pitchFamily="49" charset="0"/>
                <a:ea typeface="Times New Roman" panose="02020603050405020304" pitchFamily="18" charset="0"/>
                <a:cs typeface="Courier New" panose="02070309020205020404" pitchFamily="49" charset="0"/>
              </a:rPr>
              <a:t> </a:t>
            </a:r>
            <a:endParaRPr lang="ru-RU" altLang="ru-RU" sz="2800" b="1">
              <a:latin typeface="Courier New" panose="02070309020205020404" pitchFamily="49" charset="0"/>
              <a:ea typeface="Times New Roman" panose="02020603050405020304" pitchFamily="18" charset="0"/>
              <a:cs typeface="Courier New" panose="02070309020205020404" pitchFamily="49" charset="0"/>
            </a:endParaRPr>
          </a:p>
        </p:txBody>
      </p:sp>
      <p:sp>
        <p:nvSpPr>
          <p:cNvPr id="25610" name="Прямоугольник 9"/>
          <p:cNvSpPr>
            <a:spLocks noChangeArrowheads="1"/>
          </p:cNvSpPr>
          <p:nvPr/>
        </p:nvSpPr>
        <p:spPr bwMode="auto">
          <a:xfrm>
            <a:off x="4640263" y="3711575"/>
            <a:ext cx="38782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800" b="1">
                <a:latin typeface="Courier New" panose="02070309020205020404" pitchFamily="49" charset="0"/>
                <a:ea typeface="Times New Roman" panose="02020603050405020304" pitchFamily="18" charset="0"/>
                <a:cs typeface="Courier New" panose="02070309020205020404" pitchFamily="49" charset="0"/>
              </a:rPr>
              <a:t>&lt;</a:t>
            </a:r>
            <a:r>
              <a:rPr lang="ru-RU" altLang="ru-RU" sz="28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h6</a:t>
            </a:r>
            <a:r>
              <a:rPr lang="ru-RU" altLang="ru-RU" sz="2800" b="1">
                <a:latin typeface="Courier New" panose="02070309020205020404" pitchFamily="49" charset="0"/>
                <a:ea typeface="Times New Roman" panose="02020603050405020304" pitchFamily="18" charset="0"/>
                <a:cs typeface="Courier New" panose="02070309020205020404" pitchFamily="49" charset="0"/>
              </a:rPr>
              <a:t>&gt;</a:t>
            </a:r>
            <a:r>
              <a:rPr lang="ru-RU" altLang="ru-RU" sz="2800">
                <a:ea typeface="Times New Roman" panose="02020603050405020304" pitchFamily="18" charset="0"/>
                <a:cs typeface="Courier New" panose="02070309020205020404" pitchFamily="49" charset="0"/>
              </a:rPr>
              <a:t> </a:t>
            </a:r>
            <a:r>
              <a:rPr lang="ru-RU" altLang="ru-RU" sz="1200">
                <a:ea typeface="Times New Roman" panose="02020603050405020304" pitchFamily="18" charset="0"/>
                <a:cs typeface="Courier New" panose="02070309020205020404" pitchFamily="49" charset="0"/>
              </a:rPr>
              <a:t>заголовок 6 уровня</a:t>
            </a:r>
            <a:r>
              <a:rPr lang="en-US" altLang="ru-RU" sz="1200">
                <a:ea typeface="Times New Roman" panose="02020603050405020304" pitchFamily="18" charset="0"/>
                <a:cs typeface="Courier New" panose="02070309020205020404" pitchFamily="49" charset="0"/>
              </a:rPr>
              <a:t> </a:t>
            </a:r>
            <a:r>
              <a:rPr lang="ru-RU" altLang="ru-RU" sz="28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&lt;</a:t>
            </a:r>
            <a:r>
              <a:rPr lang="en-US" altLang="ru-RU" sz="28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a:t>
            </a:r>
            <a:r>
              <a:rPr lang="ru-RU" altLang="ru-RU" sz="28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h6&gt; </a:t>
            </a:r>
          </a:p>
        </p:txBody>
      </p:sp>
      <p:sp>
        <p:nvSpPr>
          <p:cNvPr id="11" name="Прямоугольник 10"/>
          <p:cNvSpPr/>
          <p:nvPr/>
        </p:nvSpPr>
        <p:spPr bwMode="auto">
          <a:xfrm>
            <a:off x="84137" y="4589214"/>
            <a:ext cx="8743950" cy="1893887"/>
          </a:xfrm>
          <a:prstGeom prst="rect">
            <a:avLst/>
          </a:prstGeom>
          <a:solidFill>
            <a:schemeClr val="accent6">
              <a:lumMod val="40000"/>
              <a:lumOff val="60000"/>
            </a:schemeClr>
          </a:solidFill>
          <a:ln w="12700" cap="flat" cmpd="sng" algn="ctr">
            <a:solidFill>
              <a:schemeClr val="tx1"/>
            </a:solidFill>
            <a:prstDash val="solid"/>
            <a:round/>
            <a:headEnd type="none" w="med" len="med"/>
            <a:tailEnd type="triangle" w="lg" len="lg"/>
          </a:ln>
          <a:effectLst/>
        </p:spPr>
        <p:txBody>
          <a:bodyPr/>
          <a:lstStyle/>
          <a:p>
            <a:r>
              <a:rPr lang="ru-RU" dirty="0"/>
              <a:t>Не используйте заголовки чтобы сделать текст </a:t>
            </a:r>
            <a:r>
              <a:rPr lang="ru-RU" b="1" dirty="0"/>
              <a:t>БОЛЬШИМ</a:t>
            </a:r>
            <a:r>
              <a:rPr lang="ru-RU" dirty="0"/>
              <a:t> или </a:t>
            </a:r>
            <a:r>
              <a:rPr lang="ru-RU" b="1" dirty="0"/>
              <a:t>жирным</a:t>
            </a:r>
            <a:r>
              <a:rPr lang="ru-RU" dirty="0"/>
              <a:t>.</a:t>
            </a:r>
          </a:p>
          <a:p>
            <a:r>
              <a:rPr lang="ru-RU" dirty="0"/>
              <a:t>Поисковые системы используют ваши заголовки для индексации структуры и содержания ваших веб страниц.</a:t>
            </a:r>
          </a:p>
          <a:p>
            <a:pPr eaLnBrk="1" hangingPunct="1">
              <a:defRPr/>
            </a:pPr>
            <a:endParaRPr lang="ru-RU" dirty="0">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dissolve">
                                      <p:cBhvr>
                                        <p:cTn id="7" dur="500"/>
                                        <p:tgtEl>
                                          <p:spTgt spid="1536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5365"/>
                                        </p:tgtEl>
                                        <p:attrNameLst>
                                          <p:attrName>style.visibility</p:attrName>
                                        </p:attrNameLst>
                                      </p:cBhvr>
                                      <p:to>
                                        <p:strVal val="visible"/>
                                      </p:to>
                                    </p:set>
                                    <p:animEffect transition="in" filter="dissolve">
                                      <p:cBhvr>
                                        <p:cTn id="16" dur="500"/>
                                        <p:tgtEl>
                                          <p:spTgt spid="1536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63" presetClass="path" presetSubtype="0" accel="50000" decel="50000" fill="hold" grpId="0" nodeType="clickEffect">
                                  <p:stCondLst>
                                    <p:cond delay="0"/>
                                  </p:stCondLst>
                                  <p:childTnLst>
                                    <p:animMotion origin="layout" path="M -3.33333E-6 -3.36725E-6 L 1.19202 -3.36725E-6 " pathEditMode="relative" rAng="0" ptsTypes="AA">
                                      <p:cBhvr>
                                        <p:cTn id="23" dur="2000" fill="hold"/>
                                        <p:tgtEl>
                                          <p:spTgt spid="11"/>
                                        </p:tgtEl>
                                        <p:attrNameLst>
                                          <p:attrName>ppt_x</p:attrName>
                                          <p:attrName>ppt_y</p:attrName>
                                        </p:attrNameLst>
                                      </p:cBhvr>
                                      <p:rCtr x="596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5365" grpId="0"/>
      <p:bldP spid="8"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Заголовок 1"/>
          <p:cNvSpPr>
            <a:spLocks noGrp="1"/>
          </p:cNvSpPr>
          <p:nvPr>
            <p:ph type="title"/>
          </p:nvPr>
        </p:nvSpPr>
        <p:spPr>
          <a:xfrm>
            <a:off x="311150" y="301625"/>
            <a:ext cx="8375650" cy="471488"/>
          </a:xfrm>
        </p:spPr>
        <p:txBody>
          <a:bodyPr/>
          <a:lstStyle/>
          <a:p>
            <a:r>
              <a:rPr lang="ru-RU" altLang="ru-RU" smtClean="0"/>
              <a:t>Выравнивание заголовков</a:t>
            </a:r>
          </a:p>
        </p:txBody>
      </p:sp>
      <p:sp>
        <p:nvSpPr>
          <p:cNvPr id="26627"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19D919A-6B81-4A1E-92B4-8E48512A6B7A}" type="slidenum">
              <a:rPr lang="ru-RU" altLang="ru-RU" sz="1400" smtClean="0"/>
              <a:pPr>
                <a:spcBef>
                  <a:spcPct val="0"/>
                </a:spcBef>
                <a:buFontTx/>
                <a:buNone/>
              </a:pPr>
              <a:t>25</a:t>
            </a:fld>
            <a:endParaRPr lang="ru-RU" altLang="ru-RU" sz="1400" smtClean="0"/>
          </a:p>
        </p:txBody>
      </p:sp>
      <p:sp>
        <p:nvSpPr>
          <p:cNvPr id="26628"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91137" name="Text Box 1"/>
          <p:cNvSpPr txBox="1">
            <a:spLocks noChangeArrowheads="1"/>
          </p:cNvSpPr>
          <p:nvPr/>
        </p:nvSpPr>
        <p:spPr bwMode="auto">
          <a:xfrm>
            <a:off x="334963" y="1657350"/>
            <a:ext cx="8420100" cy="442913"/>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a:lstStyle/>
          <a:p>
            <a:pPr>
              <a:defRPr/>
            </a:pPr>
            <a:r>
              <a:rPr lang="ru-RU" sz="2400" b="1" dirty="0">
                <a:latin typeface="Courier New" pitchFamily="49" charset="0"/>
                <a:ea typeface="Times New Roman" pitchFamily="18" charset="0"/>
                <a:cs typeface="Courier New" pitchFamily="49" charset="0"/>
              </a:rPr>
              <a:t>&lt;</a:t>
            </a:r>
            <a:r>
              <a:rPr lang="en-US" sz="2400" b="1" dirty="0">
                <a:latin typeface="Courier New" pitchFamily="49" charset="0"/>
                <a:ea typeface="Times New Roman" pitchFamily="18" charset="0"/>
                <a:cs typeface="Courier New" pitchFamily="49" charset="0"/>
              </a:rPr>
              <a:t>h</a:t>
            </a:r>
            <a:r>
              <a:rPr lang="ru-RU" sz="2400" b="1" dirty="0">
                <a:latin typeface="Courier New" pitchFamily="49" charset="0"/>
                <a:ea typeface="Times New Roman" pitchFamily="18" charset="0"/>
                <a:cs typeface="Courier New" pitchFamily="49" charset="0"/>
              </a:rPr>
              <a:t>1 </a:t>
            </a:r>
            <a:r>
              <a:rPr lang="ru-RU" sz="2400" b="1" dirty="0" err="1">
                <a:solidFill>
                  <a:srgbClr val="FF0000"/>
                </a:solidFill>
                <a:latin typeface="Courier New" pitchFamily="49" charset="0"/>
                <a:ea typeface="Times New Roman" pitchFamily="18" charset="0"/>
                <a:cs typeface="Courier New" pitchFamily="49" charset="0"/>
              </a:rPr>
              <a:t>align</a:t>
            </a:r>
            <a:r>
              <a:rPr lang="ru-RU" sz="2400" b="1" dirty="0" err="1">
                <a:latin typeface="Courier New" pitchFamily="49" charset="0"/>
                <a:ea typeface="Times New Roman" pitchFamily="18" charset="0"/>
                <a:cs typeface="Courier New" pitchFamily="49" charset="0"/>
              </a:rPr>
              <a:t>=</a:t>
            </a:r>
            <a:r>
              <a:rPr lang="en-US" sz="2400" b="1" dirty="0">
                <a:solidFill>
                  <a:srgbClr val="0000FF"/>
                </a:solidFill>
                <a:latin typeface="Courier New" pitchFamily="49" charset="0"/>
                <a:ea typeface="Times New Roman" pitchFamily="18" charset="0"/>
                <a:cs typeface="Courier New" pitchFamily="49" charset="0"/>
              </a:rPr>
              <a:t>"center"</a:t>
            </a:r>
            <a:r>
              <a:rPr lang="ru-RU" sz="2400" b="1" dirty="0">
                <a:latin typeface="Courier New" pitchFamily="49" charset="0"/>
                <a:ea typeface="Times New Roman" pitchFamily="18" charset="0"/>
                <a:cs typeface="Courier New" pitchFamily="49" charset="0"/>
              </a:rPr>
              <a:t>&gt;Глава 1. Информация&lt;/</a:t>
            </a:r>
            <a:r>
              <a:rPr lang="en-US" sz="2400" b="1" dirty="0">
                <a:latin typeface="Courier New" pitchFamily="49" charset="0"/>
                <a:ea typeface="Times New Roman" pitchFamily="18" charset="0"/>
                <a:cs typeface="Courier New" pitchFamily="49" charset="0"/>
              </a:rPr>
              <a:t>h</a:t>
            </a:r>
            <a:r>
              <a:rPr lang="ru-RU" sz="2400" b="1" dirty="0">
                <a:latin typeface="Courier New" pitchFamily="49" charset="0"/>
                <a:ea typeface="Times New Roman" pitchFamily="18" charset="0"/>
                <a:cs typeface="Courier New" pitchFamily="49" charset="0"/>
              </a:rPr>
              <a:t>1&gt;</a:t>
            </a:r>
            <a:endParaRPr lang="ru-RU" sz="2400" dirty="0">
              <a:cs typeface="+mn-cs"/>
            </a:endParaRPr>
          </a:p>
        </p:txBody>
      </p:sp>
      <p:sp>
        <p:nvSpPr>
          <p:cNvPr id="6" name="AutoShape 10"/>
          <p:cNvSpPr>
            <a:spLocks noChangeArrowheads="1"/>
          </p:cNvSpPr>
          <p:nvPr/>
        </p:nvSpPr>
        <p:spPr bwMode="auto">
          <a:xfrm>
            <a:off x="512763" y="2308225"/>
            <a:ext cx="2182812" cy="1050925"/>
          </a:xfrm>
          <a:prstGeom prst="wedgeRoundRectCallout">
            <a:avLst>
              <a:gd name="adj1" fmla="val 46343"/>
              <a:gd name="adj2" fmla="val -76931"/>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eaLnBrk="1" hangingPunct="1">
              <a:lnSpc>
                <a:spcPct val="80000"/>
              </a:lnSpc>
              <a:defRPr/>
            </a:pPr>
            <a:r>
              <a:rPr lang="en-US" sz="2200" dirty="0">
                <a:latin typeface="Arial" charset="0"/>
                <a:cs typeface="+mn-cs"/>
              </a:rPr>
              <a:t>left, </a:t>
            </a:r>
            <a:endParaRPr lang="ru-RU" sz="2200" dirty="0">
              <a:latin typeface="Arial" charset="0"/>
              <a:cs typeface="+mn-cs"/>
            </a:endParaRPr>
          </a:p>
          <a:p>
            <a:pPr algn="ctr" eaLnBrk="1" hangingPunct="1">
              <a:lnSpc>
                <a:spcPct val="80000"/>
              </a:lnSpc>
              <a:defRPr/>
            </a:pPr>
            <a:r>
              <a:rPr lang="en-US" sz="2200" dirty="0">
                <a:latin typeface="Arial" charset="0"/>
                <a:cs typeface="+mn-cs"/>
              </a:rPr>
              <a:t>center, </a:t>
            </a:r>
            <a:endParaRPr lang="ru-RU" sz="2200" dirty="0">
              <a:latin typeface="Arial" charset="0"/>
              <a:cs typeface="+mn-cs"/>
            </a:endParaRPr>
          </a:p>
          <a:p>
            <a:pPr algn="r" eaLnBrk="1" hangingPunct="1">
              <a:lnSpc>
                <a:spcPct val="80000"/>
              </a:lnSpc>
              <a:defRPr/>
            </a:pPr>
            <a:r>
              <a:rPr lang="en-US" sz="2200" dirty="0">
                <a:latin typeface="Arial" charset="0"/>
                <a:cs typeface="+mn-cs"/>
              </a:rPr>
              <a:t>right</a:t>
            </a:r>
            <a:r>
              <a:rPr lang="ru-RU" sz="2200" dirty="0">
                <a:latin typeface="Arial" charset="0"/>
                <a:cs typeface="+mn-cs"/>
              </a:rPr>
              <a:t> </a:t>
            </a:r>
          </a:p>
        </p:txBody>
      </p:sp>
      <p:sp>
        <p:nvSpPr>
          <p:cNvPr id="7" name="AutoShape 10"/>
          <p:cNvSpPr>
            <a:spLocks noChangeArrowheads="1"/>
          </p:cNvSpPr>
          <p:nvPr/>
        </p:nvSpPr>
        <p:spPr bwMode="auto">
          <a:xfrm>
            <a:off x="1489075" y="912812"/>
            <a:ext cx="1398588" cy="427038"/>
          </a:xfrm>
          <a:prstGeom prst="wedgeRoundRectCallout">
            <a:avLst>
              <a:gd name="adj1" fmla="val -44554"/>
              <a:gd name="adj2" fmla="val 13049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200" dirty="0" smtClean="0">
                <a:latin typeface="Arial" charset="0"/>
                <a:cs typeface="+mn-cs"/>
              </a:rPr>
              <a:t>атрибут</a:t>
            </a:r>
            <a:endParaRPr lang="ru-RU" sz="2200" dirty="0">
              <a:latin typeface="Arial" charset="0"/>
              <a:cs typeface="+mn-cs"/>
            </a:endParaRPr>
          </a:p>
        </p:txBody>
      </p:sp>
      <p:pic>
        <p:nvPicPr>
          <p:cNvPr id="9114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478" t="30820" r="877" b="7057"/>
          <a:stretch>
            <a:fillRect/>
          </a:stretch>
        </p:blipFill>
        <p:spPr bwMode="auto">
          <a:xfrm>
            <a:off x="2887663" y="2552700"/>
            <a:ext cx="5859462"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9" name="Полилиния 8"/>
          <p:cNvSpPr>
            <a:spLocks noChangeArrowheads="1"/>
          </p:cNvSpPr>
          <p:nvPr/>
        </p:nvSpPr>
        <p:spPr bwMode="auto">
          <a:xfrm>
            <a:off x="2960688" y="2019300"/>
            <a:ext cx="1547812" cy="1104900"/>
          </a:xfrm>
          <a:custGeom>
            <a:avLst/>
            <a:gdLst>
              <a:gd name="T0" fmla="*/ 0 w 1548143"/>
              <a:gd name="T1" fmla="*/ 0 h 1104523"/>
              <a:gd name="T2" fmla="*/ 370165 w 1548143"/>
              <a:gd name="T3" fmla="*/ 254627 h 1104523"/>
              <a:gd name="T4" fmla="*/ 1083400 w 1548143"/>
              <a:gd name="T5" fmla="*/ 290998 h 1104523"/>
              <a:gd name="T6" fmla="*/ 1543845 w 1548143"/>
              <a:gd name="T7" fmla="*/ 1109434 h 1104523"/>
              <a:gd name="T8" fmla="*/ 0 60000 65536"/>
              <a:gd name="T9" fmla="*/ 0 60000 65536"/>
              <a:gd name="T10" fmla="*/ 0 60000 65536"/>
              <a:gd name="T11" fmla="*/ 0 60000 65536"/>
              <a:gd name="T12" fmla="*/ 0 w 1548143"/>
              <a:gd name="T13" fmla="*/ 0 h 1104523"/>
              <a:gd name="T14" fmla="*/ 1548143 w 1548143"/>
              <a:gd name="T15" fmla="*/ 1104523 h 1104523"/>
            </a:gdLst>
            <a:ahLst/>
            <a:cxnLst>
              <a:cxn ang="T8">
                <a:pos x="T0" y="T1"/>
              </a:cxn>
              <a:cxn ang="T9">
                <a:pos x="T2" y="T3"/>
              </a:cxn>
              <a:cxn ang="T10">
                <a:pos x="T4" y="T5"/>
              </a:cxn>
              <a:cxn ang="T11">
                <a:pos x="T6" y="T7"/>
              </a:cxn>
            </a:cxnLst>
            <a:rect l="T12" t="T13" r="T14" b="T15"/>
            <a:pathLst>
              <a:path w="1548143" h="1104523">
                <a:moveTo>
                  <a:pt x="0" y="0"/>
                </a:moveTo>
                <a:cubicBezTo>
                  <a:pt x="95061" y="102606"/>
                  <a:pt x="190123" y="205212"/>
                  <a:pt x="371192" y="253497"/>
                </a:cubicBezTo>
                <a:cubicBezTo>
                  <a:pt x="552261" y="301782"/>
                  <a:pt x="890258" y="147873"/>
                  <a:pt x="1086416" y="289711"/>
                </a:cubicBezTo>
                <a:cubicBezTo>
                  <a:pt x="1282575" y="431549"/>
                  <a:pt x="1415359" y="768036"/>
                  <a:pt x="1548143" y="1104523"/>
                </a:cubicBezTo>
              </a:path>
            </a:pathLst>
          </a:custGeom>
          <a:noFill/>
          <a:ln w="19050" algn="ctr">
            <a:solidFill>
              <a:srgbClr val="0000FF"/>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10" name="AutoShape 10"/>
          <p:cNvSpPr>
            <a:spLocks noChangeArrowheads="1"/>
          </p:cNvSpPr>
          <p:nvPr/>
        </p:nvSpPr>
        <p:spPr bwMode="auto">
          <a:xfrm>
            <a:off x="3100386" y="884238"/>
            <a:ext cx="1636505" cy="427038"/>
          </a:xfrm>
          <a:prstGeom prst="wedgeRoundRectCallout">
            <a:avLst>
              <a:gd name="adj1" fmla="val -48218"/>
              <a:gd name="adj2" fmla="val 144533"/>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200" dirty="0" smtClean="0">
                <a:latin typeface="Arial" charset="0"/>
                <a:cs typeface="+mn-cs"/>
              </a:rPr>
              <a:t>значение</a:t>
            </a:r>
            <a:endParaRPr lang="ru-RU" sz="2200" dirty="0">
              <a:latin typeface="Arial"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1140"/>
                                        </p:tgtEl>
                                        <p:attrNameLst>
                                          <p:attrName>style.visibility</p:attrName>
                                        </p:attrNameLst>
                                      </p:cBhvr>
                                      <p:to>
                                        <p:strVal val="visible"/>
                                      </p:to>
                                    </p:set>
                                    <p:animEffect transition="in" filter="dissolve">
                                      <p:cBhvr>
                                        <p:cTn id="7" dur="500"/>
                                        <p:tgtEl>
                                          <p:spTgt spid="9114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1137"/>
                                        </p:tgtEl>
                                        <p:attrNameLst>
                                          <p:attrName>style.visibility</p:attrName>
                                        </p:attrNameLst>
                                      </p:cBhvr>
                                      <p:to>
                                        <p:strVal val="visible"/>
                                      </p:to>
                                    </p:set>
                                    <p:animEffect transition="in" filter="dissolve">
                                      <p:cBhvr>
                                        <p:cTn id="10" dur="500"/>
                                        <p:tgtEl>
                                          <p:spTgt spid="91137"/>
                                        </p:tgtEl>
                                      </p:cBhvr>
                                    </p:animEffect>
                                  </p:childTnLst>
                                </p:cTn>
                              </p:par>
                            </p:childTnLst>
                          </p:cTn>
                        </p:par>
                        <p:par>
                          <p:cTn id="11" fill="hold" nodeType="afterGroup">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7" grpId="0" animBg="1"/>
      <p:bldP spid="6" grpId="0" animBg="1"/>
      <p:bldP spid="7"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50" y="499746"/>
            <a:ext cx="9137650" cy="471086"/>
          </a:xfrm>
        </p:spPr>
        <p:txBody>
          <a:bodyPr/>
          <a:lstStyle/>
          <a:p>
            <a:r>
              <a:rPr lang="ru-RU" altLang="ru-RU" sz="2800" dirty="0">
                <a:solidFill>
                  <a:srgbClr val="000000"/>
                </a:solidFill>
              </a:rPr>
              <a:t>Тег</a:t>
            </a:r>
            <a:r>
              <a:rPr lang="en-US" altLang="ru-RU" sz="2800" dirty="0">
                <a:solidFill>
                  <a:srgbClr val="000000"/>
                </a:solidFill>
              </a:rPr>
              <a:t> </a:t>
            </a:r>
            <a:r>
              <a:rPr lang="ru-RU" altLang="ru-RU" sz="2800" dirty="0">
                <a:solidFill>
                  <a:srgbClr val="000000"/>
                </a:solidFill>
              </a:rPr>
              <a:t> </a:t>
            </a:r>
            <a:r>
              <a:rPr lang="ru-RU" altLang="ru-RU" sz="3200" dirty="0">
                <a:solidFill>
                  <a:srgbClr val="C00000"/>
                </a:solidFill>
                <a:latin typeface="Courier New" panose="02070309020205020404" pitchFamily="49" charset="0"/>
              </a:rPr>
              <a:t>&lt;</a:t>
            </a:r>
            <a:r>
              <a:rPr lang="en-US" altLang="ru-RU" sz="3200" dirty="0">
                <a:solidFill>
                  <a:srgbClr val="C00000"/>
                </a:solidFill>
                <a:latin typeface="Courier New" panose="02070309020205020404" pitchFamily="49" charset="0"/>
              </a:rPr>
              <a:t>font</a:t>
            </a:r>
            <a:r>
              <a:rPr lang="ru-RU" altLang="ru-RU" sz="3200" dirty="0">
                <a:solidFill>
                  <a:srgbClr val="C00000"/>
                </a:solidFill>
                <a:latin typeface="Courier New" panose="02070309020205020404" pitchFamily="49" charset="0"/>
              </a:rPr>
              <a:t>&gt;</a:t>
            </a:r>
            <a:r>
              <a:rPr lang="ru-RU" altLang="ru-RU" sz="2800" dirty="0">
                <a:solidFill>
                  <a:srgbClr val="000000"/>
                </a:solidFill>
              </a:rPr>
              <a:t> </a:t>
            </a:r>
            <a:r>
              <a:rPr lang="en-US" altLang="ru-RU" sz="2800" dirty="0">
                <a:solidFill>
                  <a:srgbClr val="000000"/>
                </a:solidFill>
              </a:rPr>
              <a:t> - </a:t>
            </a:r>
            <a:r>
              <a:rPr lang="ru-RU" altLang="ru-RU" sz="2800" dirty="0">
                <a:solidFill>
                  <a:srgbClr val="000000"/>
                </a:solidFill>
              </a:rPr>
              <a:t> </a:t>
            </a:r>
            <a:r>
              <a:rPr lang="ru-RU" altLang="ru-RU" sz="2400" dirty="0">
                <a:solidFill>
                  <a:srgbClr val="0000FF"/>
                </a:solidFill>
              </a:rPr>
              <a:t>для изменения характеристик текста</a:t>
            </a:r>
            <a:r>
              <a:rPr lang="en-US" altLang="ru-RU" sz="2400" dirty="0">
                <a:solidFill>
                  <a:srgbClr val="0000FF"/>
                </a:solidFill>
              </a:rPr>
              <a:t>:</a:t>
            </a:r>
            <a:r>
              <a:rPr lang="ru-RU" altLang="ru-RU" sz="2400" dirty="0">
                <a:solidFill>
                  <a:srgbClr val="0000FF"/>
                </a:solidFill>
              </a:rPr>
              <a:t> </a:t>
            </a:r>
            <a:r>
              <a:rPr lang="en-US" altLang="ru-RU" sz="2800" dirty="0">
                <a:solidFill>
                  <a:srgbClr val="0000FF"/>
                </a:solidFill>
              </a:rPr>
              <a:t/>
            </a:r>
            <a:br>
              <a:rPr lang="en-US" altLang="ru-RU" sz="2800" dirty="0">
                <a:solidFill>
                  <a:srgbClr val="0000FF"/>
                </a:solidFill>
              </a:rPr>
            </a:br>
            <a:endParaRPr lang="ru-RU" sz="3200" kern="1200" dirty="0">
              <a:solidFill>
                <a:srgbClr val="FF0000"/>
              </a:solidFill>
              <a:latin typeface="Arial" pitchFamily="34" charset="0"/>
              <a:ea typeface="+mn-ea"/>
              <a:cs typeface="Arial" pitchFamily="34" charset="0"/>
            </a:endParaRPr>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26</a:t>
            </a:fld>
            <a:endParaRPr lang="ru-RU" altLang="ru-RU"/>
          </a:p>
        </p:txBody>
      </p:sp>
      <p:sp>
        <p:nvSpPr>
          <p:cNvPr id="4" name="Содержимое 2"/>
          <p:cNvSpPr txBox="1">
            <a:spLocks/>
          </p:cNvSpPr>
          <p:nvPr/>
        </p:nvSpPr>
        <p:spPr>
          <a:xfrm>
            <a:off x="6350" y="1516501"/>
            <a:ext cx="9137650" cy="3162180"/>
          </a:xfrm>
          <a:prstGeom prst="rect">
            <a:avLst/>
          </a:prstGeom>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fontAlgn="auto">
              <a:spcAft>
                <a:spcPts val="0"/>
              </a:spcAft>
              <a:buNone/>
              <a:defRPr/>
            </a:pPr>
            <a:r>
              <a:rPr lang="ru-RU" b="1" kern="0" dirty="0" smtClean="0">
                <a:solidFill>
                  <a:schemeClr val="accent6"/>
                </a:solidFill>
                <a:latin typeface="Arial" pitchFamily="34" charset="0"/>
                <a:cs typeface="Arial" pitchFamily="34" charset="0"/>
              </a:rPr>
              <a:t>Атрибуты тега</a:t>
            </a:r>
            <a:r>
              <a:rPr lang="ru-RU" kern="0" dirty="0" smtClean="0">
                <a:latin typeface="Arial" pitchFamily="34" charset="0"/>
                <a:cs typeface="Arial" pitchFamily="34" charset="0"/>
              </a:rPr>
              <a:t>:</a:t>
            </a:r>
          </a:p>
          <a:p>
            <a:pPr marL="0" indent="0" fontAlgn="auto">
              <a:spcAft>
                <a:spcPts val="0"/>
              </a:spcAft>
              <a:buNone/>
              <a:defRPr/>
            </a:pPr>
            <a:r>
              <a:rPr lang="en-US" sz="2400" b="1" dirty="0">
                <a:solidFill>
                  <a:srgbClr val="FF0000"/>
                </a:solidFill>
                <a:latin typeface="Arial" pitchFamily="34" charset="0"/>
                <a:cs typeface="Arial" pitchFamily="34" charset="0"/>
              </a:rPr>
              <a:t>FACE</a:t>
            </a:r>
            <a:r>
              <a:rPr lang="ru-RU" sz="2400" dirty="0">
                <a:solidFill>
                  <a:srgbClr val="FF0000"/>
                </a:solidFill>
                <a:latin typeface="Arial" pitchFamily="34" charset="0"/>
                <a:cs typeface="Arial" pitchFamily="34" charset="0"/>
              </a:rPr>
              <a:t> </a:t>
            </a:r>
            <a:r>
              <a:rPr lang="ru-RU" sz="2400" dirty="0">
                <a:latin typeface="Arial" pitchFamily="34" charset="0"/>
                <a:cs typeface="Arial" pitchFamily="34" charset="0"/>
              </a:rPr>
              <a:t>– определяет гарнитуры шрифтов</a:t>
            </a:r>
          </a:p>
          <a:p>
            <a:pPr marL="0" indent="0" algn="ctr" fontAlgn="auto">
              <a:spcAft>
                <a:spcPts val="0"/>
              </a:spcAft>
              <a:buNone/>
              <a:defRPr/>
            </a:pPr>
            <a:r>
              <a:rPr lang="ru-RU" sz="2400" dirty="0" smtClean="0">
                <a:latin typeface="Arial" pitchFamily="34" charset="0"/>
                <a:cs typeface="Arial" pitchFamily="34" charset="0"/>
              </a:rPr>
              <a:t> </a:t>
            </a:r>
            <a:r>
              <a:rPr lang="ru-RU" sz="2400" dirty="0">
                <a:latin typeface="Arial" pitchFamily="34" charset="0"/>
                <a:cs typeface="Arial" pitchFamily="34" charset="0"/>
              </a:rPr>
              <a:t>(</a:t>
            </a:r>
            <a:r>
              <a:rPr lang="en-US" sz="2400" dirty="0">
                <a:solidFill>
                  <a:schemeClr val="accent6">
                    <a:lumMod val="75000"/>
                  </a:schemeClr>
                </a:solidFill>
                <a:latin typeface="Arial" pitchFamily="34" charset="0"/>
                <a:cs typeface="Arial" pitchFamily="34" charset="0"/>
              </a:rPr>
              <a:t>Arial, Courier, Times New Roman </a:t>
            </a:r>
            <a:r>
              <a:rPr lang="ru-RU" sz="2400" dirty="0">
                <a:solidFill>
                  <a:schemeClr val="accent6">
                    <a:lumMod val="75000"/>
                  </a:schemeClr>
                </a:solidFill>
                <a:latin typeface="Arial" pitchFamily="34" charset="0"/>
                <a:cs typeface="Arial" pitchFamily="34" charset="0"/>
              </a:rPr>
              <a:t>и др.</a:t>
            </a:r>
            <a:r>
              <a:rPr lang="en-US" sz="2400" dirty="0">
                <a:latin typeface="Arial" pitchFamily="34" charset="0"/>
                <a:cs typeface="Arial" pitchFamily="34" charset="0"/>
              </a:rPr>
              <a:t>)</a:t>
            </a:r>
          </a:p>
          <a:p>
            <a:pPr marL="0" indent="0" fontAlgn="auto">
              <a:spcAft>
                <a:spcPts val="0"/>
              </a:spcAft>
              <a:buNone/>
              <a:defRPr/>
            </a:pPr>
            <a:r>
              <a:rPr lang="en-US" sz="2400" b="1" dirty="0">
                <a:solidFill>
                  <a:srgbClr val="FF0000"/>
                </a:solidFill>
                <a:latin typeface="Arial" pitchFamily="34" charset="0"/>
                <a:cs typeface="Arial" pitchFamily="34" charset="0"/>
              </a:rPr>
              <a:t>SIZE</a:t>
            </a:r>
            <a:r>
              <a:rPr lang="ru-RU" sz="2400" dirty="0">
                <a:solidFill>
                  <a:srgbClr val="FF0000"/>
                </a:solidFill>
                <a:latin typeface="Arial" pitchFamily="34" charset="0"/>
                <a:cs typeface="Arial" pitchFamily="34" charset="0"/>
              </a:rPr>
              <a:t> </a:t>
            </a:r>
            <a:r>
              <a:rPr lang="ru-RU" sz="2400" dirty="0">
                <a:latin typeface="Arial" pitchFamily="34" charset="0"/>
                <a:cs typeface="Arial" pitchFamily="34" charset="0"/>
              </a:rPr>
              <a:t>– задает размер шрифта в условных единицах </a:t>
            </a:r>
            <a:r>
              <a:rPr lang="ru-RU" sz="2400" dirty="0">
                <a:solidFill>
                  <a:schemeClr val="accent6">
                    <a:lumMod val="75000"/>
                  </a:schemeClr>
                </a:solidFill>
                <a:latin typeface="Arial" pitchFamily="34" charset="0"/>
                <a:cs typeface="Arial" pitchFamily="34" charset="0"/>
              </a:rPr>
              <a:t>от 1 до 7. </a:t>
            </a:r>
          </a:p>
          <a:p>
            <a:pPr marL="0" indent="0" fontAlgn="auto">
              <a:spcAft>
                <a:spcPts val="0"/>
              </a:spcAft>
              <a:buNone/>
              <a:defRPr/>
            </a:pPr>
            <a:r>
              <a:rPr lang="ru-RU" sz="2400" dirty="0" smtClean="0">
                <a:latin typeface="Arial" pitchFamily="34" charset="0"/>
                <a:cs typeface="Arial" pitchFamily="34" charset="0"/>
              </a:rPr>
              <a:t>Можно указать как абсолютной величиной </a:t>
            </a:r>
            <a:r>
              <a:rPr lang="ru-RU" sz="2400" dirty="0" smtClean="0">
                <a:solidFill>
                  <a:schemeClr val="accent6">
                    <a:lumMod val="75000"/>
                  </a:schemeClr>
                </a:solidFill>
                <a:latin typeface="Arial" pitchFamily="34" charset="0"/>
                <a:cs typeface="Arial" pitchFamily="34" charset="0"/>
              </a:rPr>
              <a:t>(</a:t>
            </a:r>
            <a:r>
              <a:rPr lang="en-US" sz="2400" dirty="0" smtClean="0">
                <a:solidFill>
                  <a:schemeClr val="accent6">
                    <a:lumMod val="75000"/>
                  </a:schemeClr>
                </a:solidFill>
                <a:latin typeface="Arial" pitchFamily="34" charset="0"/>
                <a:cs typeface="Arial" pitchFamily="34" charset="0"/>
              </a:rPr>
              <a:t>size=“4”)</a:t>
            </a:r>
            <a:r>
              <a:rPr lang="ru-RU" sz="2400" dirty="0" smtClean="0">
                <a:latin typeface="Arial" pitchFamily="34" charset="0"/>
                <a:cs typeface="Arial" pitchFamily="34" charset="0"/>
              </a:rPr>
              <a:t>, </a:t>
            </a:r>
            <a:r>
              <a:rPr lang="ru-RU" sz="2400" dirty="0">
                <a:latin typeface="Arial" pitchFamily="34" charset="0"/>
                <a:cs typeface="Arial" pitchFamily="34" charset="0"/>
              </a:rPr>
              <a:t>так и относительной </a:t>
            </a:r>
            <a:r>
              <a:rPr lang="ru-RU" sz="2400" dirty="0">
                <a:solidFill>
                  <a:schemeClr val="accent6">
                    <a:lumMod val="75000"/>
                  </a:schemeClr>
                </a:solidFill>
                <a:latin typeface="Arial" pitchFamily="34" charset="0"/>
                <a:cs typeface="Arial" pitchFamily="34" charset="0"/>
              </a:rPr>
              <a:t>(</a:t>
            </a:r>
            <a:r>
              <a:rPr lang="en-US" sz="2400" dirty="0">
                <a:solidFill>
                  <a:schemeClr val="accent6">
                    <a:lumMod val="75000"/>
                  </a:schemeClr>
                </a:solidFill>
                <a:latin typeface="Arial" pitchFamily="34" charset="0"/>
                <a:cs typeface="Arial" pitchFamily="34" charset="0"/>
              </a:rPr>
              <a:t>size=“</a:t>
            </a:r>
            <a:r>
              <a:rPr lang="ru-RU" sz="2400" dirty="0">
                <a:solidFill>
                  <a:schemeClr val="accent6">
                    <a:lumMod val="75000"/>
                  </a:schemeClr>
                </a:solidFill>
                <a:latin typeface="Arial" pitchFamily="34" charset="0"/>
                <a:cs typeface="Arial" pitchFamily="34" charset="0"/>
              </a:rPr>
              <a:t>+2</a:t>
            </a:r>
            <a:r>
              <a:rPr lang="en-US" sz="2400" dirty="0">
                <a:solidFill>
                  <a:schemeClr val="accent6">
                    <a:lumMod val="75000"/>
                  </a:schemeClr>
                </a:solidFill>
                <a:latin typeface="Arial" pitchFamily="34" charset="0"/>
                <a:cs typeface="Arial" pitchFamily="34" charset="0"/>
              </a:rPr>
              <a:t>”</a:t>
            </a:r>
            <a:r>
              <a:rPr lang="ru-RU" sz="2400" dirty="0">
                <a:solidFill>
                  <a:schemeClr val="accent6">
                    <a:lumMod val="75000"/>
                  </a:schemeClr>
                </a:solidFill>
                <a:latin typeface="Arial" pitchFamily="34" charset="0"/>
                <a:cs typeface="Arial" pitchFamily="34" charset="0"/>
              </a:rPr>
              <a:t>, </a:t>
            </a:r>
            <a:r>
              <a:rPr lang="en-US" sz="2400" dirty="0">
                <a:solidFill>
                  <a:schemeClr val="accent6">
                    <a:lumMod val="75000"/>
                  </a:schemeClr>
                </a:solidFill>
                <a:latin typeface="Arial" pitchFamily="34" charset="0"/>
                <a:cs typeface="Arial" pitchFamily="34" charset="0"/>
              </a:rPr>
              <a:t>size=“</a:t>
            </a:r>
            <a:r>
              <a:rPr lang="ru-RU" sz="2400" dirty="0">
                <a:solidFill>
                  <a:schemeClr val="accent6">
                    <a:lumMod val="75000"/>
                  </a:schemeClr>
                </a:solidFill>
                <a:latin typeface="Arial" pitchFamily="34" charset="0"/>
                <a:cs typeface="Arial" pitchFamily="34" charset="0"/>
              </a:rPr>
              <a:t>-1</a:t>
            </a:r>
            <a:r>
              <a:rPr lang="en-US" sz="2400" dirty="0" smtClean="0">
                <a:solidFill>
                  <a:schemeClr val="accent6">
                    <a:lumMod val="75000"/>
                  </a:schemeClr>
                </a:solidFill>
                <a:latin typeface="Arial" pitchFamily="34" charset="0"/>
                <a:cs typeface="Arial" pitchFamily="34" charset="0"/>
              </a:rPr>
              <a:t>”)</a:t>
            </a:r>
            <a:endParaRPr lang="en-US" sz="2400" dirty="0">
              <a:solidFill>
                <a:schemeClr val="accent6">
                  <a:lumMod val="75000"/>
                </a:schemeClr>
              </a:solidFill>
              <a:latin typeface="Arial" pitchFamily="34" charset="0"/>
              <a:cs typeface="Arial" pitchFamily="34" charset="0"/>
            </a:endParaRPr>
          </a:p>
          <a:p>
            <a:pPr marL="0" indent="0" fontAlgn="auto">
              <a:spcAft>
                <a:spcPts val="0"/>
              </a:spcAft>
              <a:buNone/>
              <a:defRPr/>
            </a:pPr>
            <a:r>
              <a:rPr lang="en-US" sz="2400" b="1" dirty="0">
                <a:solidFill>
                  <a:srgbClr val="FF0000"/>
                </a:solidFill>
                <a:latin typeface="Arial" pitchFamily="34" charset="0"/>
                <a:cs typeface="Arial" pitchFamily="34" charset="0"/>
              </a:rPr>
              <a:t>COLOR</a:t>
            </a:r>
            <a:r>
              <a:rPr lang="ru-RU" sz="2400" dirty="0">
                <a:solidFill>
                  <a:srgbClr val="FF0000"/>
                </a:solidFill>
                <a:latin typeface="Arial" pitchFamily="34" charset="0"/>
                <a:cs typeface="Arial" pitchFamily="34" charset="0"/>
              </a:rPr>
              <a:t> </a:t>
            </a:r>
            <a:r>
              <a:rPr lang="ru-RU" sz="2400" dirty="0">
                <a:latin typeface="Arial" pitchFamily="34" charset="0"/>
                <a:cs typeface="Arial" pitchFamily="34" charset="0"/>
              </a:rPr>
              <a:t>– устанавливает цвет текста.</a:t>
            </a:r>
          </a:p>
        </p:txBody>
      </p:sp>
      <p:sp>
        <p:nvSpPr>
          <p:cNvPr id="5" name="Прямоугольник 4"/>
          <p:cNvSpPr/>
          <p:nvPr/>
        </p:nvSpPr>
        <p:spPr>
          <a:xfrm>
            <a:off x="892492" y="825045"/>
            <a:ext cx="7365365" cy="584775"/>
          </a:xfrm>
          <a:prstGeom prst="rect">
            <a:avLst/>
          </a:prstGeom>
        </p:spPr>
        <p:txBody>
          <a:bodyPr wrap="square">
            <a:spAutoFit/>
          </a:bodyPr>
          <a:lstStyle/>
          <a:p>
            <a:pPr algn="ctr"/>
            <a:r>
              <a:rPr lang="ru-RU" altLang="ru-RU" sz="3200" b="1" dirty="0">
                <a:solidFill>
                  <a:srgbClr val="FF0000"/>
                </a:solidFill>
              </a:rPr>
              <a:t>цвет,  размер,  гарнитура шрифта</a:t>
            </a:r>
            <a:endParaRPr lang="en-US" altLang="ru-RU" sz="3200" b="1" dirty="0">
              <a:solidFill>
                <a:srgbClr val="FF0000"/>
              </a:solidFill>
            </a:endParaRPr>
          </a:p>
        </p:txBody>
      </p:sp>
      <p:sp>
        <p:nvSpPr>
          <p:cNvPr id="7" name="Прямоугольник 6"/>
          <p:cNvSpPr/>
          <p:nvPr/>
        </p:nvSpPr>
        <p:spPr>
          <a:xfrm>
            <a:off x="186054" y="4785362"/>
            <a:ext cx="8778240" cy="1200329"/>
          </a:xfrm>
          <a:prstGeom prst="rect">
            <a:avLst/>
          </a:prstGeom>
          <a:solidFill>
            <a:srgbClr val="FFFF66"/>
          </a:solidFill>
          <a:ln>
            <a:solidFill>
              <a:schemeClr val="accent5">
                <a:lumMod val="25000"/>
              </a:schemeClr>
            </a:solidFill>
          </a:ln>
        </p:spPr>
        <p:txBody>
          <a:bodyPr wrap="square">
            <a:spAutoFit/>
          </a:bodyPr>
          <a:lstStyle/>
          <a:p>
            <a:pPr fontAlgn="auto">
              <a:spcAft>
                <a:spcPts val="0"/>
              </a:spcAft>
              <a:defRPr/>
            </a:pPr>
            <a:r>
              <a:rPr lang="en-US" sz="2400" b="1" dirty="0" smtClean="0">
                <a:solidFill>
                  <a:srgbClr val="C00000"/>
                </a:solidFill>
                <a:latin typeface="Courier New" panose="02070309020205020404" pitchFamily="49" charset="0"/>
                <a:cs typeface="Courier New" panose="02070309020205020404" pitchFamily="49" charset="0"/>
              </a:rPr>
              <a:t>&lt; FONT </a:t>
            </a:r>
            <a:r>
              <a:rPr lang="en-US" sz="2400" b="1" dirty="0">
                <a:solidFill>
                  <a:srgbClr val="C00000"/>
                </a:solidFill>
                <a:latin typeface="Courier New" panose="02070309020205020404" pitchFamily="49" charset="0"/>
                <a:cs typeface="Courier New" panose="02070309020205020404" pitchFamily="49" charset="0"/>
              </a:rPr>
              <a:t>color=“green” size=“+1” face=“</a:t>
            </a:r>
            <a:r>
              <a:rPr lang="en-US" sz="2400" b="1" dirty="0" smtClean="0">
                <a:solidFill>
                  <a:srgbClr val="C00000"/>
                </a:solidFill>
                <a:latin typeface="Courier New" panose="02070309020205020404" pitchFamily="49" charset="0"/>
                <a:cs typeface="Courier New" panose="02070309020205020404" pitchFamily="49" charset="0"/>
              </a:rPr>
              <a:t>Arial” &gt;    </a:t>
            </a:r>
            <a:r>
              <a:rPr lang="ru-RU" sz="2400" dirty="0" smtClean="0"/>
              <a:t>Текст </a:t>
            </a:r>
            <a:r>
              <a:rPr lang="ru-RU" sz="2400" dirty="0"/>
              <a:t>будет напечатан шрифтом </a:t>
            </a:r>
            <a:r>
              <a:rPr lang="en-US" sz="2400" dirty="0"/>
              <a:t>Arial</a:t>
            </a:r>
            <a:r>
              <a:rPr lang="ru-RU" sz="2400" dirty="0"/>
              <a:t>, иметь зеленый цвет и размер, превышающий основной</a:t>
            </a:r>
            <a:r>
              <a:rPr lang="ru-RU" sz="2400" dirty="0" smtClean="0"/>
              <a:t>.</a:t>
            </a:r>
            <a:r>
              <a:rPr lang="en-US" sz="2400" dirty="0" smtClean="0"/>
              <a:t>        </a:t>
            </a:r>
            <a:r>
              <a:rPr lang="en-US" sz="2400" b="1" dirty="0" smtClean="0">
                <a:solidFill>
                  <a:srgbClr val="C00000"/>
                </a:solidFill>
                <a:latin typeface="Courier New" panose="02070309020205020404" pitchFamily="49" charset="0"/>
                <a:cs typeface="Courier New" panose="02070309020205020404" pitchFamily="49" charset="0"/>
              </a:rPr>
              <a:t>&lt;/</a:t>
            </a:r>
            <a:r>
              <a:rPr lang="en-US" sz="2400" b="1" dirty="0">
                <a:solidFill>
                  <a:srgbClr val="C00000"/>
                </a:solidFill>
                <a:latin typeface="Courier New" panose="02070309020205020404" pitchFamily="49" charset="0"/>
                <a:cs typeface="Courier New" panose="02070309020205020404" pitchFamily="49" charset="0"/>
              </a:rPr>
              <a:t>FONT&gt;</a:t>
            </a:r>
          </a:p>
        </p:txBody>
      </p:sp>
    </p:spTree>
    <p:extLst>
      <p:ext uri="{BB962C8B-B14F-4D97-AF65-F5344CB8AC3E}">
        <p14:creationId xmlns:p14="http://schemas.microsoft.com/office/powerpoint/2010/main" val="1128395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Заголовок 1"/>
          <p:cNvSpPr>
            <a:spLocks noGrp="1"/>
          </p:cNvSpPr>
          <p:nvPr>
            <p:ph type="title"/>
          </p:nvPr>
        </p:nvSpPr>
        <p:spPr>
          <a:xfrm>
            <a:off x="3154680" y="73025"/>
            <a:ext cx="2134870" cy="207315"/>
          </a:xfrm>
        </p:spPr>
        <p:txBody>
          <a:bodyPr/>
          <a:lstStyle/>
          <a:p>
            <a:r>
              <a:rPr lang="ru-RU" altLang="ru-RU" sz="2400" dirty="0" smtClean="0">
                <a:solidFill>
                  <a:srgbClr val="C00000"/>
                </a:solidFill>
              </a:rPr>
              <a:t>Тег</a:t>
            </a:r>
            <a:r>
              <a:rPr lang="en-US" altLang="ru-RU" sz="2400" dirty="0" smtClean="0">
                <a:solidFill>
                  <a:srgbClr val="C00000"/>
                </a:solidFill>
              </a:rPr>
              <a:t> </a:t>
            </a:r>
            <a:r>
              <a:rPr lang="ru-RU" altLang="ru-RU" sz="2400" dirty="0" smtClean="0">
                <a:solidFill>
                  <a:srgbClr val="C00000"/>
                </a:solidFill>
              </a:rPr>
              <a:t> </a:t>
            </a:r>
            <a:r>
              <a:rPr lang="en-US" altLang="ru-RU" sz="2400" dirty="0" smtClean="0">
                <a:solidFill>
                  <a:srgbClr val="C00000"/>
                </a:solidFill>
              </a:rPr>
              <a:t>FONT</a:t>
            </a:r>
            <a:endParaRPr lang="ru-RU" altLang="ru-RU" sz="2400" dirty="0" smtClean="0">
              <a:solidFill>
                <a:srgbClr val="C00000"/>
              </a:solidFill>
            </a:endParaRPr>
          </a:p>
        </p:txBody>
      </p:sp>
      <p:sp>
        <p:nvSpPr>
          <p:cNvPr id="27651"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71448A7-4243-4ACE-9F3F-B37DC24FBDD0}" type="slidenum">
              <a:rPr lang="ru-RU" altLang="ru-RU" sz="1400" smtClean="0"/>
              <a:pPr>
                <a:spcBef>
                  <a:spcPct val="0"/>
                </a:spcBef>
                <a:buFontTx/>
                <a:buNone/>
              </a:pPr>
              <a:t>27</a:t>
            </a:fld>
            <a:endParaRPr lang="ru-RU" altLang="ru-RU" sz="1400" smtClean="0"/>
          </a:p>
        </p:txBody>
      </p:sp>
      <p:sp>
        <p:nvSpPr>
          <p:cNvPr id="27652"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91137" name="Text Box 1"/>
          <p:cNvSpPr txBox="1">
            <a:spLocks noChangeArrowheads="1"/>
          </p:cNvSpPr>
          <p:nvPr/>
        </p:nvSpPr>
        <p:spPr bwMode="auto">
          <a:xfrm>
            <a:off x="0" y="2301875"/>
            <a:ext cx="9061450" cy="442913"/>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a:lstStyle/>
          <a:p>
            <a:pPr>
              <a:defRPr/>
            </a:pPr>
            <a:r>
              <a:rPr lang="ru-RU" sz="2400" b="1" dirty="0">
                <a:latin typeface="Courier New" pitchFamily="49" charset="0"/>
                <a:ea typeface="Times New Roman" pitchFamily="18" charset="0"/>
                <a:cs typeface="Courier New" pitchFamily="49" charset="0"/>
              </a:rPr>
              <a:t>&lt;</a:t>
            </a:r>
            <a:r>
              <a:rPr lang="en-US" sz="2400" b="1" dirty="0">
                <a:latin typeface="Courier New" pitchFamily="49" charset="0"/>
                <a:ea typeface="Times New Roman" pitchFamily="18" charset="0"/>
                <a:cs typeface="Courier New" pitchFamily="49" charset="0"/>
              </a:rPr>
              <a:t>font</a:t>
            </a:r>
            <a:r>
              <a:rPr lang="ru-RU" sz="2400" b="1" dirty="0">
                <a:latin typeface="Courier New" pitchFamily="49" charset="0"/>
                <a:ea typeface="Times New Roman" pitchFamily="18" charset="0"/>
                <a:cs typeface="Courier New" pitchFamily="49" charset="0"/>
              </a:rPr>
              <a:t> </a:t>
            </a:r>
            <a:r>
              <a:rPr lang="en-US" sz="2400" b="1" dirty="0" smtClean="0">
                <a:solidFill>
                  <a:srgbClr val="FF0000"/>
                </a:solidFill>
                <a:latin typeface="Courier New" pitchFamily="49" charset="0"/>
                <a:ea typeface="Times New Roman" pitchFamily="18" charset="0"/>
                <a:cs typeface="Courier New" pitchFamily="49" charset="0"/>
              </a:rPr>
              <a:t>size</a:t>
            </a:r>
            <a:r>
              <a:rPr lang="ru-RU" sz="2400" b="1" dirty="0" smtClean="0">
                <a:latin typeface="Courier New" pitchFamily="49" charset="0"/>
                <a:ea typeface="Times New Roman" pitchFamily="18" charset="0"/>
                <a:cs typeface="Courier New" pitchFamily="49" charset="0"/>
              </a:rPr>
              <a:t>=</a:t>
            </a:r>
            <a:r>
              <a:rPr lang="ru-RU" altLang="ru-RU" sz="2400" b="1" dirty="0" smtClean="0">
                <a:latin typeface="Courier New" pitchFamily="49" charset="0"/>
                <a:ea typeface="Times New Roman" pitchFamily="18" charset="0"/>
                <a:cs typeface="Courier New" pitchFamily="49" charset="0"/>
              </a:rPr>
              <a:t>“</a:t>
            </a:r>
            <a:r>
              <a:rPr lang="en-US" altLang="ru-RU" sz="2400" b="1" dirty="0" smtClean="0">
                <a:latin typeface="Courier New" pitchFamily="49" charset="0"/>
                <a:ea typeface="Times New Roman" pitchFamily="18" charset="0"/>
                <a:cs typeface="Courier New" pitchFamily="49" charset="0"/>
              </a:rPr>
              <a:t>+2</a:t>
            </a:r>
            <a:r>
              <a:rPr lang="ru-RU" altLang="ru-RU" sz="2400" b="1" dirty="0" smtClean="0">
                <a:latin typeface="Courier New" pitchFamily="49" charset="0"/>
                <a:ea typeface="Times New Roman" pitchFamily="18" charset="0"/>
                <a:cs typeface="Courier New" pitchFamily="49" charset="0"/>
              </a:rPr>
              <a:t>"</a:t>
            </a:r>
            <a:r>
              <a:rPr lang="ru-RU" sz="2400" b="1" dirty="0" smtClean="0">
                <a:latin typeface="Courier New" pitchFamily="49" charset="0"/>
                <a:ea typeface="Times New Roman" pitchFamily="18" charset="0"/>
                <a:cs typeface="Courier New" pitchFamily="49" charset="0"/>
              </a:rPr>
              <a:t>&gt;</a:t>
            </a:r>
            <a:r>
              <a:rPr lang="en-US" sz="2400" b="1" dirty="0" smtClean="0">
                <a:latin typeface="Courier New" pitchFamily="49" charset="0"/>
                <a:ea typeface="Times New Roman" pitchFamily="18" charset="0"/>
                <a:cs typeface="Courier New" pitchFamily="49" charset="0"/>
              </a:rPr>
              <a:t> </a:t>
            </a:r>
            <a:r>
              <a:rPr lang="ru-RU" sz="2400" b="1" dirty="0">
                <a:latin typeface="Courier New" pitchFamily="49" charset="0"/>
                <a:ea typeface="Times New Roman" pitchFamily="18" charset="0"/>
                <a:cs typeface="Courier New" pitchFamily="49" charset="0"/>
              </a:rPr>
              <a:t>текст</a:t>
            </a:r>
            <a:r>
              <a:rPr lang="en-US" sz="2400" b="1" dirty="0">
                <a:latin typeface="Courier New" pitchFamily="49" charset="0"/>
                <a:ea typeface="Times New Roman" pitchFamily="18" charset="0"/>
                <a:cs typeface="Courier New" pitchFamily="49" charset="0"/>
              </a:rPr>
              <a:t> </a:t>
            </a:r>
            <a:r>
              <a:rPr lang="ru-RU" sz="2400" b="1" dirty="0">
                <a:latin typeface="Courier New" pitchFamily="49" charset="0"/>
                <a:ea typeface="Times New Roman" pitchFamily="18" charset="0"/>
                <a:cs typeface="Courier New" pitchFamily="49" charset="0"/>
              </a:rPr>
              <a:t>&lt;/</a:t>
            </a:r>
            <a:r>
              <a:rPr lang="en-US" sz="2400" b="1" dirty="0">
                <a:latin typeface="Courier New" pitchFamily="49" charset="0"/>
                <a:ea typeface="Times New Roman" pitchFamily="18" charset="0"/>
                <a:cs typeface="Courier New" pitchFamily="49" charset="0"/>
              </a:rPr>
              <a:t>font</a:t>
            </a:r>
            <a:r>
              <a:rPr lang="ru-RU" sz="2400" b="1" dirty="0">
                <a:latin typeface="Courier New" pitchFamily="49" charset="0"/>
                <a:ea typeface="Times New Roman" pitchFamily="18" charset="0"/>
                <a:cs typeface="Courier New" pitchFamily="49" charset="0"/>
              </a:rPr>
              <a:t>&gt;</a:t>
            </a:r>
            <a:endParaRPr lang="ru-RU" sz="2400" dirty="0">
              <a:cs typeface="+mn-cs"/>
            </a:endParaRPr>
          </a:p>
        </p:txBody>
      </p:sp>
      <p:sp>
        <p:nvSpPr>
          <p:cNvPr id="7" name="AutoShape 10"/>
          <p:cNvSpPr>
            <a:spLocks noChangeArrowheads="1"/>
          </p:cNvSpPr>
          <p:nvPr/>
        </p:nvSpPr>
        <p:spPr bwMode="auto">
          <a:xfrm>
            <a:off x="1587500" y="1655763"/>
            <a:ext cx="2838450" cy="427037"/>
          </a:xfrm>
          <a:prstGeom prst="wedgeRoundRectCallout">
            <a:avLst>
              <a:gd name="adj1" fmla="val -44554"/>
              <a:gd name="adj2" fmla="val 13049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200" dirty="0">
                <a:latin typeface="Arial" charset="0"/>
                <a:cs typeface="+mn-cs"/>
              </a:rPr>
              <a:t>атрибут (свойство)</a:t>
            </a:r>
          </a:p>
        </p:txBody>
      </p:sp>
      <p:sp>
        <p:nvSpPr>
          <p:cNvPr id="27655" name="Rectangle 1"/>
          <p:cNvSpPr>
            <a:spLocks noChangeArrowheads="1"/>
          </p:cNvSpPr>
          <p:nvPr/>
        </p:nvSpPr>
        <p:spPr bwMode="auto">
          <a:xfrm>
            <a:off x="212725" y="372371"/>
            <a:ext cx="8636000" cy="8309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ru-RU" altLang="ru-RU" sz="2000" b="1" dirty="0">
                <a:solidFill>
                  <a:srgbClr val="000000"/>
                </a:solidFill>
              </a:rPr>
              <a:t>Тег</a:t>
            </a:r>
            <a:r>
              <a:rPr lang="ru-RU" altLang="ru-RU" sz="2000" dirty="0">
                <a:solidFill>
                  <a:srgbClr val="000000"/>
                </a:solidFill>
              </a:rPr>
              <a:t> </a:t>
            </a:r>
            <a:r>
              <a:rPr lang="ru-RU" altLang="ru-RU" sz="2000" b="1" dirty="0">
                <a:solidFill>
                  <a:srgbClr val="000000"/>
                </a:solidFill>
                <a:latin typeface="Courier New" panose="02070309020205020404" pitchFamily="49" charset="0"/>
              </a:rPr>
              <a:t>&lt;FONT&gt;</a:t>
            </a:r>
            <a:r>
              <a:rPr lang="ru-RU" altLang="ru-RU" sz="2000" dirty="0">
                <a:solidFill>
                  <a:srgbClr val="000000"/>
                </a:solidFill>
              </a:rPr>
              <a:t> </a:t>
            </a:r>
            <a:r>
              <a:rPr lang="ru-RU" altLang="ru-RU" sz="2000" dirty="0" smtClean="0">
                <a:solidFill>
                  <a:srgbClr val="000000"/>
                </a:solidFill>
              </a:rPr>
              <a:t> </a:t>
            </a:r>
            <a:r>
              <a:rPr lang="ru-RU" altLang="ru-RU" sz="2000" dirty="0">
                <a:solidFill>
                  <a:srgbClr val="0000FF"/>
                </a:solidFill>
              </a:rPr>
              <a:t>для изменения характеристик шрифта</a:t>
            </a:r>
            <a:r>
              <a:rPr lang="en-US" altLang="ru-RU" sz="2000" dirty="0">
                <a:solidFill>
                  <a:srgbClr val="0000FF"/>
                </a:solidFill>
              </a:rPr>
              <a:t> </a:t>
            </a:r>
            <a:r>
              <a:rPr lang="ru-RU" altLang="ru-RU" sz="2000" dirty="0">
                <a:solidFill>
                  <a:srgbClr val="0000FF"/>
                </a:solidFill>
              </a:rPr>
              <a:t>текста</a:t>
            </a:r>
            <a:r>
              <a:rPr lang="en-US" altLang="ru-RU" sz="2000" dirty="0">
                <a:solidFill>
                  <a:srgbClr val="0000FF"/>
                </a:solidFill>
              </a:rPr>
              <a:t>:</a:t>
            </a:r>
            <a:r>
              <a:rPr lang="ru-RU" altLang="ru-RU" sz="2000" dirty="0">
                <a:solidFill>
                  <a:srgbClr val="0000FF"/>
                </a:solidFill>
              </a:rPr>
              <a:t> </a:t>
            </a:r>
            <a:endParaRPr lang="en-US" altLang="ru-RU" sz="2000" dirty="0">
              <a:solidFill>
                <a:srgbClr val="0000FF"/>
              </a:solidFill>
            </a:endParaRPr>
          </a:p>
          <a:p>
            <a:pPr algn="ctr">
              <a:spcBef>
                <a:spcPct val="0"/>
              </a:spcBef>
              <a:buFontTx/>
              <a:buNone/>
            </a:pPr>
            <a:r>
              <a:rPr lang="ru-RU" altLang="ru-RU" sz="2800" b="1" dirty="0" smtClean="0">
                <a:solidFill>
                  <a:srgbClr val="C00000"/>
                </a:solidFill>
                <a:latin typeface="Century" panose="02040604050505020304" pitchFamily="18" charset="0"/>
              </a:rPr>
              <a:t>размер шрифта</a:t>
            </a:r>
            <a:r>
              <a:rPr lang="ru-RU" altLang="ru-RU" sz="2800" dirty="0" smtClean="0">
                <a:solidFill>
                  <a:srgbClr val="000000"/>
                </a:solidFill>
              </a:rPr>
              <a:t>. </a:t>
            </a:r>
            <a:endParaRPr lang="en-US" altLang="ru-RU" sz="2800" dirty="0">
              <a:solidFill>
                <a:srgbClr val="000000"/>
              </a:solidFill>
            </a:endParaRPr>
          </a:p>
        </p:txBody>
      </p:sp>
      <p:sp>
        <p:nvSpPr>
          <p:cNvPr id="27657" name="Rectangle 12"/>
          <p:cNvSpPr>
            <a:spLocks noChangeArrowheads="1"/>
          </p:cNvSpPr>
          <p:nvPr/>
        </p:nvSpPr>
        <p:spPr bwMode="auto">
          <a:xfrm>
            <a:off x="0" y="3432452"/>
            <a:ext cx="7015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800" b="1" dirty="0" smtClean="0">
                <a:latin typeface="Arial Unicode MS" panose="020B0604020202020204" pitchFamily="34" charset="-128"/>
                <a:cs typeface="Times New Roman" panose="02020603050405020304" pitchFamily="18" charset="0"/>
              </a:rPr>
              <a:t>                             </a:t>
            </a:r>
            <a:endParaRPr lang="ru-RU" altLang="ru-RU" sz="2000" b="1" dirty="0"/>
          </a:p>
        </p:txBody>
      </p:sp>
      <p:sp>
        <p:nvSpPr>
          <p:cNvPr id="16" name="Rectangle 3"/>
          <p:cNvSpPr txBox="1">
            <a:spLocks noChangeArrowheads="1"/>
          </p:cNvSpPr>
          <p:nvPr/>
        </p:nvSpPr>
        <p:spPr>
          <a:xfrm>
            <a:off x="527265" y="3007825"/>
            <a:ext cx="3203072" cy="64037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115000"/>
              </a:lnSpc>
            </a:pPr>
            <a:r>
              <a:rPr lang="ru-RU" altLang="ru-RU" sz="1600" kern="0" dirty="0" smtClean="0"/>
              <a:t>Атрибут </a:t>
            </a:r>
            <a:r>
              <a:rPr lang="en-US" altLang="ru-RU" sz="1600" kern="0" dirty="0" smtClean="0"/>
              <a:t>SIZE </a:t>
            </a:r>
            <a:r>
              <a:rPr lang="ru-RU" altLang="ru-RU" sz="1600" kern="0" dirty="0" smtClean="0"/>
              <a:t>тега </a:t>
            </a:r>
            <a:r>
              <a:rPr lang="en-US" altLang="ru-RU" sz="1600" kern="0" dirty="0" smtClean="0"/>
              <a:t>&lt;FONT&gt;</a:t>
            </a:r>
            <a:endParaRPr lang="ru-RU" altLang="ru-RU" sz="1600" kern="0" dirty="0" smtClean="0"/>
          </a:p>
          <a:p>
            <a:pPr>
              <a:lnSpc>
                <a:spcPct val="115000"/>
              </a:lnSpc>
              <a:buFont typeface="Wingdings" panose="05000000000000000000" pitchFamily="2" charset="2"/>
              <a:buNone/>
            </a:pPr>
            <a:r>
              <a:rPr lang="en-US" altLang="ru-RU" sz="1600" kern="0" dirty="0" smtClean="0"/>
              <a:t>SIZE = {1,2,3,4,5,6,7}</a:t>
            </a:r>
          </a:p>
        </p:txBody>
      </p:sp>
      <p:pic>
        <p:nvPicPr>
          <p:cNvPr id="5" name="Рисунок 4"/>
          <p:cNvPicPr>
            <a:picLocks noChangeAspect="1"/>
          </p:cNvPicPr>
          <p:nvPr/>
        </p:nvPicPr>
        <p:blipFill>
          <a:blip r:embed="rId3" cstate="print"/>
          <a:stretch>
            <a:fillRect/>
          </a:stretch>
        </p:blipFill>
        <p:spPr>
          <a:xfrm>
            <a:off x="4176208" y="3187914"/>
            <a:ext cx="4481368" cy="512156"/>
          </a:xfrm>
          <a:prstGeom prst="rect">
            <a:avLst/>
          </a:prstGeom>
        </p:spPr>
      </p:pic>
      <p:grpSp>
        <p:nvGrpSpPr>
          <p:cNvPr id="19" name="Group 8"/>
          <p:cNvGrpSpPr>
            <a:grpSpLocks/>
          </p:cNvGrpSpPr>
          <p:nvPr/>
        </p:nvGrpSpPr>
        <p:grpSpPr bwMode="auto">
          <a:xfrm>
            <a:off x="1307486" y="4831557"/>
            <a:ext cx="6172200" cy="1661517"/>
            <a:chOff x="624" y="2832"/>
            <a:chExt cx="3888" cy="1248"/>
          </a:xfrm>
        </p:grpSpPr>
        <p:sp>
          <p:nvSpPr>
            <p:cNvPr id="20" name="Rectangle 7"/>
            <p:cNvSpPr>
              <a:spLocks noChangeArrowheads="1"/>
            </p:cNvSpPr>
            <p:nvPr/>
          </p:nvSpPr>
          <p:spPr bwMode="auto">
            <a:xfrm>
              <a:off x="624" y="2832"/>
              <a:ext cx="3888" cy="12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graphicFrame>
          <p:nvGraphicFramePr>
            <p:cNvPr id="21" name="Object 6"/>
            <p:cNvGraphicFramePr>
              <a:graphicFrameLocks noChangeAspect="1"/>
            </p:cNvGraphicFramePr>
            <p:nvPr/>
          </p:nvGraphicFramePr>
          <p:xfrm>
            <a:off x="816" y="3024"/>
            <a:ext cx="3482" cy="921"/>
          </p:xfrm>
          <a:graphic>
            <a:graphicData uri="http://schemas.openxmlformats.org/presentationml/2006/ole">
              <mc:AlternateContent xmlns:mc="http://schemas.openxmlformats.org/markup-compatibility/2006">
                <mc:Choice xmlns:v="urn:schemas-microsoft-com:vml" Requires="v">
                  <p:oleObj spid="_x0000_s137284" name="Точечный рисунок" r:id="rId4" imgW="3457143" imgH="914286" progId="PBrush">
                    <p:embed/>
                  </p:oleObj>
                </mc:Choice>
                <mc:Fallback>
                  <p:oleObj name="Точечный рисунок" r:id="rId4" imgW="3457143" imgH="914286" progId="PBrush">
                    <p:embed/>
                    <p:pic>
                      <p:nvPicPr>
                        <p:cNvPr id="0"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 y="3024"/>
                          <a:ext cx="3482"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2" name="Text Box 5"/>
          <p:cNvSpPr txBox="1">
            <a:spLocks noChangeArrowheads="1"/>
          </p:cNvSpPr>
          <p:nvPr/>
        </p:nvSpPr>
        <p:spPr bwMode="auto">
          <a:xfrm>
            <a:off x="3466070" y="4831557"/>
            <a:ext cx="1656234" cy="341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ru-RU" altLang="ru-RU" sz="1600" u="none" dirty="0"/>
              <a:t>Отображение</a:t>
            </a:r>
          </a:p>
        </p:txBody>
      </p:sp>
      <p:sp>
        <p:nvSpPr>
          <p:cNvPr id="23" name="Text Box 1"/>
          <p:cNvSpPr txBox="1">
            <a:spLocks noChangeArrowheads="1"/>
          </p:cNvSpPr>
          <p:nvPr/>
        </p:nvSpPr>
        <p:spPr bwMode="auto">
          <a:xfrm>
            <a:off x="1307486" y="3850504"/>
            <a:ext cx="5973401" cy="889526"/>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a:lstStyle/>
          <a:p>
            <a:pPr>
              <a:lnSpc>
                <a:spcPct val="110000"/>
              </a:lnSpc>
            </a:pPr>
            <a:r>
              <a:rPr lang="ru-RU" altLang="ru-RU" sz="1600" u="none" dirty="0" smtClean="0"/>
              <a:t>По умолчанию размер шрифта 3.&lt;</a:t>
            </a:r>
            <a:r>
              <a:rPr lang="en-US" altLang="ru-RU" sz="1600" u="none" dirty="0" smtClean="0"/>
              <a:t>BR</a:t>
            </a:r>
            <a:r>
              <a:rPr lang="ru-RU" altLang="ru-RU" sz="1600" u="none" dirty="0" smtClean="0"/>
              <a:t>&gt;</a:t>
            </a:r>
          </a:p>
          <a:p>
            <a:pPr>
              <a:lnSpc>
                <a:spcPct val="110000"/>
              </a:lnSpc>
            </a:pPr>
            <a:r>
              <a:rPr lang="ru-RU" altLang="ru-RU" sz="1600" b="1" u="none" dirty="0" smtClean="0"/>
              <a:t>&lt;</a:t>
            </a:r>
            <a:r>
              <a:rPr lang="en-US" altLang="ru-RU" sz="1600" b="1" u="none" dirty="0" smtClean="0"/>
              <a:t>FONT </a:t>
            </a:r>
            <a:r>
              <a:rPr lang="en-US" altLang="ru-RU" sz="1600" b="1" u="none" dirty="0" smtClean="0">
                <a:solidFill>
                  <a:srgbClr val="FF0000"/>
                </a:solidFill>
              </a:rPr>
              <a:t>SIZE</a:t>
            </a:r>
            <a:r>
              <a:rPr lang="ru-RU" altLang="ru-RU" sz="1600" b="1" u="none" dirty="0" smtClean="0">
                <a:solidFill>
                  <a:srgbClr val="FF0000"/>
                </a:solidFill>
              </a:rPr>
              <a:t>=+3</a:t>
            </a:r>
            <a:r>
              <a:rPr lang="ru-RU" altLang="ru-RU" sz="1600" u="none" dirty="0" smtClean="0"/>
              <a:t>&gt; Размер увеличен на 3 ед</a:t>
            </a:r>
            <a:r>
              <a:rPr lang="ru-RU" altLang="ru-RU" sz="1600" b="1" u="none" dirty="0" smtClean="0"/>
              <a:t>.&lt;/FONT&gt;</a:t>
            </a:r>
            <a:r>
              <a:rPr lang="ru-RU" altLang="ru-RU" sz="1600" u="none" dirty="0" smtClean="0"/>
              <a:t>&lt;BR&gt;</a:t>
            </a:r>
          </a:p>
          <a:p>
            <a:pPr>
              <a:lnSpc>
                <a:spcPct val="110000"/>
              </a:lnSpc>
            </a:pPr>
            <a:r>
              <a:rPr lang="ru-RU" altLang="ru-RU" sz="1600" b="1" u="none" dirty="0" smtClean="0"/>
              <a:t>&lt;</a:t>
            </a:r>
            <a:r>
              <a:rPr lang="en-US" altLang="ru-RU" sz="1600" b="1" u="none" dirty="0" smtClean="0"/>
              <a:t>FONT</a:t>
            </a:r>
            <a:r>
              <a:rPr lang="ru-RU" altLang="ru-RU" sz="1600" b="1" u="none" dirty="0" smtClean="0"/>
              <a:t> </a:t>
            </a:r>
            <a:r>
              <a:rPr lang="en-US" altLang="ru-RU" sz="1600" b="1" u="none" dirty="0" smtClean="0">
                <a:solidFill>
                  <a:srgbClr val="FF0000"/>
                </a:solidFill>
              </a:rPr>
              <a:t>SIZE</a:t>
            </a:r>
            <a:r>
              <a:rPr lang="ru-RU" altLang="ru-RU" sz="1600" b="1" u="none" dirty="0" smtClean="0">
                <a:solidFill>
                  <a:srgbClr val="FF0000"/>
                </a:solidFill>
              </a:rPr>
              <a:t>=2</a:t>
            </a:r>
            <a:r>
              <a:rPr lang="ru-RU" altLang="ru-RU" sz="1600" u="none" dirty="0" smtClean="0"/>
              <a:t>&gt; Размер - 2 единицы</a:t>
            </a:r>
            <a:r>
              <a:rPr lang="ru-RU" altLang="ru-RU" sz="1600" b="1" u="none" dirty="0" smtClean="0"/>
              <a:t>.&lt;/FONT&gt;</a:t>
            </a:r>
            <a:r>
              <a:rPr lang="ru-RU" altLang="ru-RU" sz="1600" u="none" dirty="0" smtClean="0"/>
              <a:t>&lt;BR&gt;</a:t>
            </a:r>
            <a:endParaRPr lang="ru-RU" altLang="ru-RU" sz="1600" u="none" dirty="0"/>
          </a:p>
        </p:txBody>
      </p:sp>
    </p:spTree>
    <p:extLst>
      <p:ext uri="{BB962C8B-B14F-4D97-AF65-F5344CB8AC3E}">
        <p14:creationId xmlns:p14="http://schemas.microsoft.com/office/powerpoint/2010/main" val="6180785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91137"/>
                                        </p:tgtEl>
                                        <p:attrNameLst>
                                          <p:attrName>style.visibility</p:attrName>
                                        </p:attrNameLst>
                                      </p:cBhvr>
                                      <p:to>
                                        <p:strVal val="visible"/>
                                      </p:to>
                                    </p:set>
                                    <p:animEffect transition="in" filter="dissolve">
                                      <p:cBhvr>
                                        <p:cTn id="7" dur="500"/>
                                        <p:tgtEl>
                                          <p:spTgt spid="9113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
                                        </p:tgtEl>
                                        <p:attrNameLst>
                                          <p:attrName>style.visibility</p:attrName>
                                        </p:attrNameLst>
                                      </p:cBhvr>
                                      <p:to>
                                        <p:strVal val="visible"/>
                                      </p:to>
                                    </p:set>
                                  </p:childTnLst>
                                </p:cTn>
                              </p:par>
                              <p:par>
                                <p:cTn id="27" presetID="9"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dissolve">
                                      <p:cBhvr>
                                        <p:cTn id="2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7" grpId="0" animBg="1"/>
      <p:bldP spid="7" grpId="0" animBg="1"/>
      <p:bldP spid="16" grpId="0" build="p" autoUpdateAnimBg="0"/>
      <p:bldP spid="22" grpId="0" autoUpdateAnimBg="0"/>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Заголовок 1"/>
          <p:cNvSpPr>
            <a:spLocks noGrp="1"/>
          </p:cNvSpPr>
          <p:nvPr>
            <p:ph type="title"/>
          </p:nvPr>
        </p:nvSpPr>
        <p:spPr>
          <a:xfrm>
            <a:off x="3563938" y="73025"/>
            <a:ext cx="1725612" cy="225425"/>
          </a:xfrm>
        </p:spPr>
        <p:txBody>
          <a:bodyPr/>
          <a:lstStyle/>
          <a:p>
            <a:r>
              <a:rPr lang="ru-RU" altLang="ru-RU" sz="1800" smtClean="0"/>
              <a:t>Тег</a:t>
            </a:r>
            <a:r>
              <a:rPr lang="en-US" altLang="ru-RU" sz="1800" smtClean="0"/>
              <a:t> </a:t>
            </a:r>
            <a:r>
              <a:rPr lang="ru-RU" altLang="ru-RU" sz="1800" smtClean="0"/>
              <a:t> </a:t>
            </a:r>
            <a:r>
              <a:rPr lang="en-US" altLang="ru-RU" sz="1800" smtClean="0"/>
              <a:t>FONT</a:t>
            </a:r>
            <a:endParaRPr lang="ru-RU" altLang="ru-RU" sz="1800" smtClean="0"/>
          </a:p>
        </p:txBody>
      </p:sp>
      <p:sp>
        <p:nvSpPr>
          <p:cNvPr id="27651"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71448A7-4243-4ACE-9F3F-B37DC24FBDD0}" type="slidenum">
              <a:rPr lang="ru-RU" altLang="ru-RU" sz="1400" smtClean="0"/>
              <a:pPr>
                <a:spcBef>
                  <a:spcPct val="0"/>
                </a:spcBef>
                <a:buFontTx/>
                <a:buNone/>
              </a:pPr>
              <a:t>28</a:t>
            </a:fld>
            <a:endParaRPr lang="ru-RU" altLang="ru-RU" sz="1400" smtClean="0"/>
          </a:p>
        </p:txBody>
      </p:sp>
      <p:sp>
        <p:nvSpPr>
          <p:cNvPr id="27652"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91137" name="Text Box 1"/>
          <p:cNvSpPr txBox="1">
            <a:spLocks noChangeArrowheads="1"/>
          </p:cNvSpPr>
          <p:nvPr/>
        </p:nvSpPr>
        <p:spPr bwMode="auto">
          <a:xfrm>
            <a:off x="748145" y="2288954"/>
            <a:ext cx="6546273" cy="442913"/>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a:lstStyle/>
          <a:p>
            <a:pPr>
              <a:defRPr/>
            </a:pPr>
            <a:r>
              <a:rPr lang="ru-RU" sz="2400" b="1" dirty="0">
                <a:latin typeface="Courier New" pitchFamily="49" charset="0"/>
                <a:ea typeface="Times New Roman" pitchFamily="18" charset="0"/>
                <a:cs typeface="Courier New" pitchFamily="49" charset="0"/>
              </a:rPr>
              <a:t>&lt;</a:t>
            </a:r>
            <a:r>
              <a:rPr lang="en-US" sz="2400" b="1" dirty="0">
                <a:latin typeface="Courier New" pitchFamily="49" charset="0"/>
                <a:ea typeface="Times New Roman" pitchFamily="18" charset="0"/>
                <a:cs typeface="Courier New" pitchFamily="49" charset="0"/>
              </a:rPr>
              <a:t>font</a:t>
            </a:r>
            <a:r>
              <a:rPr lang="ru-RU" sz="2400" b="1" dirty="0">
                <a:latin typeface="Courier New" pitchFamily="49" charset="0"/>
                <a:ea typeface="Times New Roman" pitchFamily="18" charset="0"/>
                <a:cs typeface="Courier New" pitchFamily="49" charset="0"/>
              </a:rPr>
              <a:t> </a:t>
            </a:r>
            <a:r>
              <a:rPr lang="en-US" sz="2400" b="1" dirty="0" smtClean="0">
                <a:solidFill>
                  <a:srgbClr val="FF0000"/>
                </a:solidFill>
                <a:latin typeface="Courier New" pitchFamily="49" charset="0"/>
                <a:ea typeface="Times New Roman" pitchFamily="18" charset="0"/>
                <a:cs typeface="Courier New" pitchFamily="49" charset="0"/>
              </a:rPr>
              <a:t>face</a:t>
            </a:r>
            <a:r>
              <a:rPr lang="ru-RU" sz="2400" b="1" dirty="0" smtClean="0">
                <a:latin typeface="Courier New" pitchFamily="49" charset="0"/>
                <a:ea typeface="Times New Roman" pitchFamily="18" charset="0"/>
                <a:cs typeface="Courier New" pitchFamily="49" charset="0"/>
              </a:rPr>
              <a:t>=</a:t>
            </a:r>
            <a:r>
              <a:rPr lang="ru-RU" altLang="ru-RU" sz="2400" b="1" dirty="0" smtClean="0">
                <a:latin typeface="Courier New" pitchFamily="49" charset="0"/>
                <a:ea typeface="Times New Roman" pitchFamily="18" charset="0"/>
                <a:cs typeface="Courier New" pitchFamily="49" charset="0"/>
              </a:rPr>
              <a:t>“</a:t>
            </a:r>
            <a:r>
              <a:rPr lang="en-US" altLang="ru-RU" sz="2400" dirty="0">
                <a:cs typeface="Times New Roman" panose="02020603050405020304" pitchFamily="18" charset="0"/>
              </a:rPr>
              <a:t>ARIAL </a:t>
            </a:r>
            <a:r>
              <a:rPr lang="ru-RU" altLang="ru-RU" sz="2400" b="1" dirty="0" smtClean="0">
                <a:latin typeface="Courier New" pitchFamily="49" charset="0"/>
                <a:ea typeface="Times New Roman" pitchFamily="18" charset="0"/>
                <a:cs typeface="Courier New" pitchFamily="49" charset="0"/>
              </a:rPr>
              <a:t>"</a:t>
            </a:r>
            <a:r>
              <a:rPr lang="ru-RU" sz="2400" b="1" dirty="0" smtClean="0">
                <a:latin typeface="Courier New" pitchFamily="49" charset="0"/>
                <a:ea typeface="Times New Roman" pitchFamily="18" charset="0"/>
                <a:cs typeface="Courier New" pitchFamily="49" charset="0"/>
              </a:rPr>
              <a:t>&gt;</a:t>
            </a:r>
            <a:r>
              <a:rPr lang="en-US" sz="2400" b="1" dirty="0" smtClean="0">
                <a:latin typeface="Courier New" pitchFamily="49" charset="0"/>
                <a:ea typeface="Times New Roman" pitchFamily="18" charset="0"/>
                <a:cs typeface="Courier New" pitchFamily="49" charset="0"/>
              </a:rPr>
              <a:t> </a:t>
            </a:r>
            <a:r>
              <a:rPr lang="ru-RU" sz="2400" b="1" dirty="0">
                <a:latin typeface="Courier New" pitchFamily="49" charset="0"/>
                <a:ea typeface="Times New Roman" pitchFamily="18" charset="0"/>
                <a:cs typeface="Courier New" pitchFamily="49" charset="0"/>
              </a:rPr>
              <a:t>текст</a:t>
            </a:r>
            <a:r>
              <a:rPr lang="en-US" sz="2400" b="1" dirty="0">
                <a:latin typeface="Courier New" pitchFamily="49" charset="0"/>
                <a:ea typeface="Times New Roman" pitchFamily="18" charset="0"/>
                <a:cs typeface="Courier New" pitchFamily="49" charset="0"/>
              </a:rPr>
              <a:t> </a:t>
            </a:r>
            <a:r>
              <a:rPr lang="ru-RU" sz="2400" b="1" dirty="0">
                <a:latin typeface="Courier New" pitchFamily="49" charset="0"/>
                <a:ea typeface="Times New Roman" pitchFamily="18" charset="0"/>
                <a:cs typeface="Courier New" pitchFamily="49" charset="0"/>
              </a:rPr>
              <a:t>&lt;/</a:t>
            </a:r>
            <a:r>
              <a:rPr lang="en-US" sz="2400" b="1" dirty="0">
                <a:latin typeface="Courier New" pitchFamily="49" charset="0"/>
                <a:ea typeface="Times New Roman" pitchFamily="18" charset="0"/>
                <a:cs typeface="Courier New" pitchFamily="49" charset="0"/>
              </a:rPr>
              <a:t>font</a:t>
            </a:r>
            <a:r>
              <a:rPr lang="ru-RU" sz="2400" b="1" dirty="0">
                <a:latin typeface="Courier New" pitchFamily="49" charset="0"/>
                <a:ea typeface="Times New Roman" pitchFamily="18" charset="0"/>
                <a:cs typeface="Courier New" pitchFamily="49" charset="0"/>
              </a:rPr>
              <a:t>&gt;</a:t>
            </a:r>
            <a:endParaRPr lang="ru-RU" sz="2400" dirty="0">
              <a:cs typeface="+mn-cs"/>
            </a:endParaRPr>
          </a:p>
        </p:txBody>
      </p:sp>
      <p:sp>
        <p:nvSpPr>
          <p:cNvPr id="7" name="AutoShape 10"/>
          <p:cNvSpPr>
            <a:spLocks noChangeArrowheads="1"/>
          </p:cNvSpPr>
          <p:nvPr/>
        </p:nvSpPr>
        <p:spPr bwMode="auto">
          <a:xfrm>
            <a:off x="1852468" y="1572199"/>
            <a:ext cx="2838450" cy="427037"/>
          </a:xfrm>
          <a:prstGeom prst="wedgeRoundRectCallout">
            <a:avLst>
              <a:gd name="adj1" fmla="val -34304"/>
              <a:gd name="adj2" fmla="val 147525"/>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200" dirty="0">
                <a:latin typeface="Arial" charset="0"/>
                <a:cs typeface="+mn-cs"/>
              </a:rPr>
              <a:t>атрибут (свойство)</a:t>
            </a:r>
          </a:p>
        </p:txBody>
      </p:sp>
      <p:sp>
        <p:nvSpPr>
          <p:cNvPr id="27655" name="Rectangle 1"/>
          <p:cNvSpPr>
            <a:spLocks noChangeArrowheads="1"/>
          </p:cNvSpPr>
          <p:nvPr/>
        </p:nvSpPr>
        <p:spPr bwMode="auto">
          <a:xfrm>
            <a:off x="311150" y="373038"/>
            <a:ext cx="8636000" cy="8309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ru-RU" altLang="ru-RU" sz="2400" b="1" dirty="0">
                <a:solidFill>
                  <a:srgbClr val="000000"/>
                </a:solidFill>
              </a:rPr>
              <a:t>Тег</a:t>
            </a:r>
            <a:r>
              <a:rPr lang="ru-RU" altLang="ru-RU" sz="2400" dirty="0">
                <a:solidFill>
                  <a:srgbClr val="000000"/>
                </a:solidFill>
              </a:rPr>
              <a:t> </a:t>
            </a:r>
            <a:r>
              <a:rPr lang="ru-RU" altLang="ru-RU" sz="2400" b="1" dirty="0">
                <a:solidFill>
                  <a:srgbClr val="000000"/>
                </a:solidFill>
                <a:latin typeface="Courier New" panose="02070309020205020404" pitchFamily="49" charset="0"/>
              </a:rPr>
              <a:t>&lt;FONT&gt;</a:t>
            </a:r>
            <a:r>
              <a:rPr lang="ru-RU" altLang="ru-RU" sz="2400" dirty="0">
                <a:solidFill>
                  <a:srgbClr val="000000"/>
                </a:solidFill>
              </a:rPr>
              <a:t> </a:t>
            </a:r>
            <a:r>
              <a:rPr lang="ru-RU" altLang="ru-RU" sz="2400" dirty="0" smtClean="0">
                <a:solidFill>
                  <a:srgbClr val="000000"/>
                </a:solidFill>
              </a:rPr>
              <a:t> </a:t>
            </a:r>
            <a:r>
              <a:rPr lang="ru-RU" altLang="ru-RU" sz="2400" dirty="0">
                <a:solidFill>
                  <a:srgbClr val="0000FF"/>
                </a:solidFill>
              </a:rPr>
              <a:t>для изменения характеристик шрифта</a:t>
            </a:r>
            <a:r>
              <a:rPr lang="en-US" altLang="ru-RU" sz="2400" dirty="0">
                <a:solidFill>
                  <a:srgbClr val="0000FF"/>
                </a:solidFill>
              </a:rPr>
              <a:t> </a:t>
            </a:r>
            <a:r>
              <a:rPr lang="ru-RU" altLang="ru-RU" sz="2400" dirty="0">
                <a:solidFill>
                  <a:srgbClr val="0000FF"/>
                </a:solidFill>
              </a:rPr>
              <a:t>текста</a:t>
            </a:r>
            <a:r>
              <a:rPr lang="en-US" altLang="ru-RU" sz="2400" dirty="0">
                <a:solidFill>
                  <a:srgbClr val="0000FF"/>
                </a:solidFill>
              </a:rPr>
              <a:t>:</a:t>
            </a:r>
            <a:r>
              <a:rPr lang="ru-RU" altLang="ru-RU" sz="2400" dirty="0">
                <a:solidFill>
                  <a:srgbClr val="0000FF"/>
                </a:solidFill>
              </a:rPr>
              <a:t> </a:t>
            </a:r>
            <a:endParaRPr lang="en-US" altLang="ru-RU" sz="2400" dirty="0">
              <a:solidFill>
                <a:srgbClr val="0000FF"/>
              </a:solidFill>
            </a:endParaRPr>
          </a:p>
          <a:p>
            <a:pPr algn="ctr">
              <a:spcBef>
                <a:spcPct val="0"/>
              </a:spcBef>
              <a:buFontTx/>
              <a:buNone/>
            </a:pPr>
            <a:r>
              <a:rPr lang="ru-RU" altLang="ru-RU" sz="2400" b="1" dirty="0" smtClean="0">
                <a:solidFill>
                  <a:srgbClr val="C00000"/>
                </a:solidFill>
                <a:latin typeface="Century" panose="02040604050505020304" pitchFamily="18" charset="0"/>
              </a:rPr>
              <a:t>гарнитура </a:t>
            </a:r>
            <a:r>
              <a:rPr lang="ru-RU" altLang="ru-RU" sz="2400" b="1" dirty="0">
                <a:solidFill>
                  <a:srgbClr val="C00000"/>
                </a:solidFill>
                <a:latin typeface="Century" panose="02040604050505020304" pitchFamily="18" charset="0"/>
              </a:rPr>
              <a:t>шрифта</a:t>
            </a:r>
            <a:r>
              <a:rPr lang="ru-RU" altLang="ru-RU" sz="2400" dirty="0">
                <a:solidFill>
                  <a:srgbClr val="000000"/>
                </a:solidFill>
              </a:rPr>
              <a:t>. </a:t>
            </a:r>
            <a:endParaRPr lang="en-US" altLang="ru-RU" sz="2400" dirty="0">
              <a:solidFill>
                <a:srgbClr val="000000"/>
              </a:solidFill>
            </a:endParaRPr>
          </a:p>
        </p:txBody>
      </p:sp>
      <p:sp>
        <p:nvSpPr>
          <p:cNvPr id="27657" name="Rectangle 12"/>
          <p:cNvSpPr>
            <a:spLocks noChangeArrowheads="1"/>
          </p:cNvSpPr>
          <p:nvPr/>
        </p:nvSpPr>
        <p:spPr bwMode="auto">
          <a:xfrm>
            <a:off x="0" y="3432452"/>
            <a:ext cx="7015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800" b="1" dirty="0" smtClean="0">
                <a:latin typeface="Arial Unicode MS" panose="020B0604020202020204" pitchFamily="34" charset="-128"/>
                <a:cs typeface="Times New Roman" panose="02020603050405020304" pitchFamily="18" charset="0"/>
              </a:rPr>
              <a:t>                             </a:t>
            </a:r>
            <a:endParaRPr lang="ru-RU" altLang="ru-RU" sz="2000" b="1" dirty="0"/>
          </a:p>
        </p:txBody>
      </p:sp>
      <p:sp>
        <p:nvSpPr>
          <p:cNvPr id="16" name="Rectangle 3"/>
          <p:cNvSpPr txBox="1">
            <a:spLocks noChangeArrowheads="1"/>
          </p:cNvSpPr>
          <p:nvPr/>
        </p:nvSpPr>
        <p:spPr>
          <a:xfrm>
            <a:off x="527264" y="3007825"/>
            <a:ext cx="7837418" cy="64037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115000"/>
              </a:lnSpc>
            </a:pPr>
            <a:r>
              <a:rPr lang="ru-RU" altLang="ru-RU" sz="1600" kern="0" dirty="0" smtClean="0"/>
              <a:t>Атрибут </a:t>
            </a:r>
            <a:r>
              <a:rPr lang="en-US" sz="1600" b="1" dirty="0">
                <a:solidFill>
                  <a:srgbClr val="FF0000"/>
                </a:solidFill>
                <a:latin typeface="Courier New" pitchFamily="49" charset="0"/>
                <a:ea typeface="Times New Roman" pitchFamily="18" charset="0"/>
                <a:cs typeface="Courier New" pitchFamily="49" charset="0"/>
              </a:rPr>
              <a:t>face</a:t>
            </a:r>
            <a:r>
              <a:rPr lang="en-US" altLang="ru-RU" sz="1600" kern="0" dirty="0" smtClean="0"/>
              <a:t> </a:t>
            </a:r>
            <a:r>
              <a:rPr lang="ru-RU" altLang="ru-RU" sz="1600" kern="0" dirty="0" smtClean="0"/>
              <a:t>тега </a:t>
            </a:r>
            <a:r>
              <a:rPr lang="en-US" altLang="ru-RU" sz="1600" kern="0" dirty="0" smtClean="0"/>
              <a:t>&lt;FONT&gt; </a:t>
            </a:r>
            <a:endParaRPr lang="ru-RU" altLang="ru-RU" sz="1600" kern="0" dirty="0" smtClean="0"/>
          </a:p>
          <a:p>
            <a:pPr>
              <a:lnSpc>
                <a:spcPct val="115000"/>
              </a:lnSpc>
              <a:buFont typeface="Wingdings" panose="05000000000000000000" pitchFamily="2" charset="2"/>
              <a:buNone/>
            </a:pPr>
            <a:r>
              <a:rPr lang="ru-RU" altLang="ru-RU" sz="1600" dirty="0" smtClean="0">
                <a:cs typeface="Times New Roman" panose="02020603050405020304" pitchFamily="18" charset="0"/>
              </a:rPr>
              <a:t> может быть:         </a:t>
            </a:r>
            <a:r>
              <a:rPr lang="en-US" altLang="ru-RU" sz="1600" dirty="0" smtClean="0">
                <a:cs typeface="Times New Roman" panose="02020603050405020304" pitchFamily="18" charset="0"/>
              </a:rPr>
              <a:t>VERDANA              HELVETICA   </a:t>
            </a:r>
            <a:r>
              <a:rPr lang="ru-RU" altLang="ru-RU" sz="1600" dirty="0" smtClean="0">
                <a:cs typeface="Times New Roman" panose="02020603050405020304" pitchFamily="18" charset="0"/>
              </a:rPr>
              <a:t>  </a:t>
            </a:r>
            <a:r>
              <a:rPr lang="en-US" altLang="ru-RU" sz="1600" dirty="0" smtClean="0">
                <a:cs typeface="Times New Roman" panose="02020603050405020304" pitchFamily="18" charset="0"/>
              </a:rPr>
              <a:t>   </a:t>
            </a:r>
            <a:r>
              <a:rPr lang="en-US" altLang="ru-RU" sz="1600" dirty="0">
                <a:cs typeface="Times New Roman" panose="02020603050405020304" pitchFamily="18" charset="0"/>
              </a:rPr>
              <a:t>Times      Courier      </a:t>
            </a:r>
            <a:r>
              <a:rPr lang="ru-RU" altLang="ru-RU" sz="1600" dirty="0" smtClean="0">
                <a:cs typeface="Times New Roman" panose="02020603050405020304" pitchFamily="18" charset="0"/>
              </a:rPr>
              <a:t>и др.</a:t>
            </a:r>
            <a:r>
              <a:rPr lang="en-US" altLang="ru-RU" sz="1600" dirty="0" smtClean="0">
                <a:cs typeface="Times New Roman" panose="02020603050405020304" pitchFamily="18" charset="0"/>
              </a:rPr>
              <a:t>    </a:t>
            </a:r>
            <a:endParaRPr lang="en-US" altLang="ru-RU" sz="1600" kern="0" dirty="0" smtClean="0"/>
          </a:p>
        </p:txBody>
      </p:sp>
      <p:sp>
        <p:nvSpPr>
          <p:cNvPr id="18" name="Text Box 1"/>
          <p:cNvSpPr txBox="1">
            <a:spLocks noChangeArrowheads="1"/>
          </p:cNvSpPr>
          <p:nvPr/>
        </p:nvSpPr>
        <p:spPr bwMode="auto">
          <a:xfrm>
            <a:off x="98425" y="3782078"/>
            <a:ext cx="9061450" cy="442913"/>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a:lstStyle/>
          <a:p>
            <a:r>
              <a:rPr lang="ru-RU" altLang="ru-RU" sz="2000" u="none" dirty="0" smtClean="0"/>
              <a:t>Это - шрифт </a:t>
            </a:r>
            <a:r>
              <a:rPr lang="ru-RU" altLang="ru-RU" sz="2000" u="none" dirty="0" err="1" smtClean="0"/>
              <a:t>Symbol</a:t>
            </a:r>
            <a:r>
              <a:rPr lang="ru-RU" altLang="ru-RU" sz="2000" u="none" dirty="0" smtClean="0"/>
              <a:t>:</a:t>
            </a:r>
            <a:r>
              <a:rPr lang="ru-RU" altLang="ru-RU" sz="2000" b="1" u="none" dirty="0" smtClean="0"/>
              <a:t>&lt;</a:t>
            </a:r>
            <a:r>
              <a:rPr lang="en-US" sz="2000" b="1" dirty="0" smtClean="0">
                <a:latin typeface="Courier New" pitchFamily="49" charset="0"/>
                <a:ea typeface="Times New Roman" pitchFamily="18" charset="0"/>
                <a:cs typeface="Courier New" pitchFamily="49" charset="0"/>
              </a:rPr>
              <a:t>font</a:t>
            </a:r>
            <a:r>
              <a:rPr lang="en-US" altLang="ru-RU" sz="2000" b="1" u="none" dirty="0" smtClean="0"/>
              <a:t> </a:t>
            </a:r>
            <a:r>
              <a:rPr lang="en-US" sz="2000" b="1" dirty="0" smtClean="0">
                <a:solidFill>
                  <a:srgbClr val="FF0000"/>
                </a:solidFill>
                <a:latin typeface="Courier New" pitchFamily="49" charset="0"/>
                <a:ea typeface="Times New Roman" pitchFamily="18" charset="0"/>
                <a:cs typeface="Courier New" pitchFamily="49" charset="0"/>
              </a:rPr>
              <a:t>face </a:t>
            </a:r>
            <a:r>
              <a:rPr lang="ru-RU" altLang="ru-RU" sz="2000" u="none" dirty="0" smtClean="0"/>
              <a:t>="</a:t>
            </a:r>
            <a:r>
              <a:rPr lang="ru-RU" altLang="ru-RU" sz="2000" u="none" dirty="0" err="1" smtClean="0"/>
              <a:t>symbol</a:t>
            </a:r>
            <a:r>
              <a:rPr lang="ru-RU" altLang="ru-RU" sz="2000" u="none" dirty="0" smtClean="0"/>
              <a:t>"</a:t>
            </a:r>
            <a:r>
              <a:rPr lang="ru-RU" altLang="ru-RU" sz="2000" b="1" u="none" dirty="0" smtClean="0"/>
              <a:t>&gt;</a:t>
            </a:r>
            <a:r>
              <a:rPr lang="ru-RU" altLang="ru-RU" sz="2000" u="none" dirty="0" smtClean="0"/>
              <a:t> </a:t>
            </a:r>
            <a:r>
              <a:rPr lang="en-US" altLang="ru-RU" sz="2000" u="none" dirty="0" smtClean="0"/>
              <a:t> </a:t>
            </a:r>
            <a:r>
              <a:rPr lang="ru-RU" altLang="ru-RU" sz="2000" u="none" dirty="0" err="1" smtClean="0"/>
              <a:t>abcd</a:t>
            </a:r>
            <a:r>
              <a:rPr lang="en-US" altLang="ru-RU" sz="2000" u="none" dirty="0" smtClean="0"/>
              <a:t> </a:t>
            </a:r>
            <a:r>
              <a:rPr lang="ru-RU" altLang="ru-RU" sz="2000" u="none" dirty="0" smtClean="0"/>
              <a:t> </a:t>
            </a:r>
            <a:r>
              <a:rPr lang="ru-RU" altLang="ru-RU" sz="2000" b="1" u="none" dirty="0" smtClean="0"/>
              <a:t>&lt;/</a:t>
            </a:r>
            <a:r>
              <a:rPr lang="en-US" sz="2000" b="1" dirty="0" smtClean="0">
                <a:latin typeface="Courier New" pitchFamily="49" charset="0"/>
                <a:ea typeface="Times New Roman" pitchFamily="18" charset="0"/>
                <a:cs typeface="Courier New" pitchFamily="49" charset="0"/>
              </a:rPr>
              <a:t>font </a:t>
            </a:r>
            <a:r>
              <a:rPr lang="ru-RU" altLang="ru-RU" sz="2000" b="1" u="none" dirty="0" smtClean="0"/>
              <a:t>&gt;</a:t>
            </a:r>
            <a:endParaRPr lang="ru-RU" altLang="ru-RU" sz="2000" b="1" u="none" dirty="0"/>
          </a:p>
        </p:txBody>
      </p:sp>
      <p:sp>
        <p:nvSpPr>
          <p:cNvPr id="24" name="Text Box 7"/>
          <p:cNvSpPr txBox="1">
            <a:spLocks noChangeArrowheads="1"/>
          </p:cNvSpPr>
          <p:nvPr/>
        </p:nvSpPr>
        <p:spPr bwMode="auto">
          <a:xfrm>
            <a:off x="938068" y="4585556"/>
            <a:ext cx="14045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ru-RU" altLang="ru-RU" sz="1400" u="none" dirty="0"/>
              <a:t>Отображение</a:t>
            </a:r>
          </a:p>
        </p:txBody>
      </p:sp>
      <p:grpSp>
        <p:nvGrpSpPr>
          <p:cNvPr id="25" name="Group 10"/>
          <p:cNvGrpSpPr>
            <a:grpSpLocks/>
          </p:cNvGrpSpPr>
          <p:nvPr/>
        </p:nvGrpSpPr>
        <p:grpSpPr bwMode="auto">
          <a:xfrm>
            <a:off x="2444750" y="4427380"/>
            <a:ext cx="3962400" cy="609600"/>
            <a:chOff x="1248" y="3696"/>
            <a:chExt cx="2496" cy="384"/>
          </a:xfrm>
        </p:grpSpPr>
        <p:sp>
          <p:nvSpPr>
            <p:cNvPr id="26" name="Rectangle 9"/>
            <p:cNvSpPr>
              <a:spLocks noChangeArrowheads="1"/>
            </p:cNvSpPr>
            <p:nvPr/>
          </p:nvSpPr>
          <p:spPr bwMode="auto">
            <a:xfrm>
              <a:off x="1248" y="3696"/>
              <a:ext cx="2496"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graphicFrame>
          <p:nvGraphicFramePr>
            <p:cNvPr id="27" name="Object 8"/>
            <p:cNvGraphicFramePr>
              <a:graphicFrameLocks noChangeAspect="1"/>
            </p:cNvGraphicFramePr>
            <p:nvPr/>
          </p:nvGraphicFramePr>
          <p:xfrm>
            <a:off x="1344" y="3792"/>
            <a:ext cx="2294" cy="228"/>
          </p:xfrm>
          <a:graphic>
            <a:graphicData uri="http://schemas.openxmlformats.org/presentationml/2006/ole">
              <mc:AlternateContent xmlns:mc="http://schemas.openxmlformats.org/markup-compatibility/2006">
                <mc:Choice xmlns:v="urn:schemas-microsoft-com:vml" Requires="v">
                  <p:oleObj spid="_x0000_s142401" name="Точечный рисунок" r:id="rId3" imgW="1819529" imgH="181096" progId="PBrush">
                    <p:embed/>
                  </p:oleObj>
                </mc:Choice>
                <mc:Fallback>
                  <p:oleObj name="Точечный рисунок" r:id="rId3" imgW="1819529" imgH="181096" progId="PBrush">
                    <p:embed/>
                    <p:pic>
                      <p:nvPicPr>
                        <p:cNvPr id="0" name="Picture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 y="3792"/>
                          <a:ext cx="2294"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 name="Text Box 1"/>
          <p:cNvSpPr txBox="1">
            <a:spLocks noChangeArrowheads="1"/>
          </p:cNvSpPr>
          <p:nvPr/>
        </p:nvSpPr>
        <p:spPr bwMode="auto">
          <a:xfrm>
            <a:off x="748145" y="5145984"/>
            <a:ext cx="8063346" cy="442913"/>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a:lstStyle/>
          <a:p>
            <a:r>
              <a:rPr lang="en-US" sz="2000" b="1" dirty="0">
                <a:latin typeface="Times New Roman" panose="02020603050405020304" pitchFamily="18" charset="0"/>
                <a:cs typeface="Times New Roman" panose="02020603050405020304" pitchFamily="18" charset="0"/>
              </a:rPr>
              <a:t>&lt;font </a:t>
            </a:r>
            <a:r>
              <a:rPr lang="en-US" sz="2000" b="1" dirty="0">
                <a:solidFill>
                  <a:srgbClr val="FF0000"/>
                </a:solidFill>
                <a:latin typeface="Times New Roman" panose="02020603050405020304" pitchFamily="18" charset="0"/>
                <a:cs typeface="Times New Roman" panose="02020603050405020304" pitchFamily="18" charset="0"/>
              </a:rPr>
              <a:t>size</a:t>
            </a:r>
            <a:r>
              <a:rPr lang="en-US" sz="2000" b="1" dirty="0">
                <a:latin typeface="Times New Roman" panose="02020603050405020304" pitchFamily="18" charset="0"/>
                <a:cs typeface="Times New Roman" panose="02020603050405020304" pitchFamily="18" charset="0"/>
              </a:rPr>
              <a:t>="5" </a:t>
            </a:r>
            <a:r>
              <a:rPr lang="en-US" sz="2000" b="1" dirty="0">
                <a:solidFill>
                  <a:srgbClr val="FF0000"/>
                </a:solidFill>
                <a:latin typeface="Times New Roman" panose="02020603050405020304" pitchFamily="18" charset="0"/>
                <a:cs typeface="Times New Roman" panose="02020603050405020304" pitchFamily="18" charset="0"/>
              </a:rPr>
              <a:t>face</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arial</a:t>
            </a:r>
            <a:r>
              <a:rPr lang="en-US" sz="2000" b="1" dirty="0">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color</a:t>
            </a:r>
            <a:r>
              <a:rPr lang="en-US" sz="2000" b="1" dirty="0">
                <a:latin typeface="Times New Roman" panose="02020603050405020304" pitchFamily="18" charset="0"/>
                <a:cs typeface="Times New Roman" panose="02020603050405020304" pitchFamily="18" charset="0"/>
              </a:rPr>
              <a:t>="</a:t>
            </a:r>
            <a:r>
              <a:rPr lang="en-US" sz="2000" b="1" dirty="0" smtClean="0">
                <a:latin typeface="Times New Roman" panose="02020603050405020304" pitchFamily="18" charset="0"/>
                <a:cs typeface="Times New Roman" panose="02020603050405020304" pitchFamily="18" charset="0"/>
              </a:rPr>
              <a:t>red“&gt; </a:t>
            </a:r>
            <a:r>
              <a:rPr lang="ru-RU" sz="2000" dirty="0" smtClean="0"/>
              <a:t>Может быть так </a:t>
            </a:r>
            <a:r>
              <a:rPr lang="ru-RU" altLang="ru-RU" sz="2000" b="1" dirty="0">
                <a:latin typeface="Times New Roman" panose="02020603050405020304" pitchFamily="18" charset="0"/>
                <a:cs typeface="Times New Roman" panose="02020603050405020304" pitchFamily="18" charset="0"/>
              </a:rPr>
              <a:t>&lt;/</a:t>
            </a:r>
            <a:r>
              <a:rPr lang="en-US" sz="2000" b="1" dirty="0">
                <a:latin typeface="Times New Roman" panose="02020603050405020304" pitchFamily="18" charset="0"/>
                <a:cs typeface="Times New Roman" panose="02020603050405020304" pitchFamily="18" charset="0"/>
              </a:rPr>
              <a:t>font </a:t>
            </a:r>
            <a:r>
              <a:rPr lang="ru-RU" altLang="ru-RU" sz="2000" b="1" dirty="0">
                <a:latin typeface="Times New Roman" panose="02020603050405020304" pitchFamily="18" charset="0"/>
                <a:cs typeface="Times New Roman" panose="02020603050405020304" pitchFamily="18" charset="0"/>
              </a:rPr>
              <a:t>&gt;</a:t>
            </a:r>
          </a:p>
          <a:p>
            <a:endParaRPr lang="ru-RU" altLang="ru-RU" sz="2000" b="1" u="none" dirty="0"/>
          </a:p>
        </p:txBody>
      </p:sp>
      <p:sp>
        <p:nvSpPr>
          <p:cNvPr id="2" name="Прямоугольник 1"/>
          <p:cNvSpPr/>
          <p:nvPr/>
        </p:nvSpPr>
        <p:spPr>
          <a:xfrm>
            <a:off x="3403250" y="5773307"/>
            <a:ext cx="1755609" cy="369332"/>
          </a:xfrm>
          <a:prstGeom prst="rect">
            <a:avLst/>
          </a:prstGeom>
        </p:spPr>
        <p:txBody>
          <a:bodyPr wrap="none">
            <a:spAutoFit/>
          </a:bodyPr>
          <a:lstStyle/>
          <a:p>
            <a:r>
              <a:rPr lang="ru-RU" dirty="0">
                <a:solidFill>
                  <a:srgbClr val="FF0000"/>
                </a:solidFill>
                <a:latin typeface="monotype corsiva" panose="03010101010201010101" pitchFamily="66" charset="0"/>
              </a:rPr>
              <a:t>Может быть так</a:t>
            </a:r>
            <a:endParaRPr lang="ru-RU" dirty="0"/>
          </a:p>
        </p:txBody>
      </p:sp>
      <p:sp>
        <p:nvSpPr>
          <p:cNvPr id="17" name="Text Box 7"/>
          <p:cNvSpPr txBox="1">
            <a:spLocks noChangeArrowheads="1"/>
          </p:cNvSpPr>
          <p:nvPr/>
        </p:nvSpPr>
        <p:spPr bwMode="auto">
          <a:xfrm>
            <a:off x="1852468" y="5804084"/>
            <a:ext cx="14045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ru-RU" altLang="ru-RU" sz="1400" u="none" dirty="0"/>
              <a:t>Отображение</a:t>
            </a:r>
          </a:p>
        </p:txBody>
      </p:sp>
    </p:spTree>
    <p:extLst>
      <p:ext uri="{BB962C8B-B14F-4D97-AF65-F5344CB8AC3E}">
        <p14:creationId xmlns:p14="http://schemas.microsoft.com/office/powerpoint/2010/main" val="2247305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91137"/>
                                        </p:tgtEl>
                                        <p:attrNameLst>
                                          <p:attrName>style.visibility</p:attrName>
                                        </p:attrNameLst>
                                      </p:cBhvr>
                                      <p:to>
                                        <p:strVal val="visible"/>
                                      </p:to>
                                    </p:set>
                                    <p:animEffect transition="in" filter="dissolve">
                                      <p:cBhvr>
                                        <p:cTn id="7" dur="500"/>
                                        <p:tgtEl>
                                          <p:spTgt spid="9113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
                                            <p:txEl>
                                              <p:pRg st="0" end="0"/>
                                            </p:txEl>
                                          </p:spTgt>
                                        </p:tgtEl>
                                        <p:attrNameLst>
                                          <p:attrName>style.visibility</p:attrName>
                                        </p:attrNameLst>
                                      </p:cBhvr>
                                      <p:to>
                                        <p:strVal val="visible"/>
                                      </p:to>
                                    </p:set>
                                  </p:childTnLst>
                                </p:cTn>
                              </p:par>
                              <p:par>
                                <p:cTn id="15" presetID="9"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25"/>
                                        </p:tgtEl>
                                        <p:attrNameLst>
                                          <p:attrName>style.visibility</p:attrName>
                                        </p:attrNameLst>
                                      </p:cBhvr>
                                      <p:to>
                                        <p:strVal val="visible"/>
                                      </p:to>
                                    </p:set>
                                  </p:childTnLst>
                                </p:cTn>
                              </p:par>
                              <p:par>
                                <p:cTn id="26" presetID="9"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dissolv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7" grpId="0" animBg="1"/>
      <p:bldP spid="7" grpId="0" animBg="1"/>
      <p:bldP spid="16" grpId="0" build="p" autoUpdateAnimBg="0"/>
      <p:bldP spid="18" grpId="0" animBg="1"/>
      <p:bldP spid="24" grpId="0" autoUpdateAnimBg="0"/>
      <p:bldP spid="15" grpId="0" animBg="1"/>
      <p:bldP spid="1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71448A7-4243-4ACE-9F3F-B37DC24FBDD0}" type="slidenum">
              <a:rPr lang="ru-RU" altLang="ru-RU" sz="1400" smtClean="0"/>
              <a:pPr>
                <a:spcBef>
                  <a:spcPct val="0"/>
                </a:spcBef>
                <a:buFontTx/>
                <a:buNone/>
              </a:pPr>
              <a:t>29</a:t>
            </a:fld>
            <a:endParaRPr lang="ru-RU" altLang="ru-RU" sz="1400" smtClean="0"/>
          </a:p>
        </p:txBody>
      </p:sp>
      <p:sp>
        <p:nvSpPr>
          <p:cNvPr id="27652"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91137" name="Text Box 1"/>
          <p:cNvSpPr txBox="1">
            <a:spLocks noChangeArrowheads="1"/>
          </p:cNvSpPr>
          <p:nvPr/>
        </p:nvSpPr>
        <p:spPr bwMode="auto">
          <a:xfrm>
            <a:off x="41275" y="2172094"/>
            <a:ext cx="9061450" cy="442913"/>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a:lstStyle/>
          <a:p>
            <a:pPr>
              <a:defRPr/>
            </a:pPr>
            <a:r>
              <a:rPr lang="ru-RU" sz="2400" b="1" dirty="0">
                <a:latin typeface="Courier New" pitchFamily="49" charset="0"/>
                <a:ea typeface="Times New Roman" pitchFamily="18" charset="0"/>
                <a:cs typeface="Courier New" pitchFamily="49" charset="0"/>
              </a:rPr>
              <a:t>&lt;</a:t>
            </a:r>
            <a:r>
              <a:rPr lang="en-US" sz="2400" b="1" dirty="0">
                <a:latin typeface="Courier New" pitchFamily="49" charset="0"/>
                <a:ea typeface="Times New Roman" pitchFamily="18" charset="0"/>
                <a:cs typeface="Courier New" pitchFamily="49" charset="0"/>
              </a:rPr>
              <a:t>font</a:t>
            </a:r>
            <a:r>
              <a:rPr lang="ru-RU" sz="2400" b="1" dirty="0">
                <a:latin typeface="Courier New" pitchFamily="49" charset="0"/>
                <a:ea typeface="Times New Roman" pitchFamily="18" charset="0"/>
                <a:cs typeface="Courier New" pitchFamily="49" charset="0"/>
              </a:rPr>
              <a:t> </a:t>
            </a:r>
            <a:r>
              <a:rPr lang="en-US" sz="2400" b="1" dirty="0">
                <a:solidFill>
                  <a:srgbClr val="FF0000"/>
                </a:solidFill>
                <a:latin typeface="Courier New" pitchFamily="49" charset="0"/>
                <a:ea typeface="Times New Roman" pitchFamily="18" charset="0"/>
                <a:cs typeface="Courier New" pitchFamily="49" charset="0"/>
              </a:rPr>
              <a:t>color</a:t>
            </a:r>
            <a:r>
              <a:rPr lang="ru-RU" sz="2400" b="1" dirty="0">
                <a:latin typeface="Courier New" pitchFamily="49" charset="0"/>
                <a:ea typeface="Times New Roman" pitchFamily="18" charset="0"/>
                <a:cs typeface="Courier New" pitchFamily="49" charset="0"/>
              </a:rPr>
              <a:t>=</a:t>
            </a:r>
            <a:r>
              <a:rPr lang="ru-RU" altLang="ru-RU" sz="2400" b="1" dirty="0">
                <a:latin typeface="Courier New" pitchFamily="49" charset="0"/>
                <a:ea typeface="Times New Roman" pitchFamily="18" charset="0"/>
                <a:cs typeface="Courier New" pitchFamily="49" charset="0"/>
              </a:rPr>
              <a:t>"#CC0000"</a:t>
            </a:r>
            <a:r>
              <a:rPr lang="ru-RU" sz="2400" b="1" dirty="0">
                <a:latin typeface="Courier New" pitchFamily="49" charset="0"/>
                <a:ea typeface="Times New Roman" pitchFamily="18" charset="0"/>
                <a:cs typeface="Courier New" pitchFamily="49" charset="0"/>
              </a:rPr>
              <a:t>&gt;</a:t>
            </a:r>
            <a:r>
              <a:rPr lang="en-US" sz="2400" b="1" dirty="0">
                <a:latin typeface="Courier New" pitchFamily="49" charset="0"/>
                <a:ea typeface="Times New Roman" pitchFamily="18" charset="0"/>
                <a:cs typeface="Courier New" pitchFamily="49" charset="0"/>
              </a:rPr>
              <a:t> </a:t>
            </a:r>
            <a:r>
              <a:rPr lang="ru-RU" sz="2400" b="1" dirty="0">
                <a:latin typeface="Courier New" pitchFamily="49" charset="0"/>
                <a:ea typeface="Times New Roman" pitchFamily="18" charset="0"/>
                <a:cs typeface="Courier New" pitchFamily="49" charset="0"/>
              </a:rPr>
              <a:t>текст</a:t>
            </a:r>
            <a:r>
              <a:rPr lang="en-US" sz="2400" b="1" dirty="0">
                <a:latin typeface="Courier New" pitchFamily="49" charset="0"/>
                <a:ea typeface="Times New Roman" pitchFamily="18" charset="0"/>
                <a:cs typeface="Courier New" pitchFamily="49" charset="0"/>
              </a:rPr>
              <a:t> </a:t>
            </a:r>
            <a:r>
              <a:rPr lang="ru-RU" sz="2400" b="1" dirty="0">
                <a:latin typeface="Courier New" pitchFamily="49" charset="0"/>
                <a:ea typeface="Times New Roman" pitchFamily="18" charset="0"/>
                <a:cs typeface="Courier New" pitchFamily="49" charset="0"/>
              </a:rPr>
              <a:t>&lt;/</a:t>
            </a:r>
            <a:r>
              <a:rPr lang="en-US" sz="2400" b="1" dirty="0">
                <a:latin typeface="Courier New" pitchFamily="49" charset="0"/>
                <a:ea typeface="Times New Roman" pitchFamily="18" charset="0"/>
                <a:cs typeface="Courier New" pitchFamily="49" charset="0"/>
              </a:rPr>
              <a:t>font</a:t>
            </a:r>
            <a:r>
              <a:rPr lang="ru-RU" sz="2400" b="1" dirty="0">
                <a:latin typeface="Courier New" pitchFamily="49" charset="0"/>
                <a:ea typeface="Times New Roman" pitchFamily="18" charset="0"/>
                <a:cs typeface="Courier New" pitchFamily="49" charset="0"/>
              </a:rPr>
              <a:t>&gt;</a:t>
            </a:r>
            <a:endParaRPr lang="ru-RU" sz="2400" dirty="0">
              <a:cs typeface="+mn-cs"/>
            </a:endParaRPr>
          </a:p>
        </p:txBody>
      </p:sp>
      <p:sp>
        <p:nvSpPr>
          <p:cNvPr id="7" name="AutoShape 10"/>
          <p:cNvSpPr>
            <a:spLocks noChangeArrowheads="1"/>
          </p:cNvSpPr>
          <p:nvPr/>
        </p:nvSpPr>
        <p:spPr bwMode="auto">
          <a:xfrm>
            <a:off x="1227735" y="1379707"/>
            <a:ext cx="1778989" cy="427037"/>
          </a:xfrm>
          <a:prstGeom prst="wedgeRoundRectCallout">
            <a:avLst>
              <a:gd name="adj1" fmla="val -31915"/>
              <a:gd name="adj2" fmla="val 12347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200" dirty="0">
                <a:latin typeface="Arial" charset="0"/>
                <a:cs typeface="+mn-cs"/>
              </a:rPr>
              <a:t>атрибут </a:t>
            </a:r>
          </a:p>
        </p:txBody>
      </p:sp>
      <p:sp>
        <p:nvSpPr>
          <p:cNvPr id="27655" name="Rectangle 1"/>
          <p:cNvSpPr>
            <a:spLocks noChangeArrowheads="1"/>
          </p:cNvSpPr>
          <p:nvPr/>
        </p:nvSpPr>
        <p:spPr bwMode="auto">
          <a:xfrm>
            <a:off x="-41275" y="53960"/>
            <a:ext cx="9102725" cy="1077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400" b="1" dirty="0" smtClean="0">
                <a:solidFill>
                  <a:srgbClr val="000000"/>
                </a:solidFill>
              </a:rPr>
              <a:t>Тег</a:t>
            </a:r>
            <a:r>
              <a:rPr lang="en-US" altLang="ru-RU" sz="2400" b="1" dirty="0" smtClean="0">
                <a:solidFill>
                  <a:srgbClr val="000000"/>
                </a:solidFill>
              </a:rPr>
              <a:t> </a:t>
            </a:r>
            <a:r>
              <a:rPr lang="ru-RU" altLang="ru-RU" sz="2400" dirty="0">
                <a:solidFill>
                  <a:srgbClr val="000000"/>
                </a:solidFill>
              </a:rPr>
              <a:t> </a:t>
            </a:r>
            <a:r>
              <a:rPr lang="ru-RU" altLang="ru-RU" sz="3600" b="1" dirty="0" smtClean="0">
                <a:solidFill>
                  <a:srgbClr val="C00000"/>
                </a:solidFill>
                <a:latin typeface="Courier New" panose="02070309020205020404" pitchFamily="49" charset="0"/>
              </a:rPr>
              <a:t>&lt;</a:t>
            </a:r>
            <a:r>
              <a:rPr lang="en-US" altLang="ru-RU" sz="3600" b="1" dirty="0" smtClean="0">
                <a:solidFill>
                  <a:srgbClr val="C00000"/>
                </a:solidFill>
                <a:latin typeface="Courier New" panose="02070309020205020404" pitchFamily="49" charset="0"/>
              </a:rPr>
              <a:t>font</a:t>
            </a:r>
            <a:r>
              <a:rPr lang="ru-RU" altLang="ru-RU" sz="3600" b="1" dirty="0" smtClean="0">
                <a:solidFill>
                  <a:srgbClr val="C00000"/>
                </a:solidFill>
                <a:latin typeface="Courier New" panose="02070309020205020404" pitchFamily="49" charset="0"/>
              </a:rPr>
              <a:t>&gt;</a:t>
            </a:r>
            <a:r>
              <a:rPr lang="ru-RU" altLang="ru-RU" sz="2400" dirty="0">
                <a:solidFill>
                  <a:srgbClr val="000000"/>
                </a:solidFill>
              </a:rPr>
              <a:t> </a:t>
            </a:r>
            <a:r>
              <a:rPr lang="en-US" altLang="ru-RU" sz="2400" dirty="0" smtClean="0">
                <a:solidFill>
                  <a:srgbClr val="000000"/>
                </a:solidFill>
              </a:rPr>
              <a:t> - </a:t>
            </a:r>
            <a:r>
              <a:rPr lang="ru-RU" altLang="ru-RU" sz="2400" dirty="0" smtClean="0">
                <a:solidFill>
                  <a:srgbClr val="000000"/>
                </a:solidFill>
              </a:rPr>
              <a:t> </a:t>
            </a:r>
            <a:r>
              <a:rPr lang="ru-RU" altLang="ru-RU" sz="2400" b="1" dirty="0">
                <a:solidFill>
                  <a:srgbClr val="0000FF"/>
                </a:solidFill>
              </a:rPr>
              <a:t>для изменения характеристик </a:t>
            </a:r>
            <a:r>
              <a:rPr lang="ru-RU" altLang="ru-RU" sz="2400" b="1" dirty="0" smtClean="0">
                <a:solidFill>
                  <a:srgbClr val="0000FF"/>
                </a:solidFill>
              </a:rPr>
              <a:t>текста</a:t>
            </a:r>
            <a:r>
              <a:rPr lang="en-US" altLang="ru-RU" sz="2400" dirty="0">
                <a:solidFill>
                  <a:srgbClr val="0000FF"/>
                </a:solidFill>
              </a:rPr>
              <a:t>:</a:t>
            </a:r>
            <a:r>
              <a:rPr lang="ru-RU" altLang="ru-RU" sz="2400" dirty="0">
                <a:solidFill>
                  <a:srgbClr val="0000FF"/>
                </a:solidFill>
              </a:rPr>
              <a:t> </a:t>
            </a:r>
            <a:endParaRPr lang="en-US" altLang="ru-RU" sz="2400" dirty="0">
              <a:solidFill>
                <a:srgbClr val="0000FF"/>
              </a:solidFill>
            </a:endParaRPr>
          </a:p>
          <a:p>
            <a:pPr algn="ctr">
              <a:spcBef>
                <a:spcPct val="0"/>
              </a:spcBef>
              <a:buFontTx/>
              <a:buNone/>
            </a:pPr>
            <a:r>
              <a:rPr lang="ru-RU" altLang="ru-RU" sz="2800" dirty="0">
                <a:solidFill>
                  <a:srgbClr val="000000"/>
                </a:solidFill>
              </a:rPr>
              <a:t> </a:t>
            </a:r>
            <a:r>
              <a:rPr lang="ru-RU" altLang="ru-RU" sz="2800" b="1" dirty="0" smtClean="0">
                <a:solidFill>
                  <a:srgbClr val="C00000"/>
                </a:solidFill>
                <a:latin typeface="Century" panose="02040604050505020304" pitchFamily="18" charset="0"/>
              </a:rPr>
              <a:t>цвет</a:t>
            </a:r>
            <a:r>
              <a:rPr lang="en-US" altLang="ru-RU" sz="2800" b="1" dirty="0" smtClean="0">
                <a:solidFill>
                  <a:srgbClr val="C00000"/>
                </a:solidFill>
                <a:latin typeface="Century" panose="02040604050505020304" pitchFamily="18" charset="0"/>
              </a:rPr>
              <a:t>  </a:t>
            </a:r>
            <a:r>
              <a:rPr lang="ru-RU" altLang="ru-RU" sz="2800" b="1" dirty="0" smtClean="0">
                <a:solidFill>
                  <a:srgbClr val="C00000"/>
                </a:solidFill>
                <a:latin typeface="Century" panose="02040604050505020304" pitchFamily="18" charset="0"/>
              </a:rPr>
              <a:t>шрифта</a:t>
            </a:r>
            <a:endParaRPr lang="en-US" altLang="ru-RU" sz="2800" dirty="0">
              <a:solidFill>
                <a:srgbClr val="000000"/>
              </a:solidFill>
            </a:endParaRPr>
          </a:p>
        </p:txBody>
      </p:sp>
      <p:sp>
        <p:nvSpPr>
          <p:cNvPr id="12" name="AutoShape 10"/>
          <p:cNvSpPr>
            <a:spLocks noChangeArrowheads="1"/>
          </p:cNvSpPr>
          <p:nvPr/>
        </p:nvSpPr>
        <p:spPr bwMode="auto">
          <a:xfrm>
            <a:off x="5908734" y="1408117"/>
            <a:ext cx="2838450" cy="573087"/>
          </a:xfrm>
          <a:prstGeom prst="wedgeRoundRectCallout">
            <a:avLst>
              <a:gd name="adj1" fmla="val -53829"/>
              <a:gd name="adj2" fmla="val 96878"/>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1600" dirty="0">
                <a:solidFill>
                  <a:srgbClr val="000000"/>
                </a:solidFill>
              </a:rPr>
              <a:t>Закрывающий тег обязателен</a:t>
            </a:r>
            <a:endParaRPr lang="ru-RU" sz="1600" dirty="0">
              <a:latin typeface="Arial" charset="0"/>
              <a:cs typeface="+mn-cs"/>
            </a:endParaRPr>
          </a:p>
        </p:txBody>
      </p:sp>
      <p:sp>
        <p:nvSpPr>
          <p:cNvPr id="27657" name="Rectangle 12"/>
          <p:cNvSpPr>
            <a:spLocks noChangeArrowheads="1"/>
          </p:cNvSpPr>
          <p:nvPr/>
        </p:nvSpPr>
        <p:spPr bwMode="auto">
          <a:xfrm>
            <a:off x="1733491" y="3066413"/>
            <a:ext cx="559446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400" b="1" dirty="0">
                <a:solidFill>
                  <a:srgbClr val="0000FF"/>
                </a:solidFill>
              </a:rPr>
              <a:t>КАК </a:t>
            </a:r>
            <a:r>
              <a:rPr lang="ru-RU" altLang="ru-RU" sz="2400" b="1" dirty="0" smtClean="0">
                <a:solidFill>
                  <a:srgbClr val="0000FF"/>
                </a:solidFill>
              </a:rPr>
              <a:t>ИЗМЕНИТЬ </a:t>
            </a:r>
            <a:r>
              <a:rPr lang="ru-RU" altLang="ru-RU" sz="2400" b="1" dirty="0">
                <a:solidFill>
                  <a:srgbClr val="0000FF"/>
                </a:solidFill>
              </a:rPr>
              <a:t>ЦВЕТ ФОНА</a:t>
            </a:r>
            <a:r>
              <a:rPr lang="en-US" altLang="ru-RU" sz="2400" b="1" dirty="0">
                <a:solidFill>
                  <a:srgbClr val="0000FF"/>
                </a:solidFill>
              </a:rPr>
              <a:t>?</a:t>
            </a:r>
            <a:endParaRPr lang="ru-RU" altLang="ru-RU" sz="2400" b="1" dirty="0">
              <a:solidFill>
                <a:srgbClr val="0000FF"/>
              </a:solidFill>
            </a:endParaRPr>
          </a:p>
          <a:p>
            <a:pPr>
              <a:spcBef>
                <a:spcPct val="0"/>
              </a:spcBef>
              <a:buFontTx/>
              <a:buNone/>
            </a:pPr>
            <a:r>
              <a:rPr lang="ru-RU" altLang="ru-RU" sz="1800" b="1" dirty="0" smtClean="0">
                <a:latin typeface="Arial Unicode MS" panose="020B0604020202020204" pitchFamily="34" charset="-128"/>
                <a:cs typeface="Times New Roman" panose="02020603050405020304" pitchFamily="18" charset="0"/>
              </a:rPr>
              <a:t>                             </a:t>
            </a:r>
            <a:endParaRPr lang="ru-RU" altLang="ru-RU" sz="2000" b="1" dirty="0"/>
          </a:p>
        </p:txBody>
      </p:sp>
      <p:sp>
        <p:nvSpPr>
          <p:cNvPr id="13" name="Text Box 1"/>
          <p:cNvSpPr txBox="1">
            <a:spLocks noChangeArrowheads="1"/>
          </p:cNvSpPr>
          <p:nvPr/>
        </p:nvSpPr>
        <p:spPr bwMode="auto">
          <a:xfrm>
            <a:off x="2117230" y="3583540"/>
            <a:ext cx="5654675" cy="1135830"/>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a:lstStyle/>
          <a:p>
            <a:pPr indent="457200">
              <a:defRPr/>
            </a:pPr>
            <a:r>
              <a:rPr lang="ru-RU" altLang="ru-RU" sz="2400" b="1" dirty="0">
                <a:latin typeface="Courier New" panose="02070309020205020404" pitchFamily="49" charset="0"/>
                <a:ea typeface="Times New Roman" panose="02020603050405020304" pitchFamily="18" charset="0"/>
                <a:cs typeface="Courier New" panose="02070309020205020404" pitchFamily="49" charset="0"/>
              </a:rPr>
              <a:t>&lt;</a:t>
            </a:r>
            <a:r>
              <a:rPr lang="ru-RU" altLang="ru-RU" sz="2400" b="1" dirty="0" err="1">
                <a:latin typeface="Courier New" panose="02070309020205020404" pitchFamily="49" charset="0"/>
                <a:ea typeface="Times New Roman" panose="02020603050405020304" pitchFamily="18" charset="0"/>
                <a:cs typeface="Courier New" panose="02070309020205020404" pitchFamily="49" charset="0"/>
              </a:rPr>
              <a:t>body</a:t>
            </a:r>
            <a:r>
              <a:rPr lang="ru-RU" altLang="ru-RU" sz="2400" b="1" dirty="0">
                <a:latin typeface="Courier New" panose="02070309020205020404" pitchFamily="49" charset="0"/>
                <a:ea typeface="Times New Roman" panose="02020603050405020304" pitchFamily="18" charset="0"/>
                <a:cs typeface="Courier New" panose="02070309020205020404" pitchFamily="49" charset="0"/>
              </a:rPr>
              <a:t> </a:t>
            </a:r>
            <a:r>
              <a:rPr lang="ru-RU" altLang="ru-RU" sz="2400" b="1" dirty="0" err="1" smtClean="0">
                <a:solidFill>
                  <a:srgbClr val="FF0000"/>
                </a:solidFill>
                <a:latin typeface="Courier New" panose="02070309020205020404" pitchFamily="49" charset="0"/>
                <a:ea typeface="Times New Roman" panose="02020603050405020304" pitchFamily="18" charset="0"/>
                <a:cs typeface="Courier New" panose="02070309020205020404" pitchFamily="49" charset="0"/>
              </a:rPr>
              <a:t>bgcolor</a:t>
            </a:r>
            <a:r>
              <a:rPr lang="ru-RU" altLang="ru-RU" sz="2400" b="1" dirty="0" smtClean="0">
                <a:solidFill>
                  <a:srgbClr val="FF0000"/>
                </a:solidFill>
                <a:latin typeface="Courier New" panose="02070309020205020404" pitchFamily="49" charset="0"/>
                <a:ea typeface="Times New Roman" panose="02020603050405020304" pitchFamily="18" charset="0"/>
                <a:cs typeface="Courier New" panose="02070309020205020404" pitchFamily="49" charset="0"/>
              </a:rPr>
              <a:t> </a:t>
            </a:r>
            <a:r>
              <a:rPr lang="ru-RU" altLang="ru-RU" sz="2400" b="1" dirty="0" smtClean="0">
                <a:latin typeface="Courier New" panose="02070309020205020404" pitchFamily="49" charset="0"/>
                <a:ea typeface="Times New Roman" panose="02020603050405020304" pitchFamily="18" charset="0"/>
                <a:cs typeface="Courier New" panose="02070309020205020404" pitchFamily="49" charset="0"/>
              </a:rPr>
              <a:t>= "#</a:t>
            </a:r>
            <a:r>
              <a:rPr lang="ru-RU" altLang="ru-RU" sz="2400" b="1" dirty="0">
                <a:latin typeface="Courier New" panose="02070309020205020404" pitchFamily="49" charset="0"/>
                <a:ea typeface="Times New Roman" panose="02020603050405020304" pitchFamily="18" charset="0"/>
                <a:cs typeface="Courier New" panose="02070309020205020404" pitchFamily="49" charset="0"/>
              </a:rPr>
              <a:t>000000"&gt;</a:t>
            </a:r>
          </a:p>
          <a:p>
            <a:pPr indent="457200">
              <a:defRPr/>
            </a:pPr>
            <a:r>
              <a:rPr lang="ru-RU" altLang="ru-RU" sz="2400" b="1" dirty="0" smtClean="0">
                <a:latin typeface="Courier New" panose="02070309020205020404" pitchFamily="49" charset="0"/>
                <a:ea typeface="Times New Roman" panose="02020603050405020304" pitchFamily="18" charset="0"/>
                <a:cs typeface="Courier New" panose="02070309020205020404" pitchFamily="49" charset="0"/>
              </a:rPr>
              <a:t>    </a:t>
            </a:r>
            <a:r>
              <a:rPr lang="ru-RU" altLang="ru-RU" sz="2400" b="1" dirty="0">
                <a:latin typeface="Courier New" panose="02070309020205020404" pitchFamily="49" charset="0"/>
                <a:ea typeface="Times New Roman" panose="02020603050405020304" pitchFamily="18" charset="0"/>
                <a:cs typeface="Courier New" panose="02070309020205020404" pitchFamily="49" charset="0"/>
              </a:rPr>
              <a:t>…</a:t>
            </a:r>
          </a:p>
          <a:p>
            <a:pPr indent="457200">
              <a:defRPr/>
            </a:pPr>
            <a:r>
              <a:rPr lang="en-US" altLang="ru-RU" sz="2400" b="1" dirty="0" smtClean="0">
                <a:latin typeface="Courier New" panose="02070309020205020404" pitchFamily="49" charset="0"/>
                <a:ea typeface="Times New Roman" panose="02020603050405020304" pitchFamily="18" charset="0"/>
                <a:cs typeface="Courier New" panose="02070309020205020404" pitchFamily="49" charset="0"/>
              </a:rPr>
              <a:t>&lt;/</a:t>
            </a:r>
            <a:r>
              <a:rPr lang="en-US" altLang="ru-RU" sz="2400" b="1" dirty="0">
                <a:latin typeface="Courier New" panose="02070309020205020404" pitchFamily="49" charset="0"/>
                <a:ea typeface="Times New Roman" panose="02020603050405020304" pitchFamily="18" charset="0"/>
                <a:cs typeface="Courier New" panose="02070309020205020404" pitchFamily="49" charset="0"/>
              </a:rPr>
              <a:t>body&gt;</a:t>
            </a:r>
            <a:endParaRPr lang="ru-RU" altLang="ru-RU" sz="2400" b="1" dirty="0">
              <a:latin typeface="Courier New" panose="02070309020205020404" pitchFamily="49" charset="0"/>
              <a:cs typeface="Courier New" panose="02070309020205020404" pitchFamily="49" charset="0"/>
            </a:endParaRPr>
          </a:p>
        </p:txBody>
      </p:sp>
      <p:sp>
        <p:nvSpPr>
          <p:cNvPr id="27659" name="Rectangle 13"/>
          <p:cNvSpPr>
            <a:spLocks noChangeArrowheads="1"/>
          </p:cNvSpPr>
          <p:nvPr/>
        </p:nvSpPr>
        <p:spPr bwMode="auto">
          <a:xfrm>
            <a:off x="900865" y="4932043"/>
            <a:ext cx="795824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4492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400" dirty="0">
                <a:solidFill>
                  <a:srgbClr val="000000"/>
                </a:solidFill>
              </a:rPr>
              <a:t>Одновременно можем прописать </a:t>
            </a:r>
            <a:r>
              <a:rPr lang="ru-RU" altLang="ru-RU" sz="2400" b="1" dirty="0" smtClean="0">
                <a:solidFill>
                  <a:srgbClr val="000000"/>
                </a:solidFill>
              </a:rPr>
              <a:t>в теге &lt;</a:t>
            </a:r>
            <a:r>
              <a:rPr lang="ru-RU" altLang="ru-RU" sz="2400" b="1" dirty="0" err="1" smtClean="0">
                <a:solidFill>
                  <a:srgbClr val="000000"/>
                </a:solidFill>
              </a:rPr>
              <a:t>body</a:t>
            </a:r>
            <a:r>
              <a:rPr lang="ru-RU" altLang="ru-RU" sz="2400" b="1" dirty="0" smtClean="0">
                <a:solidFill>
                  <a:srgbClr val="000000"/>
                </a:solidFill>
              </a:rPr>
              <a:t>&gt; </a:t>
            </a:r>
          </a:p>
          <a:p>
            <a:pPr>
              <a:spcBef>
                <a:spcPct val="0"/>
              </a:spcBef>
              <a:buFontTx/>
              <a:buNone/>
            </a:pPr>
            <a:r>
              <a:rPr lang="ru-RU" altLang="ru-RU" sz="2400" b="1" dirty="0" smtClean="0">
                <a:solidFill>
                  <a:srgbClr val="0000FF"/>
                </a:solidFill>
                <a:cs typeface="Times New Roman" panose="02020603050405020304" pitchFamily="18" charset="0"/>
              </a:rPr>
              <a:t>и </a:t>
            </a:r>
            <a:r>
              <a:rPr lang="ru-RU" altLang="ru-RU" sz="2400" b="1" dirty="0">
                <a:solidFill>
                  <a:srgbClr val="C00000"/>
                </a:solidFill>
                <a:cs typeface="Times New Roman" panose="02020603050405020304" pitchFamily="18" charset="0"/>
              </a:rPr>
              <a:t>цвет текста </a:t>
            </a:r>
            <a:r>
              <a:rPr lang="ru-RU" altLang="ru-RU" sz="2400" b="1" dirty="0">
                <a:solidFill>
                  <a:srgbClr val="0000FF"/>
                </a:solidFill>
                <a:cs typeface="Times New Roman" panose="02020603050405020304" pitchFamily="18" charset="0"/>
              </a:rPr>
              <a:t>в документе, и </a:t>
            </a:r>
            <a:r>
              <a:rPr lang="ru-RU" altLang="ru-RU" sz="2400" b="1" dirty="0">
                <a:solidFill>
                  <a:srgbClr val="C00000"/>
                </a:solidFill>
                <a:cs typeface="Times New Roman" panose="02020603050405020304" pitchFamily="18" charset="0"/>
              </a:rPr>
              <a:t>цвет фона</a:t>
            </a:r>
            <a:r>
              <a:rPr lang="ru-RU" altLang="ru-RU" sz="2400" b="1" dirty="0">
                <a:solidFill>
                  <a:srgbClr val="0000FF"/>
                </a:solidFill>
                <a:cs typeface="Times New Roman" panose="02020603050405020304" pitchFamily="18" charset="0"/>
              </a:rPr>
              <a:t>. </a:t>
            </a:r>
          </a:p>
        </p:txBody>
      </p:sp>
      <p:sp>
        <p:nvSpPr>
          <p:cNvPr id="15" name="Text Box 1"/>
          <p:cNvSpPr txBox="1">
            <a:spLocks noChangeArrowheads="1"/>
          </p:cNvSpPr>
          <p:nvPr/>
        </p:nvSpPr>
        <p:spPr bwMode="auto">
          <a:xfrm>
            <a:off x="431059" y="5966341"/>
            <a:ext cx="8712941" cy="556431"/>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a:lstStyle/>
          <a:p>
            <a:pPr indent="449263">
              <a:defRPr/>
            </a:pPr>
            <a:r>
              <a:rPr lang="ru-RU" altLang="ru-RU" sz="2400" b="1" dirty="0">
                <a:latin typeface="Courier New" panose="02070309020205020404" pitchFamily="49" charset="0"/>
                <a:ea typeface="Times New Roman" panose="02020603050405020304" pitchFamily="18" charset="0"/>
                <a:cs typeface="Courier New" panose="02070309020205020404" pitchFamily="49" charset="0"/>
              </a:rPr>
              <a:t>&lt;</a:t>
            </a:r>
            <a:r>
              <a:rPr lang="ru-RU" altLang="ru-RU" sz="2400" b="1" dirty="0" err="1">
                <a:latin typeface="Courier New" panose="02070309020205020404" pitchFamily="49" charset="0"/>
                <a:ea typeface="Times New Roman" panose="02020603050405020304" pitchFamily="18" charset="0"/>
                <a:cs typeface="Courier New" panose="02070309020205020404" pitchFamily="49" charset="0"/>
              </a:rPr>
              <a:t>body</a:t>
            </a:r>
            <a:r>
              <a:rPr lang="ru-RU" altLang="ru-RU" sz="2400" b="1" dirty="0">
                <a:latin typeface="Courier New" panose="02070309020205020404" pitchFamily="49" charset="0"/>
                <a:ea typeface="Times New Roman" panose="02020603050405020304" pitchFamily="18" charset="0"/>
                <a:cs typeface="Courier New" panose="02070309020205020404" pitchFamily="49" charset="0"/>
              </a:rPr>
              <a:t> </a:t>
            </a:r>
            <a:r>
              <a:rPr lang="ru-RU" altLang="ru-RU" sz="2400" b="1" dirty="0" err="1">
                <a:solidFill>
                  <a:srgbClr val="C00000"/>
                </a:solidFill>
                <a:latin typeface="Courier New" panose="02070309020205020404" pitchFamily="49" charset="0"/>
                <a:ea typeface="Times New Roman" panose="02020603050405020304" pitchFamily="18" charset="0"/>
                <a:cs typeface="Courier New" panose="02070309020205020404" pitchFamily="49" charset="0"/>
              </a:rPr>
              <a:t>text</a:t>
            </a:r>
            <a:r>
              <a:rPr lang="ru-RU" altLang="ru-RU" sz="2400" b="1" dirty="0">
                <a:latin typeface="Courier New" panose="02070309020205020404" pitchFamily="49" charset="0"/>
                <a:ea typeface="Times New Roman" panose="02020603050405020304" pitchFamily="18" charset="0"/>
                <a:cs typeface="Courier New" panose="02070309020205020404" pitchFamily="49" charset="0"/>
              </a:rPr>
              <a:t>="#336699</a:t>
            </a:r>
            <a:r>
              <a:rPr lang="en-US" altLang="ru-RU" sz="2400" b="1" dirty="0">
                <a:latin typeface="Courier New" panose="02070309020205020404" pitchFamily="49" charset="0"/>
                <a:ea typeface="Times New Roman" panose="02020603050405020304" pitchFamily="18" charset="0"/>
                <a:cs typeface="Courier New" panose="02070309020205020404" pitchFamily="49" charset="0"/>
              </a:rPr>
              <a:t>”</a:t>
            </a:r>
            <a:r>
              <a:rPr lang="ru-RU" altLang="ru-RU" sz="2400" b="1" dirty="0">
                <a:latin typeface="Courier New" panose="02070309020205020404" pitchFamily="49" charset="0"/>
                <a:ea typeface="Times New Roman" panose="02020603050405020304" pitchFamily="18" charset="0"/>
                <a:cs typeface="Courier New" panose="02070309020205020404" pitchFamily="49" charset="0"/>
              </a:rPr>
              <a:t> </a:t>
            </a:r>
            <a:r>
              <a:rPr lang="ru-RU" altLang="ru-RU" sz="2400" b="1" dirty="0" err="1">
                <a:solidFill>
                  <a:srgbClr val="C00000"/>
                </a:solidFill>
                <a:latin typeface="Courier New" panose="02070309020205020404" pitchFamily="49" charset="0"/>
                <a:ea typeface="Times New Roman" panose="02020603050405020304" pitchFamily="18" charset="0"/>
                <a:cs typeface="Courier New" panose="02070309020205020404" pitchFamily="49" charset="0"/>
              </a:rPr>
              <a:t>bgcolor</a:t>
            </a:r>
            <a:r>
              <a:rPr lang="ru-RU" altLang="ru-RU" sz="2400" b="1" dirty="0">
                <a:latin typeface="Courier New" panose="02070309020205020404" pitchFamily="49" charset="0"/>
                <a:ea typeface="Times New Roman" panose="02020603050405020304" pitchFamily="18" charset="0"/>
                <a:cs typeface="Courier New" panose="02070309020205020404" pitchFamily="49" charset="0"/>
              </a:rPr>
              <a:t>="#000000"&gt; </a:t>
            </a:r>
          </a:p>
        </p:txBody>
      </p:sp>
      <p:sp>
        <p:nvSpPr>
          <p:cNvPr id="14" name="AutoShape 10"/>
          <p:cNvSpPr>
            <a:spLocks noChangeArrowheads="1"/>
          </p:cNvSpPr>
          <p:nvPr/>
        </p:nvSpPr>
        <p:spPr bwMode="auto">
          <a:xfrm>
            <a:off x="3157146" y="1400930"/>
            <a:ext cx="1778989" cy="427037"/>
          </a:xfrm>
          <a:prstGeom prst="wedgeRoundRectCallout">
            <a:avLst>
              <a:gd name="adj1" fmla="val -31915"/>
              <a:gd name="adj2" fmla="val 12347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200" dirty="0" smtClean="0">
                <a:latin typeface="Arial" charset="0"/>
                <a:cs typeface="+mn-cs"/>
              </a:rPr>
              <a:t>значение </a:t>
            </a:r>
            <a:endParaRPr lang="ru-RU" sz="2200" dirty="0">
              <a:latin typeface="Arial" charset="0"/>
              <a:cs typeface="+mn-cs"/>
            </a:endParaRPr>
          </a:p>
        </p:txBody>
      </p:sp>
      <p:sp>
        <p:nvSpPr>
          <p:cNvPr id="16" name="AutoShape 10"/>
          <p:cNvSpPr>
            <a:spLocks noChangeArrowheads="1"/>
          </p:cNvSpPr>
          <p:nvPr/>
        </p:nvSpPr>
        <p:spPr bwMode="auto">
          <a:xfrm>
            <a:off x="0" y="3512392"/>
            <a:ext cx="1778989" cy="716046"/>
          </a:xfrm>
          <a:prstGeom prst="wedgeRoundRectCallout">
            <a:avLst>
              <a:gd name="adj1" fmla="val 97849"/>
              <a:gd name="adj2" fmla="val 11947"/>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200" dirty="0" smtClean="0">
                <a:latin typeface="Arial" charset="0"/>
                <a:cs typeface="+mn-cs"/>
              </a:rPr>
              <a:t>В теге </a:t>
            </a:r>
            <a:r>
              <a:rPr lang="ru-RU" altLang="ru-RU" sz="2200" dirty="0">
                <a:latin typeface="Arial" charset="0"/>
                <a:cs typeface="+mn-cs"/>
              </a:rPr>
              <a:t>&lt;</a:t>
            </a:r>
            <a:r>
              <a:rPr lang="ru-RU" altLang="ru-RU" sz="2200" dirty="0" err="1">
                <a:latin typeface="Arial" charset="0"/>
                <a:cs typeface="+mn-cs"/>
              </a:rPr>
              <a:t>body</a:t>
            </a:r>
            <a:r>
              <a:rPr lang="ru-RU" altLang="ru-RU" sz="2200" dirty="0">
                <a:latin typeface="Arial" charset="0"/>
                <a:cs typeface="+mn-cs"/>
              </a:rPr>
              <a:t>&gt;</a:t>
            </a:r>
            <a:r>
              <a:rPr lang="ru-RU" sz="2200" dirty="0">
                <a:latin typeface="Arial" charset="0"/>
                <a:cs typeface="+mn-cs"/>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91137"/>
                                        </p:tgtEl>
                                        <p:attrNameLst>
                                          <p:attrName>style.visibility</p:attrName>
                                        </p:attrNameLst>
                                      </p:cBhvr>
                                      <p:to>
                                        <p:strVal val="visible"/>
                                      </p:to>
                                    </p:set>
                                    <p:animEffect transition="in" filter="dissolve">
                                      <p:cBhvr>
                                        <p:cTn id="7" dur="500"/>
                                        <p:tgtEl>
                                          <p:spTgt spid="9113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7" grpId="0" animBg="1"/>
      <p:bldP spid="7" grpId="0" animBg="1"/>
      <p:bldP spid="12" grpId="0" animBg="1"/>
      <p:bldP spid="13" grpId="0" animBg="1"/>
      <p:bldP spid="15" grpId="0" animBg="1"/>
      <p:bldP spid="14"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00659" y="422786"/>
            <a:ext cx="8376082" cy="471086"/>
          </a:xfrm>
        </p:spPr>
        <p:txBody>
          <a:bodyPr/>
          <a:lstStyle/>
          <a:p>
            <a:r>
              <a:rPr lang="ru-RU" sz="2400" dirty="0">
                <a:latin typeface="Times New Roman" panose="02020603050405020304" pitchFamily="18" charset="0"/>
                <a:ea typeface="Calibri" panose="020F0502020204030204" pitchFamily="34" charset="0"/>
                <a:cs typeface="Times New Roman" panose="02020603050405020304" pitchFamily="18" charset="0"/>
              </a:rPr>
              <a:t>В зависимости от содержания веб-сайты могут быть:</a:t>
            </a:r>
            <a:br>
              <a:rPr lang="ru-RU" sz="2400" dirty="0">
                <a:latin typeface="Times New Roman" panose="02020603050405020304" pitchFamily="18" charset="0"/>
                <a:ea typeface="Calibri" panose="020F0502020204030204" pitchFamily="34" charset="0"/>
                <a:cs typeface="Times New Roman" panose="02020603050405020304" pitchFamily="18" charset="0"/>
              </a:rPr>
            </a:br>
            <a:endParaRPr lang="ru-RU" sz="2400"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3</a:t>
            </a:fld>
            <a:endParaRPr lang="ru-RU" altLang="ru-RU"/>
          </a:p>
        </p:txBody>
      </p:sp>
      <p:sp>
        <p:nvSpPr>
          <p:cNvPr id="4" name="Прямоугольник 3"/>
          <p:cNvSpPr/>
          <p:nvPr/>
        </p:nvSpPr>
        <p:spPr>
          <a:xfrm>
            <a:off x="0" y="893872"/>
            <a:ext cx="5276474" cy="5355312"/>
          </a:xfrm>
          <a:prstGeom prst="rect">
            <a:avLst/>
          </a:prstGeom>
        </p:spPr>
        <p:txBody>
          <a:bodyPr wrap="square">
            <a:spAutoFit/>
          </a:bodyPr>
          <a:lstStyle/>
          <a:p>
            <a:pPr marL="342900" lvl="0" indent="-342900" algn="just">
              <a:spcAft>
                <a:spcPts val="0"/>
              </a:spcAft>
              <a:buFont typeface="Symbol" panose="05050102010706020507" pitchFamily="18" charset="2"/>
              <a:buChar char=""/>
            </a:pPr>
            <a:r>
              <a:rPr lang="ru-RU" b="1" dirty="0" smtClean="0">
                <a:latin typeface="Times New Roman" panose="02020603050405020304" pitchFamily="18" charset="0"/>
                <a:ea typeface="Calibri" panose="020F0502020204030204" pitchFamily="34" charset="0"/>
                <a:cs typeface="Times New Roman" panose="02020603050405020304" pitchFamily="18" charset="0"/>
              </a:rPr>
              <a:t>Презентационные</a:t>
            </a:r>
            <a:r>
              <a:rPr lang="ru-RU" dirty="0" smtClean="0">
                <a:latin typeface="Times New Roman" panose="02020603050405020304" pitchFamily="18" charset="0"/>
                <a:ea typeface="Calibri" panose="020F0502020204030204" pitchFamily="34" charset="0"/>
                <a:cs typeface="Times New Roman" panose="02020603050405020304" pitchFamily="18" charset="0"/>
              </a:rPr>
              <a:t> </a:t>
            </a:r>
            <a:r>
              <a:rPr lang="ru-RU" dirty="0">
                <a:latin typeface="Times New Roman" panose="02020603050405020304" pitchFamily="18" charset="0"/>
                <a:ea typeface="Calibri" panose="020F0502020204030204" pitchFamily="34" charset="0"/>
                <a:cs typeface="Times New Roman" panose="02020603050405020304" pitchFamily="18" charset="0"/>
              </a:rPr>
              <a:t>(сайты-визитки) – реклама определенных акций, мероприятий, событий, продвижение конкретных технологий, сервисов или </a:t>
            </a:r>
            <a:r>
              <a:rPr lang="ru-RU" dirty="0" smtClean="0">
                <a:latin typeface="Times New Roman" panose="02020603050405020304" pitchFamily="18" charset="0"/>
                <a:ea typeface="Calibri" panose="020F0502020204030204" pitchFamily="34" charset="0"/>
                <a:cs typeface="Times New Roman" panose="02020603050405020304" pitchFamily="18" charset="0"/>
              </a:rPr>
              <a:t>услуг</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ru-RU" dirty="0" smtClean="0">
                <a:latin typeface="Times New Roman" panose="02020603050405020304" pitchFamily="18" charset="0"/>
                <a:ea typeface="Calibri" panose="020F0502020204030204" pitchFamily="34" charset="0"/>
                <a:cs typeface="Times New Roman" panose="02020603050405020304" pitchFamily="18" charset="0"/>
              </a:rPr>
              <a:t>                    </a:t>
            </a:r>
          </a:p>
          <a:p>
            <a:pPr lvl="0" algn="just">
              <a:spcAft>
                <a:spcPts val="0"/>
              </a:spcAft>
            </a:pPr>
            <a:r>
              <a:rPr lang="ru-RU" dirty="0" smtClean="0">
                <a:latin typeface="Times New Roman" panose="02020603050405020304" pitchFamily="18" charset="0"/>
                <a:ea typeface="Calibri" panose="020F0502020204030204" pitchFamily="34" charset="0"/>
                <a:cs typeface="Times New Roman" panose="02020603050405020304" pitchFamily="18" charset="0"/>
              </a:rPr>
              <a:t>                                    (</a:t>
            </a:r>
            <a:r>
              <a:rPr lang="ru-RU" b="1" i="1" dirty="0" smtClean="0"/>
              <a:t>Сайт </a:t>
            </a:r>
            <a:r>
              <a:rPr lang="ru-RU" b="1" i="1" dirty="0"/>
              <a:t>II Европейских </a:t>
            </a:r>
            <a:r>
              <a:rPr lang="ru-RU" b="1" i="1" dirty="0" smtClean="0"/>
              <a:t>игр)</a:t>
            </a:r>
          </a:p>
          <a:p>
            <a:pPr marL="342900" lvl="0" indent="-342900" algn="just">
              <a:spcAft>
                <a:spcPts val="0"/>
              </a:spcAft>
              <a:buFont typeface="Symbol" panose="05050102010706020507" pitchFamily="18" charset="2"/>
              <a:buChar char=""/>
            </a:pPr>
            <a:r>
              <a:rPr lang="ru-RU" b="1" dirty="0" smtClean="0">
                <a:latin typeface="Times New Roman" panose="02020603050405020304" pitchFamily="18" charset="0"/>
                <a:ea typeface="Calibri" panose="020F0502020204030204" pitchFamily="34" charset="0"/>
                <a:cs typeface="Times New Roman" panose="02020603050405020304" pitchFamily="18" charset="0"/>
              </a:rPr>
              <a:t>Корпоративные</a:t>
            </a:r>
            <a:r>
              <a:rPr lang="ru-RU" dirty="0" smtClean="0">
                <a:latin typeface="Times New Roman" panose="02020603050405020304" pitchFamily="18" charset="0"/>
                <a:ea typeface="Calibri" panose="020F0502020204030204" pitchFamily="34" charset="0"/>
                <a:cs typeface="Times New Roman" panose="02020603050405020304" pitchFamily="18" charset="0"/>
              </a:rPr>
              <a:t> – представляют компанию, предприятие, организацию. Задача таких сайтов – создание положительного имиджа, а также продвижение товаров или услуг  </a:t>
            </a:r>
          </a:p>
          <a:p>
            <a:pPr lvl="0" algn="just">
              <a:spcAft>
                <a:spcPts val="0"/>
              </a:spcAft>
            </a:pPr>
            <a:r>
              <a:rPr lang="ru-RU" dirty="0" smtClean="0">
                <a:latin typeface="Times New Roman" panose="02020603050405020304" pitchFamily="18" charset="0"/>
                <a:ea typeface="Calibri" panose="020F0502020204030204" pitchFamily="34" charset="0"/>
                <a:cs typeface="Times New Roman" panose="02020603050405020304" pitchFamily="18" charset="0"/>
              </a:rPr>
              <a:t>     (</a:t>
            </a:r>
            <a:r>
              <a:rPr lang="ru-RU" b="1" i="1" dirty="0" smtClean="0"/>
              <a:t>Сайт </a:t>
            </a:r>
            <a:r>
              <a:rPr lang="ru-RU" b="1" i="1" dirty="0"/>
              <a:t>Белорусского государственного </a:t>
            </a:r>
            <a:r>
              <a:rPr lang="ru-RU" b="1" i="1" dirty="0" smtClean="0"/>
              <a:t> 			       университета)</a:t>
            </a:r>
          </a:p>
          <a:p>
            <a:pPr marL="342900" lvl="0" indent="-342900" algn="just">
              <a:spcAft>
                <a:spcPts val="0"/>
              </a:spcAft>
              <a:buFont typeface="Symbol" panose="05050102010706020507" pitchFamily="18" charset="2"/>
              <a:buChar char=""/>
            </a:pPr>
            <a:r>
              <a:rPr lang="ru-RU" b="1" dirty="0" smtClean="0">
                <a:latin typeface="Times New Roman" panose="02020603050405020304" pitchFamily="18" charset="0"/>
                <a:ea typeface="Calibri" panose="020F0502020204030204" pitchFamily="34" charset="0"/>
                <a:cs typeface="Times New Roman" panose="02020603050405020304" pitchFamily="18" charset="0"/>
              </a:rPr>
              <a:t>Онлайн-сервисы</a:t>
            </a:r>
            <a:r>
              <a:rPr lang="ru-RU" dirty="0" smtClean="0">
                <a:latin typeface="Times New Roman" panose="02020603050405020304" pitchFamily="18" charset="0"/>
                <a:ea typeface="Calibri" panose="020F0502020204030204" pitchFamily="34" charset="0"/>
                <a:cs typeface="Times New Roman" panose="02020603050405020304" pitchFamily="18" charset="0"/>
              </a:rPr>
              <a:t> </a:t>
            </a:r>
            <a:r>
              <a:rPr lang="ru-RU" dirty="0">
                <a:latin typeface="Times New Roman" panose="02020603050405020304" pitchFamily="18" charset="0"/>
                <a:ea typeface="Calibri" panose="020F0502020204030204" pitchFamily="34" charset="0"/>
                <a:cs typeface="Times New Roman" panose="02020603050405020304" pitchFamily="18" charset="0"/>
              </a:rPr>
              <a:t>– направлены на удовлетворение повседневных и бытовых нужд обычного пользователя: поиск информации, работа с электронной почтой и др. </a:t>
            </a:r>
            <a:r>
              <a:rPr lang="ru-RU" dirty="0" smtClean="0">
                <a:latin typeface="Times New Roman" panose="02020603050405020304" pitchFamily="18" charset="0"/>
                <a:ea typeface="Calibri" panose="020F0502020204030204" pitchFamily="34" charset="0"/>
                <a:cs typeface="Times New Roman" panose="02020603050405020304" pitchFamily="18" charset="0"/>
              </a:rPr>
              <a:t>		            </a:t>
            </a:r>
            <a:r>
              <a:rPr lang="ru-RU" b="1" i="1" dirty="0" smtClean="0"/>
              <a:t>(</a:t>
            </a:r>
            <a:r>
              <a:rPr lang="ru-RU" b="1" i="1" dirty="0"/>
              <a:t>Поисковая система </a:t>
            </a:r>
            <a:r>
              <a:rPr lang="ru-RU" b="1" i="1" dirty="0" smtClean="0"/>
              <a:t>Яндекс)</a:t>
            </a:r>
          </a:p>
          <a:p>
            <a:pPr marL="342900" lvl="0" indent="-342900" algn="just">
              <a:spcAft>
                <a:spcPts val="0"/>
              </a:spcAft>
              <a:buFont typeface="Symbol" panose="05050102010706020507" pitchFamily="18" charset="2"/>
              <a:buChar char=""/>
            </a:pPr>
            <a:r>
              <a:rPr lang="ru-RU" b="1" dirty="0" smtClean="0">
                <a:latin typeface="Times New Roman" panose="02020603050405020304" pitchFamily="18" charset="0"/>
                <a:ea typeface="Calibri" panose="020F0502020204030204" pitchFamily="34" charset="0"/>
                <a:cs typeface="Times New Roman" panose="02020603050405020304" pitchFamily="18" charset="0"/>
              </a:rPr>
              <a:t>Электронные </a:t>
            </a:r>
            <a:r>
              <a:rPr lang="ru-RU" b="1" dirty="0">
                <a:latin typeface="Times New Roman" panose="02020603050405020304" pitchFamily="18" charset="0"/>
                <a:ea typeface="Calibri" panose="020F0502020204030204" pitchFamily="34" charset="0"/>
                <a:cs typeface="Times New Roman" panose="02020603050405020304" pitchFamily="18" charset="0"/>
              </a:rPr>
              <a:t>магазины </a:t>
            </a:r>
            <a:r>
              <a:rPr lang="ru-RU" dirty="0">
                <a:latin typeface="Times New Roman" panose="02020603050405020304" pitchFamily="18" charset="0"/>
                <a:ea typeface="Calibri" panose="020F0502020204030204" pitchFamily="34" charset="0"/>
                <a:cs typeface="Times New Roman" panose="02020603050405020304" pitchFamily="18" charset="0"/>
              </a:rPr>
              <a:t>– ориентированы на получение прибыли от продажи товаров </a:t>
            </a:r>
            <a:endParaRPr lang="ru-RU" dirty="0" smtClean="0">
              <a:latin typeface="Times New Roman" panose="02020603050405020304" pitchFamily="18" charset="0"/>
              <a:ea typeface="Calibri" panose="020F0502020204030204" pitchFamily="34" charset="0"/>
              <a:cs typeface="Times New Roman" panose="02020603050405020304" pitchFamily="18" charset="0"/>
            </a:endParaRPr>
          </a:p>
          <a:p>
            <a:pPr lvl="0" algn="just">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ru-RU" dirty="0" smtClean="0">
                <a:latin typeface="Times New Roman" panose="02020603050405020304" pitchFamily="18" charset="0"/>
                <a:ea typeface="Calibri" panose="020F0502020204030204" pitchFamily="34" charset="0"/>
                <a:cs typeface="Times New Roman" panose="02020603050405020304" pitchFamily="18" charset="0"/>
              </a:rPr>
              <a:t>                        (</a:t>
            </a:r>
            <a:r>
              <a:rPr lang="ru-RU" b="1" i="1" dirty="0" smtClean="0"/>
              <a:t>Сайт </a:t>
            </a:r>
            <a:r>
              <a:rPr lang="ru-RU" b="1" i="1" dirty="0"/>
              <a:t>интернет-магазина </a:t>
            </a:r>
            <a:r>
              <a:rPr lang="ru-RU" b="1" i="1" dirty="0" smtClean="0"/>
              <a:t>OZ)</a:t>
            </a:r>
            <a:endParaRPr lang="ru-RU" b="1" i="1" dirty="0"/>
          </a:p>
        </p:txBody>
      </p:sp>
      <p:pic>
        <p:nvPicPr>
          <p:cNvPr id="5" name="Рисунок 4"/>
          <p:cNvPicPr/>
          <p:nvPr/>
        </p:nvPicPr>
        <p:blipFill>
          <a:blip r:embed="rId3" cstate="print">
            <a:extLst>
              <a:ext uri="{28A0092B-C50C-407E-A947-70E740481C1C}">
                <a14:useLocalDpi xmlns:a14="http://schemas.microsoft.com/office/drawing/2010/main" val="0"/>
              </a:ext>
            </a:extLst>
          </a:blip>
          <a:stretch>
            <a:fillRect/>
          </a:stretch>
        </p:blipFill>
        <p:spPr>
          <a:xfrm>
            <a:off x="6243665" y="796333"/>
            <a:ext cx="2877500" cy="1716891"/>
          </a:xfrm>
          <a:prstGeom prst="rect">
            <a:avLst/>
          </a:prstGeom>
        </p:spPr>
      </p:pic>
      <p:pic>
        <p:nvPicPr>
          <p:cNvPr id="6" name="Рисунок 5"/>
          <p:cNvPicPr/>
          <p:nvPr/>
        </p:nvPicPr>
        <p:blipFill>
          <a:blip r:embed="rId4" cstate="print">
            <a:extLst>
              <a:ext uri="{28A0092B-C50C-407E-A947-70E740481C1C}">
                <a14:useLocalDpi xmlns:a14="http://schemas.microsoft.com/office/drawing/2010/main" val="0"/>
              </a:ext>
            </a:extLst>
          </a:blip>
          <a:stretch>
            <a:fillRect/>
          </a:stretch>
        </p:blipFill>
        <p:spPr>
          <a:xfrm>
            <a:off x="5282824" y="2271467"/>
            <a:ext cx="2811865" cy="1729810"/>
          </a:xfrm>
          <a:prstGeom prst="rect">
            <a:avLst/>
          </a:prstGeom>
        </p:spPr>
      </p:pic>
      <p:pic>
        <p:nvPicPr>
          <p:cNvPr id="7" name="Рисунок 6"/>
          <p:cNvPicPr/>
          <p:nvPr/>
        </p:nvPicPr>
        <p:blipFill>
          <a:blip r:embed="rId5" cstate="print">
            <a:extLst>
              <a:ext uri="{28A0092B-C50C-407E-A947-70E740481C1C}">
                <a14:useLocalDpi xmlns:a14="http://schemas.microsoft.com/office/drawing/2010/main" val="0"/>
              </a:ext>
            </a:extLst>
          </a:blip>
          <a:stretch>
            <a:fillRect/>
          </a:stretch>
        </p:blipFill>
        <p:spPr>
          <a:xfrm>
            <a:off x="6643007" y="3788692"/>
            <a:ext cx="2502535" cy="1547495"/>
          </a:xfrm>
          <a:prstGeom prst="rect">
            <a:avLst/>
          </a:prstGeom>
        </p:spPr>
      </p:pic>
      <p:pic>
        <p:nvPicPr>
          <p:cNvPr id="8" name="Рисунок 7"/>
          <p:cNvPicPr/>
          <p:nvPr/>
        </p:nvPicPr>
        <p:blipFill>
          <a:blip r:embed="rId6" cstate="print">
            <a:extLst>
              <a:ext uri="{28A0092B-C50C-407E-A947-70E740481C1C}">
                <a14:useLocalDpi xmlns:a14="http://schemas.microsoft.com/office/drawing/2010/main" val="0"/>
              </a:ext>
            </a:extLst>
          </a:blip>
          <a:stretch>
            <a:fillRect/>
          </a:stretch>
        </p:blipFill>
        <p:spPr>
          <a:xfrm>
            <a:off x="5282824" y="5123601"/>
            <a:ext cx="2720367" cy="1734399"/>
          </a:xfrm>
          <a:prstGeom prst="rect">
            <a:avLst/>
          </a:prstGeom>
        </p:spPr>
      </p:pic>
    </p:spTree>
    <p:extLst>
      <p:ext uri="{BB962C8B-B14F-4D97-AF65-F5344CB8AC3E}">
        <p14:creationId xmlns:p14="http://schemas.microsoft.com/office/powerpoint/2010/main" val="21971027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Заголовок 1"/>
          <p:cNvSpPr>
            <a:spLocks noGrp="1"/>
          </p:cNvSpPr>
          <p:nvPr>
            <p:ph type="title"/>
          </p:nvPr>
        </p:nvSpPr>
        <p:spPr>
          <a:xfrm>
            <a:off x="311150" y="301625"/>
            <a:ext cx="8375650" cy="471488"/>
          </a:xfrm>
        </p:spPr>
        <p:txBody>
          <a:bodyPr/>
          <a:lstStyle/>
          <a:p>
            <a:r>
              <a:rPr lang="ru-RU" altLang="ru-RU" smtClean="0"/>
              <a:t>Выравнивание абзацев</a:t>
            </a:r>
          </a:p>
        </p:txBody>
      </p:sp>
      <p:sp>
        <p:nvSpPr>
          <p:cNvPr id="32771"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FB6740D-7972-48BF-AE8A-C1E7270DA20C}" type="slidenum">
              <a:rPr lang="ru-RU" altLang="ru-RU" sz="1400" smtClean="0"/>
              <a:pPr>
                <a:spcBef>
                  <a:spcPct val="0"/>
                </a:spcBef>
                <a:buFontTx/>
                <a:buNone/>
              </a:pPr>
              <a:t>30</a:t>
            </a:fld>
            <a:endParaRPr lang="ru-RU" altLang="ru-RU" sz="1400" smtClean="0"/>
          </a:p>
        </p:txBody>
      </p:sp>
      <p:sp>
        <p:nvSpPr>
          <p:cNvPr id="4" name="Text Box 1"/>
          <p:cNvSpPr txBox="1">
            <a:spLocks noChangeArrowheads="1"/>
          </p:cNvSpPr>
          <p:nvPr/>
        </p:nvSpPr>
        <p:spPr bwMode="auto">
          <a:xfrm>
            <a:off x="411163" y="1330325"/>
            <a:ext cx="6804025" cy="2679700"/>
          </a:xfrm>
          <a:prstGeom prst="rect">
            <a:avLst/>
          </a:prstGeom>
          <a:solidFill>
            <a:srgbClr val="FFFF99"/>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r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&lt;p </a:t>
            </a:r>
            <a:r>
              <a:rPr lang="ru-RU"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align</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a:t>
            </a:r>
            <a:r>
              <a:rPr lang="ru-RU" altLang="ru-RU" sz="2400" b="1">
                <a:solidFill>
                  <a:srgbClr val="0000FF"/>
                </a:solidFill>
                <a:latin typeface="Courier New" panose="02070309020205020404" pitchFamily="49" charset="0"/>
                <a:ea typeface="Times New Roman" panose="02020603050405020304" pitchFamily="18" charset="0"/>
                <a:cs typeface="Courier New" panose="02070309020205020404" pitchFamily="49" charset="0"/>
              </a:rPr>
              <a:t>"justify"</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&gt;</a:t>
            </a:r>
          </a:p>
          <a:p>
            <a:pP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Молекула воды испарилась из кипящего чайника и, подлетая к потолку, лоб в лоб столкнулась с неизвестно как </a:t>
            </a:r>
          </a:p>
          <a:p>
            <a:pP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прокравшейся на кухню молекулой </a:t>
            </a:r>
          </a:p>
          <a:p>
            <a:pP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водорода. Кто быстрей отлетел?</a:t>
            </a:r>
          </a:p>
          <a:p>
            <a:pP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&lt;/p&gt;</a:t>
            </a:r>
          </a:p>
        </p:txBody>
      </p:sp>
      <p:sp>
        <p:nvSpPr>
          <p:cNvPr id="5" name="AutoShape 10"/>
          <p:cNvSpPr>
            <a:spLocks noChangeArrowheads="1"/>
          </p:cNvSpPr>
          <p:nvPr/>
        </p:nvSpPr>
        <p:spPr bwMode="auto">
          <a:xfrm>
            <a:off x="1916113" y="868363"/>
            <a:ext cx="3325812" cy="427037"/>
          </a:xfrm>
          <a:prstGeom prst="wedgeRoundRectCallout">
            <a:avLst>
              <a:gd name="adj1" fmla="val -31762"/>
              <a:gd name="adj2" fmla="val 83747"/>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200" i="1" dirty="0">
                <a:latin typeface="Arial" charset="0"/>
                <a:cs typeface="+mn-cs"/>
              </a:rPr>
              <a:t>left, center, right, justify</a:t>
            </a:r>
            <a:endParaRPr lang="ru-RU" sz="2200" i="1" dirty="0">
              <a:latin typeface="Arial" charset="0"/>
              <a:cs typeface="+mn-cs"/>
            </a:endParaRPr>
          </a:p>
        </p:txBody>
      </p:sp>
      <p:pic>
        <p:nvPicPr>
          <p:cNvPr id="952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726" t="36110" r="1273" b="8519"/>
          <a:stretch>
            <a:fillRect/>
          </a:stretch>
        </p:blipFill>
        <p:spPr bwMode="auto">
          <a:xfrm>
            <a:off x="2970213" y="3946525"/>
            <a:ext cx="5576887"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grpSp>
        <p:nvGrpSpPr>
          <p:cNvPr id="2" name="Group 34"/>
          <p:cNvGrpSpPr>
            <a:grpSpLocks/>
          </p:cNvGrpSpPr>
          <p:nvPr/>
        </p:nvGrpSpPr>
        <p:grpSpPr bwMode="auto">
          <a:xfrm>
            <a:off x="346075" y="4214813"/>
            <a:ext cx="2460625" cy="663575"/>
            <a:chOff x="464" y="2126"/>
            <a:chExt cx="1550" cy="418"/>
          </a:xfrm>
        </p:grpSpPr>
        <p:sp>
          <p:nvSpPr>
            <p:cNvPr id="8" name="Text Box 32"/>
            <p:cNvSpPr txBox="1">
              <a:spLocks noChangeArrowheads="1"/>
            </p:cNvSpPr>
            <p:nvPr/>
          </p:nvSpPr>
          <p:spPr bwMode="auto">
            <a:xfrm>
              <a:off x="782" y="2189"/>
              <a:ext cx="1232" cy="291"/>
            </a:xfrm>
            <a:prstGeom prst="rect">
              <a:avLst/>
            </a:prstGeom>
            <a:solidFill>
              <a:srgbClr val="D1D1FF"/>
            </a:solidFill>
            <a:ln w="12700">
              <a:noFill/>
              <a:miter lim="800000"/>
              <a:headEnd/>
              <a:tailEnd/>
            </a:ln>
            <a:effectLst>
              <a:outerShdw blurRad="50800" dist="38100" dir="2700000" algn="tl" rotWithShape="0">
                <a:prstClr val="black">
                  <a:alpha val="40000"/>
                </a:prstClr>
              </a:outerShdw>
            </a:effectLst>
          </p:spPr>
          <p:txBody>
            <a:bodyPr>
              <a:spAutoFit/>
            </a:bodyPr>
            <a:lstStyle/>
            <a:p>
              <a:pPr marL="177800" indent="-177800">
                <a:spcBef>
                  <a:spcPct val="50000"/>
                </a:spcBef>
                <a:defRPr/>
              </a:pPr>
              <a:r>
                <a:rPr lang="ru-RU" sz="2400" dirty="0">
                  <a:latin typeface="Arial" charset="0"/>
                  <a:cs typeface="+mn-cs"/>
                </a:rPr>
                <a:t>  Что плохо?</a:t>
              </a:r>
            </a:p>
          </p:txBody>
        </p:sp>
        <p:sp>
          <p:nvSpPr>
            <p:cNvPr id="32785" name="Oval 33"/>
            <p:cNvSpPr>
              <a:spLocks noChangeArrowheads="1"/>
            </p:cNvSpPr>
            <p:nvPr/>
          </p:nvSpPr>
          <p:spPr bwMode="auto">
            <a:xfrm>
              <a:off x="464" y="2126"/>
              <a:ext cx="409" cy="418"/>
            </a:xfrm>
            <a:prstGeom prst="ellipse">
              <a:avLst/>
            </a:prstGeom>
            <a:solidFill>
              <a:srgbClr val="00008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ru-RU" sz="4400">
                  <a:solidFill>
                    <a:schemeClr val="bg1"/>
                  </a:solidFill>
                  <a:latin typeface="Arial Black" panose="020B0A04020102020204" pitchFamily="34" charset="0"/>
                </a:rPr>
                <a:t>?</a:t>
              </a:r>
              <a:endParaRPr lang="ru-RU" altLang="ru-RU" sz="4400">
                <a:solidFill>
                  <a:schemeClr val="bg1"/>
                </a:solidFill>
                <a:latin typeface="Arial Black" panose="020B0A04020102020204" pitchFamily="34" charset="0"/>
              </a:endParaRPr>
            </a:p>
          </p:txBody>
        </p:sp>
      </p:grpSp>
      <p:grpSp>
        <p:nvGrpSpPr>
          <p:cNvPr id="3" name="Группа 15"/>
          <p:cNvGrpSpPr>
            <a:grpSpLocks/>
          </p:cNvGrpSpPr>
          <p:nvPr/>
        </p:nvGrpSpPr>
        <p:grpSpPr bwMode="auto">
          <a:xfrm>
            <a:off x="4581525" y="5197475"/>
            <a:ext cx="3122613" cy="669925"/>
            <a:chOff x="4581053" y="5196689"/>
            <a:chExt cx="3123446" cy="669957"/>
          </a:xfrm>
        </p:grpSpPr>
        <p:sp>
          <p:nvSpPr>
            <p:cNvPr id="32778" name="Прямоугольник 9"/>
            <p:cNvSpPr>
              <a:spLocks noChangeArrowheads="1"/>
            </p:cNvSpPr>
            <p:nvPr/>
          </p:nvSpPr>
          <p:spPr bwMode="auto">
            <a:xfrm>
              <a:off x="4581053" y="5196689"/>
              <a:ext cx="543208" cy="325925"/>
            </a:xfrm>
            <a:prstGeom prst="rect">
              <a:avLst/>
            </a:prstGeom>
            <a:solidFill>
              <a:srgbClr val="FF0000"/>
            </a:solidFill>
            <a:ln>
              <a:noFill/>
            </a:ln>
            <a:extLst>
              <a:ext uri="{91240B29-F687-4F45-9708-019B960494DF}">
                <a14:hiddenLine xmlns:a14="http://schemas.microsoft.com/office/drawing/2010/main" w="12700" algn="ctr">
                  <a:solidFill>
                    <a:srgbClr val="000000"/>
                  </a:solidFill>
                  <a:round/>
                  <a:headEnd/>
                  <a:tailEnd type="triangle" w="lg" len="lg"/>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2779" name="Прямоугольник 10"/>
            <p:cNvSpPr>
              <a:spLocks noChangeArrowheads="1"/>
            </p:cNvSpPr>
            <p:nvPr/>
          </p:nvSpPr>
          <p:spPr bwMode="auto">
            <a:xfrm>
              <a:off x="5287223" y="5196689"/>
              <a:ext cx="543208" cy="325925"/>
            </a:xfrm>
            <a:prstGeom prst="rect">
              <a:avLst/>
            </a:prstGeom>
            <a:solidFill>
              <a:srgbClr val="FF0000"/>
            </a:solidFill>
            <a:ln>
              <a:noFill/>
            </a:ln>
            <a:extLst>
              <a:ext uri="{91240B29-F687-4F45-9708-019B960494DF}">
                <a14:hiddenLine xmlns:a14="http://schemas.microsoft.com/office/drawing/2010/main" w="12700" algn="ctr">
                  <a:solidFill>
                    <a:srgbClr val="000000"/>
                  </a:solidFill>
                  <a:round/>
                  <a:headEnd/>
                  <a:tailEnd type="triangle" w="lg" len="lg"/>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2780" name="Прямоугольник 11"/>
            <p:cNvSpPr>
              <a:spLocks noChangeArrowheads="1"/>
            </p:cNvSpPr>
            <p:nvPr/>
          </p:nvSpPr>
          <p:spPr bwMode="auto">
            <a:xfrm>
              <a:off x="7161291" y="5196689"/>
              <a:ext cx="543208" cy="325925"/>
            </a:xfrm>
            <a:prstGeom prst="rect">
              <a:avLst/>
            </a:prstGeom>
            <a:solidFill>
              <a:srgbClr val="FF0000"/>
            </a:solidFill>
            <a:ln>
              <a:noFill/>
            </a:ln>
            <a:extLst>
              <a:ext uri="{91240B29-F687-4F45-9708-019B960494DF}">
                <a14:hiddenLine xmlns:a14="http://schemas.microsoft.com/office/drawing/2010/main" w="12700" algn="ctr">
                  <a:solidFill>
                    <a:srgbClr val="000000"/>
                  </a:solidFill>
                  <a:round/>
                  <a:headEnd/>
                  <a:tailEnd type="triangle" w="lg" len="lg"/>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2781" name="Прямоугольник 12"/>
            <p:cNvSpPr>
              <a:spLocks noChangeArrowheads="1"/>
            </p:cNvSpPr>
            <p:nvPr/>
          </p:nvSpPr>
          <p:spPr bwMode="auto">
            <a:xfrm>
              <a:off x="4807390" y="5540721"/>
              <a:ext cx="325925" cy="325925"/>
            </a:xfrm>
            <a:prstGeom prst="rect">
              <a:avLst/>
            </a:prstGeom>
            <a:solidFill>
              <a:srgbClr val="FF0000"/>
            </a:solidFill>
            <a:ln>
              <a:noFill/>
            </a:ln>
            <a:extLst>
              <a:ext uri="{91240B29-F687-4F45-9708-019B960494DF}">
                <a14:hiddenLine xmlns:a14="http://schemas.microsoft.com/office/drawing/2010/main" w="12700" algn="ctr">
                  <a:solidFill>
                    <a:srgbClr val="000000"/>
                  </a:solidFill>
                  <a:round/>
                  <a:headEnd/>
                  <a:tailEnd type="triangle" w="lg" len="lg"/>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2782" name="Прямоугольник 13"/>
            <p:cNvSpPr>
              <a:spLocks noChangeArrowheads="1"/>
            </p:cNvSpPr>
            <p:nvPr/>
          </p:nvSpPr>
          <p:spPr bwMode="auto">
            <a:xfrm>
              <a:off x="5459240" y="5540721"/>
              <a:ext cx="325925" cy="325925"/>
            </a:xfrm>
            <a:prstGeom prst="rect">
              <a:avLst/>
            </a:prstGeom>
            <a:solidFill>
              <a:srgbClr val="FF0000"/>
            </a:solidFill>
            <a:ln>
              <a:noFill/>
            </a:ln>
            <a:extLst>
              <a:ext uri="{91240B29-F687-4F45-9708-019B960494DF}">
                <a14:hiddenLine xmlns:a14="http://schemas.microsoft.com/office/drawing/2010/main" w="12700" algn="ctr">
                  <a:solidFill>
                    <a:srgbClr val="000000"/>
                  </a:solidFill>
                  <a:round/>
                  <a:headEnd/>
                  <a:tailEnd type="triangle" w="lg" len="lg"/>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2783" name="Прямоугольник 14"/>
            <p:cNvSpPr>
              <a:spLocks noChangeArrowheads="1"/>
            </p:cNvSpPr>
            <p:nvPr/>
          </p:nvSpPr>
          <p:spPr bwMode="auto">
            <a:xfrm>
              <a:off x="6536602" y="5540721"/>
              <a:ext cx="325925" cy="325925"/>
            </a:xfrm>
            <a:prstGeom prst="rect">
              <a:avLst/>
            </a:prstGeom>
            <a:solidFill>
              <a:srgbClr val="FF0000"/>
            </a:solidFill>
            <a:ln>
              <a:noFill/>
            </a:ln>
            <a:extLst>
              <a:ext uri="{91240B29-F687-4F45-9708-019B960494DF}">
                <a14:hiddenLine xmlns:a14="http://schemas.microsoft.com/office/drawing/2010/main" w="12700" algn="ctr">
                  <a:solidFill>
                    <a:srgbClr val="000000"/>
                  </a:solidFill>
                  <a:round/>
                  <a:headEnd/>
                  <a:tailEnd type="triangle" w="lg" len="lg"/>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pSp>
      <p:sp>
        <p:nvSpPr>
          <p:cNvPr id="17" name="AutoShape 10"/>
          <p:cNvSpPr>
            <a:spLocks noChangeArrowheads="1"/>
          </p:cNvSpPr>
          <p:nvPr/>
        </p:nvSpPr>
        <p:spPr bwMode="auto">
          <a:xfrm>
            <a:off x="322263" y="5186363"/>
            <a:ext cx="2592387" cy="798512"/>
          </a:xfrm>
          <a:prstGeom prst="wedgeRoundRectCallout">
            <a:avLst>
              <a:gd name="adj1" fmla="val 61810"/>
              <a:gd name="adj2" fmla="val -10503"/>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200" dirty="0">
                <a:latin typeface="Arial" charset="0"/>
                <a:cs typeface="+mn-cs"/>
              </a:rPr>
              <a:t>Решение:</a:t>
            </a:r>
          </a:p>
          <a:p>
            <a:pPr algn="ctr" eaLnBrk="1" hangingPunct="1">
              <a:lnSpc>
                <a:spcPct val="80000"/>
              </a:lnSpc>
              <a:defRPr/>
            </a:pPr>
            <a:r>
              <a:rPr lang="en-US" sz="2200" b="1" dirty="0">
                <a:latin typeface="Courier New" pitchFamily="49" charset="0"/>
                <a:cs typeface="Courier New" pitchFamily="49" charset="0"/>
              </a:rPr>
              <a:t>align=</a:t>
            </a:r>
            <a:r>
              <a:rPr lang="en-US" sz="2200" b="1" dirty="0">
                <a:solidFill>
                  <a:srgbClr val="0000FF"/>
                </a:solidFill>
                <a:latin typeface="Courier New" pitchFamily="49" charset="0"/>
                <a:cs typeface="Courier New" pitchFamily="49" charset="0"/>
              </a:rPr>
              <a:t>"left"</a:t>
            </a:r>
            <a:endParaRPr lang="ru-RU" sz="2200" b="1" dirty="0">
              <a:solidFill>
                <a:srgbClr val="0000FF"/>
              </a:solidFill>
              <a:latin typeface="Courier New" pitchFamily="49" charset="0"/>
              <a:cs typeface="Courier New" pitchFamily="49" charset="0"/>
            </a:endParaRPr>
          </a:p>
        </p:txBody>
      </p:sp>
    </p:spTree>
    <p:extLst>
      <p:ext uri="{BB962C8B-B14F-4D97-AF65-F5344CB8AC3E}">
        <p14:creationId xmlns:p14="http://schemas.microsoft.com/office/powerpoint/2010/main" val="726669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5234"/>
                                        </p:tgtEl>
                                        <p:attrNameLst>
                                          <p:attrName>style.visibility</p:attrName>
                                        </p:attrNameLst>
                                      </p:cBhvr>
                                      <p:to>
                                        <p:strVal val="visible"/>
                                      </p:to>
                                    </p:set>
                                    <p:animEffect transition="in" filter="dissolve">
                                      <p:cBhvr>
                                        <p:cTn id="17" dur="500"/>
                                        <p:tgtEl>
                                          <p:spTgt spid="952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Заголовок 1"/>
          <p:cNvSpPr>
            <a:spLocks noGrp="1"/>
          </p:cNvSpPr>
          <p:nvPr>
            <p:ph type="title"/>
          </p:nvPr>
        </p:nvSpPr>
        <p:spPr>
          <a:xfrm>
            <a:off x="311150" y="301625"/>
            <a:ext cx="8375650" cy="471488"/>
          </a:xfrm>
        </p:spPr>
        <p:txBody>
          <a:bodyPr/>
          <a:lstStyle/>
          <a:p>
            <a:r>
              <a:rPr lang="ru-RU" altLang="ru-RU" dirty="0" smtClean="0"/>
              <a:t>Подсказка к абзацу</a:t>
            </a:r>
          </a:p>
        </p:txBody>
      </p:sp>
      <p:sp>
        <p:nvSpPr>
          <p:cNvPr id="32771"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FB6740D-7972-48BF-AE8A-C1E7270DA20C}" type="slidenum">
              <a:rPr lang="ru-RU" altLang="ru-RU" sz="1400" smtClean="0"/>
              <a:pPr>
                <a:spcBef>
                  <a:spcPct val="0"/>
                </a:spcBef>
                <a:buFontTx/>
                <a:buNone/>
              </a:pPr>
              <a:t>31</a:t>
            </a:fld>
            <a:endParaRPr lang="ru-RU" altLang="ru-RU" sz="1400" smtClean="0"/>
          </a:p>
        </p:txBody>
      </p:sp>
      <p:sp>
        <p:nvSpPr>
          <p:cNvPr id="4" name="Text Box 1"/>
          <p:cNvSpPr txBox="1">
            <a:spLocks noChangeArrowheads="1"/>
          </p:cNvSpPr>
          <p:nvPr/>
        </p:nvSpPr>
        <p:spPr bwMode="auto">
          <a:xfrm>
            <a:off x="411163" y="1871238"/>
            <a:ext cx="8436623" cy="2679700"/>
          </a:xfrm>
          <a:prstGeom prst="rect">
            <a:avLst/>
          </a:prstGeom>
          <a:solidFill>
            <a:srgbClr val="FFFF99"/>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r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400" b="1" dirty="0">
                <a:latin typeface="Courier New" panose="02070309020205020404" pitchFamily="49" charset="0"/>
                <a:ea typeface="Times New Roman" panose="02020603050405020304" pitchFamily="18" charset="0"/>
                <a:cs typeface="Courier New" panose="02070309020205020404" pitchFamily="49" charset="0"/>
              </a:rPr>
              <a:t>&lt;</a:t>
            </a:r>
            <a:r>
              <a:rPr lang="ru-RU" altLang="ru-RU" sz="2400" b="1" dirty="0" err="1">
                <a:latin typeface="Courier New" panose="02070309020205020404" pitchFamily="49" charset="0"/>
                <a:ea typeface="Times New Roman" panose="02020603050405020304" pitchFamily="18" charset="0"/>
                <a:cs typeface="Courier New" panose="02070309020205020404" pitchFamily="49" charset="0"/>
              </a:rPr>
              <a:t>p</a:t>
            </a:r>
            <a:r>
              <a:rPr lang="ru-RU" altLang="ru-RU" sz="2400" b="1" dirty="0">
                <a:latin typeface="Courier New" panose="02070309020205020404" pitchFamily="49" charset="0"/>
                <a:ea typeface="Times New Roman" panose="02020603050405020304" pitchFamily="18" charset="0"/>
                <a:cs typeface="Courier New" panose="02070309020205020404" pitchFamily="49" charset="0"/>
              </a:rPr>
              <a:t> </a:t>
            </a:r>
            <a:r>
              <a:rPr lang="ru-RU" altLang="ru-RU" sz="2400" b="1" dirty="0" err="1">
                <a:solidFill>
                  <a:srgbClr val="FF0000"/>
                </a:solidFill>
                <a:latin typeface="Courier New" panose="02070309020205020404" pitchFamily="49" charset="0"/>
                <a:ea typeface="Times New Roman" panose="02020603050405020304" pitchFamily="18" charset="0"/>
                <a:cs typeface="Courier New" panose="02070309020205020404" pitchFamily="49" charset="0"/>
              </a:rPr>
              <a:t>align</a:t>
            </a:r>
            <a:r>
              <a:rPr lang="ru-RU" altLang="ru-RU" sz="2400" b="1" dirty="0" err="1">
                <a:latin typeface="Courier New" panose="02070309020205020404" pitchFamily="49" charset="0"/>
                <a:ea typeface="Times New Roman" panose="02020603050405020304" pitchFamily="18" charset="0"/>
                <a:cs typeface="Courier New" panose="02070309020205020404" pitchFamily="49" charset="0"/>
              </a:rPr>
              <a:t>=</a:t>
            </a:r>
            <a:r>
              <a:rPr lang="ru-RU" altLang="ru-RU" sz="2400" b="1"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a:t>
            </a:r>
            <a:r>
              <a:rPr lang="ru-RU" altLang="ru-RU" sz="2400" b="1" dirty="0" err="1" smtClean="0">
                <a:solidFill>
                  <a:srgbClr val="0000FF"/>
                </a:solidFill>
                <a:latin typeface="Courier New" panose="02070309020205020404" pitchFamily="49" charset="0"/>
                <a:ea typeface="Times New Roman" panose="02020603050405020304" pitchFamily="18" charset="0"/>
                <a:cs typeface="Courier New" panose="02070309020205020404" pitchFamily="49" charset="0"/>
              </a:rPr>
              <a:t>justify</a:t>
            </a:r>
            <a:r>
              <a:rPr lang="en-US" altLang="ru-RU" sz="2400" b="1" dirty="0" smtClean="0">
                <a:solidFill>
                  <a:srgbClr val="0000FF"/>
                </a:solidFill>
                <a:latin typeface="Courier New" panose="02070309020205020404" pitchFamily="49" charset="0"/>
                <a:ea typeface="Times New Roman" panose="02020603050405020304" pitchFamily="18" charset="0"/>
                <a:cs typeface="Courier New" panose="02070309020205020404" pitchFamily="49" charset="0"/>
              </a:rPr>
              <a:t>” title=“</a:t>
            </a:r>
            <a:r>
              <a:rPr lang="ru-RU" altLang="ru-RU" sz="2400" b="1" dirty="0" smtClean="0">
                <a:solidFill>
                  <a:srgbClr val="0000FF"/>
                </a:solidFill>
                <a:latin typeface="Courier New" panose="02070309020205020404" pitchFamily="49" charset="0"/>
                <a:ea typeface="Times New Roman" panose="02020603050405020304" pitchFamily="18" charset="0"/>
                <a:cs typeface="Courier New" panose="02070309020205020404" pitchFamily="49" charset="0"/>
              </a:rPr>
              <a:t>текст подсказки</a:t>
            </a:r>
            <a:r>
              <a:rPr lang="en-US" altLang="ru-RU" sz="2400" b="1" dirty="0" smtClean="0">
                <a:solidFill>
                  <a:srgbClr val="0000FF"/>
                </a:solidFill>
                <a:latin typeface="Courier New" panose="02070309020205020404" pitchFamily="49" charset="0"/>
                <a:ea typeface="Times New Roman" panose="02020603050405020304" pitchFamily="18" charset="0"/>
                <a:cs typeface="Courier New" panose="02070309020205020404" pitchFamily="49" charset="0"/>
              </a:rPr>
              <a:t>”</a:t>
            </a:r>
            <a:r>
              <a:rPr lang="ru-RU" altLang="ru-RU" sz="2400" b="1" dirty="0" smtClean="0">
                <a:solidFill>
                  <a:srgbClr val="0000FF"/>
                </a:solidFill>
                <a:latin typeface="Courier New" panose="02070309020205020404" pitchFamily="49" charset="0"/>
                <a:ea typeface="Times New Roman" panose="02020603050405020304" pitchFamily="18" charset="0"/>
                <a:cs typeface="Courier New" panose="02070309020205020404" pitchFamily="49" charset="0"/>
              </a:rPr>
              <a:t> </a:t>
            </a:r>
            <a:r>
              <a:rPr lang="ru-RU" altLang="ru-RU" sz="2400" b="1" dirty="0" smtClean="0">
                <a:latin typeface="Courier New" panose="02070309020205020404" pitchFamily="49" charset="0"/>
                <a:ea typeface="Times New Roman" panose="02020603050405020304" pitchFamily="18" charset="0"/>
                <a:cs typeface="Courier New" panose="02070309020205020404" pitchFamily="49" charset="0"/>
              </a:rPr>
              <a:t>&gt;</a:t>
            </a:r>
            <a:endParaRPr lang="ru-RU" altLang="ru-RU" sz="2400" b="1" dirty="0">
              <a:latin typeface="Courier New" panose="02070309020205020404" pitchFamily="49" charset="0"/>
              <a:ea typeface="Times New Roman" panose="02020603050405020304" pitchFamily="18" charset="0"/>
              <a:cs typeface="Courier New" panose="02070309020205020404" pitchFamily="49" charset="0"/>
            </a:endParaRPr>
          </a:p>
          <a:p>
            <a:pPr>
              <a:spcBef>
                <a:spcPct val="0"/>
              </a:spcBef>
              <a:buFontTx/>
              <a:buNone/>
            </a:pPr>
            <a:r>
              <a:rPr lang="ru-RU" altLang="ru-RU" sz="2400" b="1" dirty="0">
                <a:latin typeface="Courier New" panose="02070309020205020404" pitchFamily="49" charset="0"/>
                <a:ea typeface="Times New Roman" panose="02020603050405020304" pitchFamily="18" charset="0"/>
                <a:cs typeface="Courier New" panose="02070309020205020404" pitchFamily="49" charset="0"/>
              </a:rPr>
              <a:t>Молекула воды испарилась из кипящего чайника и, подлетая к потолку, лоб в лоб столкнулась с неизвестно как </a:t>
            </a:r>
          </a:p>
          <a:p>
            <a:pPr>
              <a:spcBef>
                <a:spcPct val="0"/>
              </a:spcBef>
              <a:buFontTx/>
              <a:buNone/>
            </a:pPr>
            <a:r>
              <a:rPr lang="ru-RU" altLang="ru-RU" sz="2400" b="1" dirty="0">
                <a:latin typeface="Courier New" panose="02070309020205020404" pitchFamily="49" charset="0"/>
                <a:ea typeface="Times New Roman" panose="02020603050405020304" pitchFamily="18" charset="0"/>
                <a:cs typeface="Courier New" panose="02070309020205020404" pitchFamily="49" charset="0"/>
              </a:rPr>
              <a:t>прокравшейся на кухню молекулой </a:t>
            </a:r>
          </a:p>
          <a:p>
            <a:pPr>
              <a:spcBef>
                <a:spcPct val="0"/>
              </a:spcBef>
              <a:buFontTx/>
              <a:buNone/>
            </a:pPr>
            <a:r>
              <a:rPr lang="ru-RU" altLang="ru-RU" sz="2400" b="1" dirty="0">
                <a:latin typeface="Courier New" panose="02070309020205020404" pitchFamily="49" charset="0"/>
                <a:ea typeface="Times New Roman" panose="02020603050405020304" pitchFamily="18" charset="0"/>
                <a:cs typeface="Courier New" panose="02070309020205020404" pitchFamily="49" charset="0"/>
              </a:rPr>
              <a:t>водорода. Кто быстрей отлетел?</a:t>
            </a:r>
          </a:p>
          <a:p>
            <a:pPr>
              <a:spcBef>
                <a:spcPct val="0"/>
              </a:spcBef>
              <a:buFontTx/>
              <a:buNone/>
            </a:pPr>
            <a:r>
              <a:rPr lang="ru-RU" altLang="ru-RU" sz="2400" b="1" dirty="0">
                <a:latin typeface="Courier New" panose="02070309020205020404" pitchFamily="49" charset="0"/>
                <a:ea typeface="Times New Roman" panose="02020603050405020304" pitchFamily="18" charset="0"/>
                <a:cs typeface="Courier New" panose="02070309020205020404" pitchFamily="49" charset="0"/>
              </a:rPr>
              <a:t>&lt;/</a:t>
            </a:r>
            <a:r>
              <a:rPr lang="ru-RU" altLang="ru-RU" sz="2400" b="1" dirty="0" err="1">
                <a:latin typeface="Courier New" panose="02070309020205020404" pitchFamily="49" charset="0"/>
                <a:ea typeface="Times New Roman" panose="02020603050405020304" pitchFamily="18" charset="0"/>
                <a:cs typeface="Courier New" panose="02070309020205020404" pitchFamily="49" charset="0"/>
              </a:rPr>
              <a:t>p</a:t>
            </a:r>
            <a:r>
              <a:rPr lang="ru-RU" altLang="ru-RU" sz="2400" b="1" dirty="0">
                <a:latin typeface="Courier New" panose="02070309020205020404" pitchFamily="49" charset="0"/>
                <a:ea typeface="Times New Roman" panose="02020603050405020304" pitchFamily="18" charset="0"/>
                <a:cs typeface="Courier New" panose="02070309020205020404" pitchFamily="49" charset="0"/>
              </a:rPr>
              <a:t>&gt;</a:t>
            </a:r>
          </a:p>
        </p:txBody>
      </p:sp>
      <p:sp>
        <p:nvSpPr>
          <p:cNvPr id="5" name="AutoShape 10"/>
          <p:cNvSpPr>
            <a:spLocks noChangeArrowheads="1"/>
          </p:cNvSpPr>
          <p:nvPr/>
        </p:nvSpPr>
        <p:spPr bwMode="auto">
          <a:xfrm>
            <a:off x="1916112" y="868363"/>
            <a:ext cx="6468034" cy="677102"/>
          </a:xfrm>
          <a:prstGeom prst="wedgeRoundRectCallout">
            <a:avLst>
              <a:gd name="adj1" fmla="val -3118"/>
              <a:gd name="adj2" fmla="val 104669"/>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r>
              <a:rPr lang="ru-RU" dirty="0" smtClean="0">
                <a:latin typeface="Times New Roman" pitchFamily="18" charset="0"/>
                <a:cs typeface="Times New Roman" pitchFamily="18" charset="0"/>
              </a:rPr>
              <a:t>При наведении указателя мыши на текст абзаца появляется подсказка, заданная атрибутом </a:t>
            </a:r>
            <a:r>
              <a:rPr lang="en-US" dirty="0" smtClean="0">
                <a:latin typeface="Times New Roman" pitchFamily="18" charset="0"/>
                <a:cs typeface="Times New Roman" pitchFamily="18" charset="0"/>
              </a:rPr>
              <a:t>title.</a:t>
            </a:r>
            <a:endParaRPr lang="ru-RU" i="1" dirty="0">
              <a:latin typeface="Times New Roman" pitchFamily="18" charset="0"/>
              <a:cs typeface="Times New Roman" pitchFamily="18" charset="0"/>
            </a:endParaRPr>
          </a:p>
        </p:txBody>
      </p:sp>
    </p:spTree>
    <p:extLst>
      <p:ext uri="{BB962C8B-B14F-4D97-AF65-F5344CB8AC3E}">
        <p14:creationId xmlns:p14="http://schemas.microsoft.com/office/powerpoint/2010/main" val="2115587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Заголовок 1"/>
          <p:cNvSpPr>
            <a:spLocks noGrp="1"/>
          </p:cNvSpPr>
          <p:nvPr>
            <p:ph type="title"/>
          </p:nvPr>
        </p:nvSpPr>
        <p:spPr>
          <a:xfrm>
            <a:off x="311150" y="301625"/>
            <a:ext cx="8375650" cy="471488"/>
          </a:xfrm>
        </p:spPr>
        <p:txBody>
          <a:bodyPr/>
          <a:lstStyle/>
          <a:p>
            <a:r>
              <a:rPr lang="ru-RU" altLang="ru-RU" smtClean="0"/>
              <a:t>Абзацы (параграфы)</a:t>
            </a:r>
          </a:p>
        </p:txBody>
      </p:sp>
      <p:sp>
        <p:nvSpPr>
          <p:cNvPr id="33795"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20D1040-89AD-409E-9D28-328E69639773}" type="slidenum">
              <a:rPr lang="ru-RU" altLang="ru-RU" sz="1400" smtClean="0"/>
              <a:pPr>
                <a:spcBef>
                  <a:spcPct val="0"/>
                </a:spcBef>
                <a:buFontTx/>
                <a:buNone/>
              </a:pPr>
              <a:t>32</a:t>
            </a:fld>
            <a:endParaRPr lang="ru-RU" altLang="ru-RU" sz="1400" smtClean="0"/>
          </a:p>
        </p:txBody>
      </p:sp>
      <p:sp>
        <p:nvSpPr>
          <p:cNvPr id="4" name="Text Box 1"/>
          <p:cNvSpPr txBox="1">
            <a:spLocks noChangeArrowheads="1"/>
          </p:cNvSpPr>
          <p:nvPr/>
        </p:nvSpPr>
        <p:spPr bwMode="auto">
          <a:xfrm>
            <a:off x="398463" y="1611313"/>
            <a:ext cx="8483600" cy="1620837"/>
          </a:xfrm>
          <a:prstGeom prst="rect">
            <a:avLst/>
          </a:prstGeom>
          <a:solidFill>
            <a:srgbClr val="FFFF99"/>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r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&lt;</a:t>
            </a:r>
            <a:r>
              <a:rPr lang="en-US"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p</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&gt;</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И вечный бой! Покой нам только снится</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&lt;/</a:t>
            </a:r>
            <a:r>
              <a:rPr lang="en-US"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p</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&gt;</a:t>
            </a:r>
            <a:endParaRPr lang="ru-RU" altLang="ru-RU" sz="2400">
              <a:ea typeface="Times New Roman" panose="02020603050405020304" pitchFamily="18" charset="0"/>
              <a:cs typeface="Courier New" panose="02070309020205020404" pitchFamily="49" charset="0"/>
            </a:endParaRPr>
          </a:p>
          <a:p>
            <a:pP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&lt;</a:t>
            </a:r>
            <a:r>
              <a:rPr lang="en-US"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p</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&gt;</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Сквозь кровь и пыль...</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&lt;/</a:t>
            </a:r>
            <a:r>
              <a:rPr lang="en-US"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p</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&gt;</a:t>
            </a:r>
            <a:endParaRPr lang="ru-RU" altLang="ru-RU" sz="2400">
              <a:ea typeface="Times New Roman" panose="02020603050405020304" pitchFamily="18" charset="0"/>
              <a:cs typeface="Courier New" panose="02070309020205020404" pitchFamily="49" charset="0"/>
            </a:endParaRPr>
          </a:p>
          <a:p>
            <a:pP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&lt;</a:t>
            </a:r>
            <a:r>
              <a:rPr lang="en-US"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p</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&gt;</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Летит, летит степная кобылица</a:t>
            </a:r>
            <a:r>
              <a:rPr lang="en-US"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 </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&lt;/</a:t>
            </a:r>
            <a:r>
              <a:rPr lang="en-US"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p</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&gt;</a:t>
            </a:r>
            <a:endParaRPr lang="ru-RU" altLang="ru-RU" sz="2400">
              <a:ea typeface="Times New Roman" panose="02020603050405020304" pitchFamily="18" charset="0"/>
              <a:cs typeface="Courier New" panose="02070309020205020404" pitchFamily="49" charset="0"/>
            </a:endParaRPr>
          </a:p>
          <a:p>
            <a:pPr>
              <a:spcBef>
                <a:spcPct val="0"/>
              </a:spcBef>
              <a:buFontTx/>
              <a:buNone/>
            </a:pPr>
            <a:r>
              <a:rPr lang="en-US" altLang="ru-RU" sz="2400" b="1">
                <a:latin typeface="Courier New" panose="02070309020205020404" pitchFamily="49" charset="0"/>
                <a:ea typeface="Times New Roman" panose="02020603050405020304" pitchFamily="18" charset="0"/>
                <a:cs typeface="Courier New" panose="02070309020205020404" pitchFamily="49" charset="0"/>
              </a:rPr>
              <a:t>&lt;</a:t>
            </a:r>
            <a:r>
              <a:rPr lang="en-US"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p</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&gt;И мн</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ё</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т ковыл</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ь...</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&lt;/</a:t>
            </a:r>
            <a:r>
              <a:rPr lang="en-US" altLang="ru-RU" sz="2400" b="1">
                <a:solidFill>
                  <a:srgbClr val="FF0000"/>
                </a:solidFill>
                <a:latin typeface="Courier New" panose="02070309020205020404" pitchFamily="49" charset="0"/>
                <a:ea typeface="Times New Roman" panose="02020603050405020304" pitchFamily="18" charset="0"/>
                <a:cs typeface="Courier New" panose="02070309020205020404" pitchFamily="49" charset="0"/>
              </a:rPr>
              <a:t>p</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&gt;</a:t>
            </a:r>
            <a:endParaRPr lang="en-US" altLang="ru-RU" sz="2400">
              <a:ea typeface="Times New Roman" panose="02020603050405020304" pitchFamily="18" charset="0"/>
              <a:cs typeface="Courier New" panose="02070309020205020404" pitchFamily="49" charset="0"/>
            </a:endParaRPr>
          </a:p>
        </p:txBody>
      </p:sp>
      <p:sp>
        <p:nvSpPr>
          <p:cNvPr id="5" name="AutoShape 10"/>
          <p:cNvSpPr>
            <a:spLocks noChangeArrowheads="1"/>
          </p:cNvSpPr>
          <p:nvPr/>
        </p:nvSpPr>
        <p:spPr bwMode="auto">
          <a:xfrm>
            <a:off x="630238" y="1012825"/>
            <a:ext cx="2836862" cy="427038"/>
          </a:xfrm>
          <a:prstGeom prst="wedgeRoundRectCallout">
            <a:avLst>
              <a:gd name="adj1" fmla="val -44554"/>
              <a:gd name="adj2" fmla="val 13049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200" i="1" dirty="0">
                <a:latin typeface="Arial" charset="0"/>
                <a:cs typeface="+mn-cs"/>
              </a:rPr>
              <a:t>paragraph</a:t>
            </a:r>
            <a:r>
              <a:rPr lang="en-US" sz="2200" dirty="0">
                <a:latin typeface="Arial" charset="0"/>
                <a:cs typeface="+mn-cs"/>
              </a:rPr>
              <a:t> – </a:t>
            </a:r>
            <a:r>
              <a:rPr lang="ru-RU" sz="2200" dirty="0">
                <a:latin typeface="Arial" charset="0"/>
                <a:cs typeface="+mn-cs"/>
              </a:rPr>
              <a:t>абзац</a:t>
            </a:r>
            <a:endParaRPr lang="ru-RU" sz="2200" i="1" dirty="0">
              <a:latin typeface="Arial" charset="0"/>
              <a:cs typeface="+mn-cs"/>
            </a:endParaRPr>
          </a:p>
        </p:txBody>
      </p:sp>
      <p:pic>
        <p:nvPicPr>
          <p:cNvPr id="931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713" t="31258" r="812" b="6944"/>
          <a:stretch>
            <a:fillRect/>
          </a:stretch>
        </p:blipFill>
        <p:spPr bwMode="auto">
          <a:xfrm>
            <a:off x="2058988" y="3467100"/>
            <a:ext cx="5026025"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7" name="AutoShape 10"/>
          <p:cNvSpPr>
            <a:spLocks noChangeArrowheads="1"/>
          </p:cNvSpPr>
          <p:nvPr/>
        </p:nvSpPr>
        <p:spPr bwMode="auto">
          <a:xfrm>
            <a:off x="412750" y="4191000"/>
            <a:ext cx="1506538" cy="427038"/>
          </a:xfrm>
          <a:prstGeom prst="wedgeRoundRectCallout">
            <a:avLst>
              <a:gd name="adj1" fmla="val 76832"/>
              <a:gd name="adj2" fmla="val 15755"/>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200" dirty="0">
                <a:latin typeface="Arial" charset="0"/>
                <a:cs typeface="+mn-cs"/>
              </a:rPr>
              <a:t>интервал</a:t>
            </a:r>
          </a:p>
        </p:txBody>
      </p:sp>
    </p:spTree>
    <p:extLst>
      <p:ext uri="{BB962C8B-B14F-4D97-AF65-F5344CB8AC3E}">
        <p14:creationId xmlns:p14="http://schemas.microsoft.com/office/powerpoint/2010/main" val="40904341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93186"/>
                                        </p:tgtEl>
                                        <p:attrNameLst>
                                          <p:attrName>style.visibility</p:attrName>
                                        </p:attrNameLst>
                                      </p:cBhvr>
                                      <p:to>
                                        <p:strVal val="visible"/>
                                      </p:to>
                                    </p:set>
                                    <p:animEffect transition="in" filter="dissolve">
                                      <p:cBhvr>
                                        <p:cTn id="16" dur="500"/>
                                        <p:tgtEl>
                                          <p:spTgt spid="9318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Заголовок 1"/>
          <p:cNvSpPr>
            <a:spLocks noGrp="1"/>
          </p:cNvSpPr>
          <p:nvPr>
            <p:ph type="title"/>
          </p:nvPr>
        </p:nvSpPr>
        <p:spPr>
          <a:xfrm>
            <a:off x="311150" y="301625"/>
            <a:ext cx="8375650" cy="471488"/>
          </a:xfrm>
        </p:spPr>
        <p:txBody>
          <a:bodyPr/>
          <a:lstStyle/>
          <a:p>
            <a:r>
              <a:rPr lang="ru-RU" altLang="ru-RU" dirty="0" smtClean="0"/>
              <a:t>Фон веб-страницы   -   рисунок</a:t>
            </a:r>
          </a:p>
        </p:txBody>
      </p:sp>
      <p:sp>
        <p:nvSpPr>
          <p:cNvPr id="28675"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C809BB6-1E61-4D90-8A36-12CD69169763}" type="slidenum">
              <a:rPr lang="ru-RU" altLang="ru-RU" sz="1400" smtClean="0"/>
              <a:pPr>
                <a:spcBef>
                  <a:spcPct val="0"/>
                </a:spcBef>
                <a:buFontTx/>
                <a:buNone/>
              </a:pPr>
              <a:t>33</a:t>
            </a:fld>
            <a:endParaRPr lang="ru-RU" altLang="ru-RU" sz="1400" smtClean="0"/>
          </a:p>
        </p:txBody>
      </p:sp>
      <p:sp>
        <p:nvSpPr>
          <p:cNvPr id="6" name="Text Box 1"/>
          <p:cNvSpPr txBox="1">
            <a:spLocks noChangeArrowheads="1"/>
          </p:cNvSpPr>
          <p:nvPr/>
        </p:nvSpPr>
        <p:spPr bwMode="auto">
          <a:xfrm>
            <a:off x="892175" y="1327150"/>
            <a:ext cx="7243907" cy="755650"/>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a:lstStyle/>
          <a:p>
            <a:pPr>
              <a:defRPr/>
            </a:pPr>
            <a:r>
              <a:rPr lang="en-US" sz="2400" b="1" dirty="0">
                <a:solidFill>
                  <a:srgbClr val="006699"/>
                </a:solidFill>
                <a:latin typeface="Courier New" panose="02070309020205020404" pitchFamily="49" charset="0"/>
              </a:rPr>
              <a:t>&lt;body</a:t>
            </a:r>
            <a:r>
              <a:rPr lang="en-US" sz="2400" dirty="0">
                <a:solidFill>
                  <a:srgbClr val="B61039"/>
                </a:solidFill>
                <a:latin typeface="Courier New" panose="02070309020205020404" pitchFamily="49" charset="0"/>
              </a:rPr>
              <a:t> background=</a:t>
            </a:r>
            <a:r>
              <a:rPr lang="en-US" sz="2400" dirty="0">
                <a:solidFill>
                  <a:srgbClr val="39892F"/>
                </a:solidFill>
                <a:latin typeface="Courier New" panose="02070309020205020404" pitchFamily="49" charset="0"/>
              </a:rPr>
              <a:t>"image001.jpg"</a:t>
            </a:r>
            <a:r>
              <a:rPr lang="en-US" sz="2400" b="1" dirty="0">
                <a:solidFill>
                  <a:srgbClr val="006699"/>
                </a:solidFill>
                <a:latin typeface="Courier New" panose="02070309020205020404" pitchFamily="49" charset="0"/>
              </a:rPr>
              <a:t>&gt;</a:t>
            </a:r>
            <a:endParaRPr lang="ru-RU" sz="2400" dirty="0"/>
          </a:p>
        </p:txBody>
      </p:sp>
      <p:sp>
        <p:nvSpPr>
          <p:cNvPr id="7" name="Text Box 1"/>
          <p:cNvSpPr txBox="1">
            <a:spLocks noChangeArrowheads="1"/>
          </p:cNvSpPr>
          <p:nvPr/>
        </p:nvSpPr>
        <p:spPr bwMode="auto">
          <a:xfrm>
            <a:off x="973138" y="2638425"/>
            <a:ext cx="7162944" cy="755650"/>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a:lstStyle/>
          <a:p>
            <a:pPr>
              <a:defRPr/>
            </a:pPr>
            <a:r>
              <a:rPr lang="en-US" sz="2400" b="1" dirty="0">
                <a:solidFill>
                  <a:srgbClr val="006699"/>
                </a:solidFill>
                <a:latin typeface="Courier New" panose="02070309020205020404" pitchFamily="49" charset="0"/>
              </a:rPr>
              <a:t>&lt;body</a:t>
            </a:r>
            <a:r>
              <a:rPr lang="en-US" sz="2400" dirty="0">
                <a:solidFill>
                  <a:srgbClr val="B61039"/>
                </a:solidFill>
                <a:latin typeface="Courier New" panose="02070309020205020404" pitchFamily="49" charset="0"/>
              </a:rPr>
              <a:t> background=</a:t>
            </a:r>
            <a:r>
              <a:rPr lang="en-US" sz="2400" dirty="0">
                <a:solidFill>
                  <a:srgbClr val="39892F"/>
                </a:solidFill>
                <a:latin typeface="Courier New" panose="02070309020205020404" pitchFamily="49" charset="0"/>
              </a:rPr>
              <a:t>"images/snow.gif"</a:t>
            </a:r>
            <a:r>
              <a:rPr lang="en-US" sz="2400" b="1" dirty="0">
                <a:solidFill>
                  <a:srgbClr val="006699"/>
                </a:solidFill>
                <a:latin typeface="Courier New" panose="02070309020205020404" pitchFamily="49" charset="0"/>
              </a:rPr>
              <a:t>&gt;</a:t>
            </a:r>
            <a:endParaRPr lang="ru-RU"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166155A-24BD-4744-872E-12586C85167C}" type="slidenum">
              <a:rPr lang="ru-RU" altLang="ru-RU" sz="1400" smtClean="0"/>
              <a:pPr>
                <a:spcBef>
                  <a:spcPct val="0"/>
                </a:spcBef>
                <a:buFontTx/>
                <a:buNone/>
              </a:pPr>
              <a:t>34</a:t>
            </a:fld>
            <a:endParaRPr lang="ru-RU" altLang="ru-RU" sz="1400" smtClean="0"/>
          </a:p>
        </p:txBody>
      </p:sp>
      <p:sp>
        <p:nvSpPr>
          <p:cNvPr id="8" name="Заголовок 7"/>
          <p:cNvSpPr>
            <a:spLocks noGrp="1"/>
          </p:cNvSpPr>
          <p:nvPr>
            <p:ph type="title"/>
          </p:nvPr>
        </p:nvSpPr>
        <p:spPr>
          <a:xfrm>
            <a:off x="310718" y="579549"/>
            <a:ext cx="8376082" cy="218566"/>
          </a:xfrm>
        </p:spPr>
        <p:txBody>
          <a:bodyPr/>
          <a:lstStyle/>
          <a:p>
            <a:r>
              <a:rPr lang="ru-RU" sz="2400" dirty="0" smtClean="0"/>
              <a:t>Горизонтальная линия</a:t>
            </a:r>
            <a:r>
              <a:rPr lang="ru-RU" sz="3200" dirty="0" smtClean="0"/>
              <a:t/>
            </a:r>
            <a:br>
              <a:rPr lang="ru-RU" sz="3200" dirty="0" smtClean="0"/>
            </a:br>
            <a:endParaRPr lang="ru-RU" dirty="0"/>
          </a:p>
        </p:txBody>
      </p:sp>
      <p:sp>
        <p:nvSpPr>
          <p:cNvPr id="10" name="Прямоугольник 9"/>
          <p:cNvSpPr/>
          <p:nvPr/>
        </p:nvSpPr>
        <p:spPr>
          <a:xfrm>
            <a:off x="2067059" y="890669"/>
            <a:ext cx="4572000" cy="461665"/>
          </a:xfrm>
          <a:prstGeom prst="rect">
            <a:avLst/>
          </a:prstGeom>
        </p:spPr>
        <p:txBody>
          <a:bodyPr>
            <a:spAutoFit/>
          </a:bodyPr>
          <a:lstStyle/>
          <a:p>
            <a:r>
              <a:rPr lang="ru-RU" dirty="0" smtClean="0"/>
              <a:t>одиночный тег   </a:t>
            </a:r>
            <a:r>
              <a:rPr lang="en-US" sz="2400" b="1" dirty="0" smtClean="0">
                <a:solidFill>
                  <a:srgbClr val="C00000"/>
                </a:solidFill>
              </a:rPr>
              <a:t>&lt;HR&gt;</a:t>
            </a:r>
            <a:endParaRPr lang="ru-RU" sz="2400" b="1" dirty="0">
              <a:solidFill>
                <a:srgbClr val="C00000"/>
              </a:solidFill>
            </a:endParaRPr>
          </a:p>
        </p:txBody>
      </p:sp>
      <p:sp>
        <p:nvSpPr>
          <p:cNvPr id="13" name="Text Box 1"/>
          <p:cNvSpPr txBox="1">
            <a:spLocks noChangeArrowheads="1"/>
          </p:cNvSpPr>
          <p:nvPr/>
        </p:nvSpPr>
        <p:spPr bwMode="auto">
          <a:xfrm>
            <a:off x="0" y="2288954"/>
            <a:ext cx="8925059" cy="442913"/>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a:lstStyle/>
          <a:p>
            <a:pPr>
              <a:defRPr/>
            </a:pPr>
            <a:r>
              <a:rPr lang="ru-RU" sz="2400" b="1" dirty="0" smtClean="0">
                <a:latin typeface="Courier New" pitchFamily="49" charset="0"/>
                <a:ea typeface="Times New Roman" pitchFamily="18" charset="0"/>
                <a:cs typeface="Courier New" pitchFamily="49" charset="0"/>
              </a:rPr>
              <a:t>&lt;</a:t>
            </a:r>
            <a:r>
              <a:rPr lang="en-US" sz="3200" b="1" dirty="0" smtClean="0">
                <a:solidFill>
                  <a:srgbClr val="C00000"/>
                </a:solidFill>
                <a:latin typeface="Courier New" pitchFamily="49" charset="0"/>
                <a:ea typeface="Times New Roman" pitchFamily="18" charset="0"/>
                <a:cs typeface="Courier New" pitchFamily="49" charset="0"/>
              </a:rPr>
              <a:t>HR</a:t>
            </a:r>
            <a:r>
              <a:rPr lang="ru-RU" sz="2400" b="1" dirty="0" smtClean="0">
                <a:latin typeface="Courier New" pitchFamily="49" charset="0"/>
                <a:ea typeface="Times New Roman" pitchFamily="18" charset="0"/>
                <a:cs typeface="Courier New" pitchFamily="49" charset="0"/>
              </a:rPr>
              <a:t> </a:t>
            </a:r>
            <a:r>
              <a:rPr lang="en-US" sz="2400" dirty="0" smtClean="0">
                <a:solidFill>
                  <a:srgbClr val="FF0000"/>
                </a:solidFill>
              </a:rPr>
              <a:t>align</a:t>
            </a:r>
            <a:r>
              <a:rPr lang="ru-RU" sz="2400" b="1" dirty="0" smtClean="0">
                <a:latin typeface="Courier New" pitchFamily="49" charset="0"/>
                <a:ea typeface="Times New Roman" pitchFamily="18" charset="0"/>
                <a:cs typeface="Courier New" pitchFamily="49" charset="0"/>
              </a:rPr>
              <a:t>=</a:t>
            </a:r>
            <a:r>
              <a:rPr lang="ru-RU" altLang="ru-RU" sz="2400" b="1" dirty="0" smtClean="0">
                <a:latin typeface="Courier New" pitchFamily="49" charset="0"/>
                <a:ea typeface="Times New Roman" pitchFamily="18" charset="0"/>
                <a:cs typeface="Courier New" pitchFamily="49" charset="0"/>
              </a:rPr>
              <a:t>“</a:t>
            </a:r>
            <a:r>
              <a:rPr lang="en-US" altLang="ru-RU" sz="2400" dirty="0" smtClean="0">
                <a:cs typeface="Times New Roman" panose="02020603050405020304" pitchFamily="18" charset="0"/>
              </a:rPr>
              <a:t>left</a:t>
            </a:r>
            <a:r>
              <a:rPr lang="ru-RU" altLang="ru-RU" sz="2400" b="1" dirty="0" smtClean="0">
                <a:latin typeface="Courier New" pitchFamily="49" charset="0"/>
                <a:ea typeface="Times New Roman" pitchFamily="18" charset="0"/>
                <a:cs typeface="Courier New" pitchFamily="49" charset="0"/>
              </a:rPr>
              <a:t>“</a:t>
            </a:r>
            <a:r>
              <a:rPr lang="en-US" altLang="ru-RU" sz="2400" b="1" dirty="0" smtClean="0">
                <a:latin typeface="Courier New" pitchFamily="49" charset="0"/>
                <a:ea typeface="Times New Roman" pitchFamily="18" charset="0"/>
                <a:cs typeface="Courier New" pitchFamily="49" charset="0"/>
              </a:rPr>
              <a:t> </a:t>
            </a:r>
            <a:r>
              <a:rPr lang="ru-RU" altLang="ru-RU" sz="2400" b="1" dirty="0" smtClean="0">
                <a:latin typeface="Courier New" pitchFamily="49" charset="0"/>
                <a:ea typeface="Times New Roman" pitchFamily="18" charset="0"/>
                <a:cs typeface="Courier New" pitchFamily="49" charset="0"/>
              </a:rPr>
              <a:t>  </a:t>
            </a:r>
            <a:r>
              <a:rPr lang="en-US" sz="2400" dirty="0" err="1" smtClean="0"/>
              <a:t>noshade</a:t>
            </a:r>
            <a:r>
              <a:rPr lang="ru-RU" sz="2400" dirty="0" smtClean="0"/>
              <a:t>      </a:t>
            </a:r>
            <a:r>
              <a:rPr lang="en-US" sz="2400" dirty="0" smtClean="0"/>
              <a:t>size </a:t>
            </a:r>
            <a:r>
              <a:rPr lang="ru-RU" sz="2400" dirty="0" smtClean="0"/>
              <a:t>=4        </a:t>
            </a:r>
            <a:r>
              <a:rPr lang="en-US" sz="2400" dirty="0" smtClean="0"/>
              <a:t>width = "50%" </a:t>
            </a:r>
            <a:r>
              <a:rPr lang="ru-RU" sz="2400" b="1" dirty="0" smtClean="0">
                <a:latin typeface="Courier New" pitchFamily="49" charset="0"/>
                <a:ea typeface="Times New Roman" pitchFamily="18" charset="0"/>
                <a:cs typeface="Courier New" pitchFamily="49" charset="0"/>
              </a:rPr>
              <a:t>&gt;</a:t>
            </a:r>
            <a:endParaRPr lang="ru-RU" sz="2400" dirty="0">
              <a:cs typeface="+mn-cs"/>
            </a:endParaRPr>
          </a:p>
        </p:txBody>
      </p:sp>
      <p:sp>
        <p:nvSpPr>
          <p:cNvPr id="14" name="AutoShape 10"/>
          <p:cNvSpPr>
            <a:spLocks noChangeArrowheads="1"/>
          </p:cNvSpPr>
          <p:nvPr/>
        </p:nvSpPr>
        <p:spPr bwMode="auto">
          <a:xfrm>
            <a:off x="1852468" y="1572199"/>
            <a:ext cx="1985436" cy="427037"/>
          </a:xfrm>
          <a:prstGeom prst="wedgeRoundRectCallout">
            <a:avLst>
              <a:gd name="adj1" fmla="val -43379"/>
              <a:gd name="adj2" fmla="val 123398"/>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r>
              <a:rPr lang="en-US" dirty="0" smtClean="0"/>
              <a:t>left, right ,center</a:t>
            </a:r>
            <a:endParaRPr lang="ru-RU" dirty="0">
              <a:latin typeface="Arial" charset="0"/>
              <a:cs typeface="+mn-cs"/>
            </a:endParaRPr>
          </a:p>
        </p:txBody>
      </p:sp>
      <p:sp>
        <p:nvSpPr>
          <p:cNvPr id="15" name="AutoShape 10"/>
          <p:cNvSpPr>
            <a:spLocks noChangeArrowheads="1"/>
          </p:cNvSpPr>
          <p:nvPr/>
        </p:nvSpPr>
        <p:spPr bwMode="auto">
          <a:xfrm>
            <a:off x="523796" y="3102639"/>
            <a:ext cx="2966379" cy="464810"/>
          </a:xfrm>
          <a:prstGeom prst="wedgeRoundRectCallout">
            <a:avLst>
              <a:gd name="adj1" fmla="val 37535"/>
              <a:gd name="adj2" fmla="val -146485"/>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r>
              <a:rPr lang="ru-RU" dirty="0" smtClean="0"/>
              <a:t>плоская линия, без тени</a:t>
            </a:r>
            <a:endParaRPr lang="ru-RU" dirty="0">
              <a:latin typeface="Arial" charset="0"/>
              <a:cs typeface="+mn-cs"/>
            </a:endParaRPr>
          </a:p>
        </p:txBody>
      </p:sp>
      <p:sp>
        <p:nvSpPr>
          <p:cNvPr id="16" name="AutoShape 10"/>
          <p:cNvSpPr>
            <a:spLocks noChangeArrowheads="1"/>
          </p:cNvSpPr>
          <p:nvPr/>
        </p:nvSpPr>
        <p:spPr bwMode="auto">
          <a:xfrm>
            <a:off x="4129882" y="1492779"/>
            <a:ext cx="1985436" cy="427037"/>
          </a:xfrm>
          <a:prstGeom prst="wedgeRoundRectCallout">
            <a:avLst>
              <a:gd name="adj1" fmla="val -17432"/>
              <a:gd name="adj2" fmla="val 153557"/>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r>
              <a:rPr lang="ru-RU" dirty="0" smtClean="0"/>
              <a:t>толщина линии</a:t>
            </a:r>
            <a:endParaRPr lang="ru-RU" dirty="0">
              <a:latin typeface="Arial" charset="0"/>
              <a:cs typeface="+mn-cs"/>
            </a:endParaRPr>
          </a:p>
        </p:txBody>
      </p:sp>
      <p:sp>
        <p:nvSpPr>
          <p:cNvPr id="17" name="AutoShape 10"/>
          <p:cNvSpPr>
            <a:spLocks noChangeArrowheads="1"/>
          </p:cNvSpPr>
          <p:nvPr/>
        </p:nvSpPr>
        <p:spPr bwMode="auto">
          <a:xfrm>
            <a:off x="2408351" y="3457431"/>
            <a:ext cx="6516708" cy="750292"/>
          </a:xfrm>
          <a:prstGeom prst="wedgeRoundRectCallout">
            <a:avLst>
              <a:gd name="adj1" fmla="val 26816"/>
              <a:gd name="adj2" fmla="val -157237"/>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r>
              <a:rPr lang="ru-RU" dirty="0" smtClean="0"/>
              <a:t>ширина линии,  может задаваться в </a:t>
            </a:r>
            <a:r>
              <a:rPr lang="ru-RU" dirty="0" err="1" smtClean="0"/>
              <a:t>пикселах</a:t>
            </a:r>
            <a:r>
              <a:rPr lang="ru-RU" dirty="0" smtClean="0"/>
              <a:t>, либо  в процентах от ширины окна браузера). </a:t>
            </a:r>
            <a:endParaRPr lang="ru-RU" dirty="0">
              <a:latin typeface="Arial" charset="0"/>
              <a:cs typeface="+mn-cs"/>
            </a:endParaRPr>
          </a:p>
        </p:txBody>
      </p:sp>
      <p:pic>
        <p:nvPicPr>
          <p:cNvPr id="283650" name="Picture 2"/>
          <p:cNvPicPr>
            <a:picLocks noChangeAspect="1" noChangeArrowheads="1"/>
          </p:cNvPicPr>
          <p:nvPr/>
        </p:nvPicPr>
        <p:blipFill>
          <a:blip r:embed="rId2" cstate="print"/>
          <a:srcRect/>
          <a:stretch>
            <a:fillRect/>
          </a:stretch>
        </p:blipFill>
        <p:spPr bwMode="auto">
          <a:xfrm>
            <a:off x="517368" y="4984594"/>
            <a:ext cx="2828925" cy="1364690"/>
          </a:xfrm>
          <a:prstGeom prst="rect">
            <a:avLst/>
          </a:prstGeom>
          <a:noFill/>
          <a:ln w="9525">
            <a:noFill/>
            <a:miter lim="800000"/>
            <a:headEnd/>
            <a:tailEnd/>
          </a:ln>
        </p:spPr>
      </p:pic>
      <p:sp>
        <p:nvSpPr>
          <p:cNvPr id="18" name="Прямоугольник 17"/>
          <p:cNvSpPr/>
          <p:nvPr/>
        </p:nvSpPr>
        <p:spPr>
          <a:xfrm>
            <a:off x="3940936" y="4907119"/>
            <a:ext cx="4868214" cy="1569660"/>
          </a:xfrm>
          <a:prstGeom prst="rect">
            <a:avLst/>
          </a:prstGeom>
          <a:solidFill>
            <a:srgbClr val="FFFF99"/>
          </a:solidFill>
          <a:effectLst>
            <a:outerShdw blurRad="50800" dist="38100" dir="2700000" algn="tl" rotWithShape="0">
              <a:prstClr val="black">
                <a:alpha val="40000"/>
              </a:prstClr>
            </a:outerShdw>
          </a:effectLst>
        </p:spPr>
        <p:txBody>
          <a:bodyPr wrap="square">
            <a:spAutoFit/>
          </a:bodyPr>
          <a:lstStyle/>
          <a:p>
            <a:r>
              <a:rPr lang="en-US" sz="1600" b="1" dirty="0" smtClean="0"/>
              <a:t>&lt;body&gt;</a:t>
            </a:r>
            <a:r>
              <a:rPr lang="en-US" sz="1600" dirty="0" smtClean="0"/>
              <a:t> </a:t>
            </a:r>
            <a:r>
              <a:rPr lang="en-US" sz="1600" b="1" dirty="0" smtClean="0"/>
              <a:t>&lt;hr</a:t>
            </a:r>
            <a:r>
              <a:rPr lang="en-US" sz="1600" dirty="0" smtClean="0"/>
              <a:t> </a:t>
            </a:r>
            <a:r>
              <a:rPr lang="en-US" sz="1600" dirty="0" err="1" smtClean="0"/>
              <a:t>noshade</a:t>
            </a:r>
            <a:r>
              <a:rPr lang="en-US" sz="1600" dirty="0" smtClean="0"/>
              <a:t> size="4" width="75%"</a:t>
            </a:r>
            <a:r>
              <a:rPr lang="en-US" sz="1600" b="1" dirty="0" smtClean="0"/>
              <a:t>&gt;</a:t>
            </a:r>
            <a:r>
              <a:rPr lang="en-US" sz="1600" dirty="0" smtClean="0"/>
              <a:t> </a:t>
            </a:r>
            <a:r>
              <a:rPr lang="en-US" sz="1600" b="1" dirty="0" smtClean="0"/>
              <a:t>&lt;hr</a:t>
            </a:r>
            <a:r>
              <a:rPr lang="en-US" sz="1600" dirty="0" smtClean="0"/>
              <a:t> </a:t>
            </a:r>
            <a:r>
              <a:rPr lang="en-US" sz="1600" dirty="0" err="1" smtClean="0"/>
              <a:t>noshade</a:t>
            </a:r>
            <a:r>
              <a:rPr lang="en-US" sz="1600" dirty="0" smtClean="0"/>
              <a:t> size="2" width="60%"</a:t>
            </a:r>
            <a:r>
              <a:rPr lang="en-US" sz="1600" b="1" dirty="0" smtClean="0"/>
              <a:t>&gt;</a:t>
            </a:r>
            <a:r>
              <a:rPr lang="en-US" sz="1600" dirty="0" smtClean="0"/>
              <a:t> </a:t>
            </a:r>
            <a:r>
              <a:rPr lang="en-US" sz="1600" b="1" dirty="0" smtClean="0"/>
              <a:t>&lt;hr</a:t>
            </a:r>
            <a:r>
              <a:rPr lang="en-US" sz="1600" dirty="0" smtClean="0"/>
              <a:t> </a:t>
            </a:r>
            <a:r>
              <a:rPr lang="en-US" sz="1600" dirty="0" err="1" smtClean="0"/>
              <a:t>noshade</a:t>
            </a:r>
            <a:r>
              <a:rPr lang="en-US" sz="1600" dirty="0" smtClean="0"/>
              <a:t> size="1" width="50%"</a:t>
            </a:r>
            <a:r>
              <a:rPr lang="en-US" sz="1600" b="1" dirty="0" smtClean="0"/>
              <a:t>&gt;</a:t>
            </a:r>
            <a:r>
              <a:rPr lang="en-US" sz="1600" dirty="0" smtClean="0"/>
              <a:t> </a:t>
            </a:r>
            <a:r>
              <a:rPr lang="en-US" sz="1600" b="1" dirty="0" smtClean="0"/>
              <a:t>&lt;hr</a:t>
            </a:r>
            <a:r>
              <a:rPr lang="en-US" sz="1600" dirty="0" smtClean="0"/>
              <a:t> </a:t>
            </a:r>
            <a:r>
              <a:rPr lang="en-US" sz="1600" dirty="0" err="1" smtClean="0"/>
              <a:t>noshade</a:t>
            </a:r>
            <a:r>
              <a:rPr lang="en-US" sz="1600" dirty="0" smtClean="0"/>
              <a:t> size="1" width="38%"</a:t>
            </a:r>
            <a:r>
              <a:rPr lang="en-US" sz="1600" b="1" dirty="0" smtClean="0"/>
              <a:t>&gt;</a:t>
            </a:r>
            <a:r>
              <a:rPr lang="en-US" sz="1600" dirty="0" smtClean="0"/>
              <a:t> </a:t>
            </a:r>
            <a:r>
              <a:rPr lang="en-US" sz="1600" b="1" dirty="0" smtClean="0"/>
              <a:t>&lt;hr</a:t>
            </a:r>
            <a:r>
              <a:rPr lang="en-US" sz="1600" dirty="0" smtClean="0"/>
              <a:t> </a:t>
            </a:r>
            <a:r>
              <a:rPr lang="en-US" sz="1600" dirty="0" err="1" smtClean="0"/>
              <a:t>noshade</a:t>
            </a:r>
            <a:r>
              <a:rPr lang="en-US" sz="1600" dirty="0" smtClean="0"/>
              <a:t> size="1" width="25%"</a:t>
            </a:r>
            <a:r>
              <a:rPr lang="en-US" sz="1600" b="1" dirty="0" smtClean="0"/>
              <a:t>&gt;</a:t>
            </a:r>
            <a:r>
              <a:rPr lang="en-US" sz="1600" dirty="0" smtClean="0"/>
              <a:t> </a:t>
            </a:r>
            <a:r>
              <a:rPr lang="en-US" sz="1600" b="1" dirty="0" smtClean="0"/>
              <a:t>&lt;hr</a:t>
            </a:r>
            <a:r>
              <a:rPr lang="en-US" sz="1600" dirty="0" smtClean="0"/>
              <a:t> </a:t>
            </a:r>
            <a:r>
              <a:rPr lang="en-US" sz="1600" dirty="0" err="1" smtClean="0"/>
              <a:t>noshade</a:t>
            </a:r>
            <a:r>
              <a:rPr lang="en-US" sz="1600" dirty="0" smtClean="0"/>
              <a:t> size="1" width="10%"</a:t>
            </a:r>
            <a:r>
              <a:rPr lang="en-US" sz="1600" b="1" dirty="0" smtClean="0"/>
              <a:t>&gt;</a:t>
            </a:r>
            <a:r>
              <a:rPr lang="en-US" sz="1600" dirty="0" smtClean="0"/>
              <a:t> </a:t>
            </a:r>
            <a:r>
              <a:rPr lang="en-US" sz="1600" b="1" dirty="0" smtClean="0"/>
              <a:t>&lt;/body&gt;</a:t>
            </a:r>
            <a:endParaRPr lang="ru-RU" sz="1600" dirty="0"/>
          </a:p>
        </p:txBody>
      </p:sp>
      <p:sp>
        <p:nvSpPr>
          <p:cNvPr id="19" name="Прямоугольник 18"/>
          <p:cNvSpPr/>
          <p:nvPr/>
        </p:nvSpPr>
        <p:spPr bwMode="auto">
          <a:xfrm>
            <a:off x="3947777" y="4803486"/>
            <a:ext cx="4951524" cy="1776926"/>
          </a:xfrm>
          <a:prstGeom prst="rect">
            <a:avLst/>
          </a:prstGeom>
          <a:solidFill>
            <a:schemeClr val="accent6">
              <a:lumMod val="40000"/>
              <a:lumOff val="60000"/>
            </a:schemeClr>
          </a:solidFill>
          <a:ln w="12700" cap="flat" cmpd="sng" algn="ctr">
            <a:solidFill>
              <a:schemeClr val="tx1"/>
            </a:solidFill>
            <a:prstDash val="solid"/>
            <a:round/>
            <a:headEnd type="none" w="med" len="med"/>
            <a:tailEnd type="triangle" w="lg" len="lg"/>
          </a:ln>
          <a:effectLst/>
        </p:spPr>
        <p:txBody>
          <a:bodyPr/>
          <a:lstStyle/>
          <a:p>
            <a:pPr eaLnBrk="1" hangingPunct="1">
              <a:defRPr/>
            </a:pPr>
            <a:endParaRPr lang="ru-RU">
              <a:latin typeface="Arial" charset="0"/>
              <a:cs typeface="Arial" charset="0"/>
            </a:endParaRPr>
          </a:p>
        </p:txBody>
      </p:sp>
      <p:sp>
        <p:nvSpPr>
          <p:cNvPr id="2" name="Прямоугольник 1"/>
          <p:cNvSpPr/>
          <p:nvPr/>
        </p:nvSpPr>
        <p:spPr>
          <a:xfrm>
            <a:off x="421627" y="4377849"/>
            <a:ext cx="2861681" cy="369332"/>
          </a:xfrm>
          <a:prstGeom prst="rect">
            <a:avLst/>
          </a:prstGeom>
        </p:spPr>
        <p:txBody>
          <a:bodyPr wrap="none">
            <a:spAutoFit/>
          </a:bodyPr>
          <a:lstStyle/>
          <a:p>
            <a:r>
              <a:rPr lang="ru-RU" b="1" dirty="0">
                <a:solidFill>
                  <a:srgbClr val="006699"/>
                </a:solidFill>
                <a:latin typeface="Times New Roman" panose="02020603050405020304" pitchFamily="18" charset="0"/>
                <a:ea typeface="Calibri" panose="020F0502020204030204" pitchFamily="34" charset="0"/>
              </a:rPr>
              <a:t>&lt;</a:t>
            </a:r>
            <a:r>
              <a:rPr lang="ru-RU" b="1" dirty="0" err="1">
                <a:solidFill>
                  <a:srgbClr val="006699"/>
                </a:solidFill>
                <a:latin typeface="Courier New" panose="02070309020205020404" pitchFamily="49" charset="0"/>
                <a:ea typeface="MS Mincho" panose="02020609040205080304" pitchFamily="49" charset="-128"/>
              </a:rPr>
              <a:t>hr</a:t>
            </a:r>
            <a:r>
              <a:rPr lang="ru-RU" b="1" dirty="0">
                <a:solidFill>
                  <a:srgbClr val="006699"/>
                </a:solidFill>
                <a:latin typeface="Courier New" panose="02070309020205020404" pitchFamily="49" charset="0"/>
                <a:ea typeface="Calibri" panose="020F0502020204030204" pitchFamily="34" charset="0"/>
              </a:rPr>
              <a:t> </a:t>
            </a:r>
            <a:r>
              <a:rPr lang="ru-RU" dirty="0" err="1">
                <a:solidFill>
                  <a:srgbClr val="B61039"/>
                </a:solidFill>
                <a:latin typeface="Courier New" panose="02070309020205020404" pitchFamily="49" charset="0"/>
                <a:ea typeface="MS Mincho" panose="02020609040205080304" pitchFamily="49" charset="-128"/>
              </a:rPr>
              <a:t>color</a:t>
            </a:r>
            <a:r>
              <a:rPr lang="ru-RU" dirty="0">
                <a:solidFill>
                  <a:srgbClr val="B61039"/>
                </a:solidFill>
                <a:latin typeface="Courier New" panose="02070309020205020404" pitchFamily="49" charset="0"/>
                <a:ea typeface="MS Mincho" panose="02020609040205080304" pitchFamily="49" charset="-128"/>
              </a:rPr>
              <a:t>=</a:t>
            </a:r>
            <a:r>
              <a:rPr lang="ru-RU" dirty="0">
                <a:solidFill>
                  <a:srgbClr val="39892F"/>
                </a:solidFill>
                <a:latin typeface="Courier New" panose="02070309020205020404" pitchFamily="49" charset="0"/>
                <a:ea typeface="Calibri" panose="020F0502020204030204" pitchFamily="34" charset="0"/>
              </a:rPr>
              <a:t>"#</a:t>
            </a:r>
            <a:r>
              <a:rPr lang="ru-RU" dirty="0">
                <a:solidFill>
                  <a:srgbClr val="39892F"/>
                </a:solidFill>
                <a:latin typeface="Consolas" panose="020B0609020204030204" pitchFamily="49" charset="0"/>
                <a:ea typeface="Calibri" panose="020F0502020204030204" pitchFamily="34" charset="0"/>
              </a:rPr>
              <a:t>FF0000</a:t>
            </a:r>
            <a:r>
              <a:rPr lang="ru-RU" dirty="0">
                <a:solidFill>
                  <a:srgbClr val="39892F"/>
                </a:solidFill>
                <a:latin typeface="Courier New" panose="02070309020205020404" pitchFamily="49" charset="0"/>
                <a:ea typeface="Calibri" panose="020F0502020204030204" pitchFamily="34" charset="0"/>
              </a:rPr>
              <a:t>"</a:t>
            </a:r>
            <a:r>
              <a:rPr lang="ru-RU" b="1" dirty="0">
                <a:solidFill>
                  <a:srgbClr val="006699"/>
                </a:solidFill>
                <a:latin typeface="Times New Roman" panose="02020603050405020304" pitchFamily="18" charset="0"/>
                <a:ea typeface="Calibri" panose="020F0502020204030204" pitchFamily="34" charset="0"/>
              </a:rPr>
              <a:t>&gt;</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8">
                                            <p:bg/>
                                          </p:spTgt>
                                        </p:tgtEl>
                                        <p:attrNameLst>
                                          <p:attrName>style.visibility</p:attrName>
                                        </p:attrNameLst>
                                      </p:cBhvr>
                                      <p:to>
                                        <p:strVal val="visible"/>
                                      </p:to>
                                    </p:set>
                                    <p:animEffect transition="in" filter="dissolve">
                                      <p:cBhvr>
                                        <p:cTn id="24" dur="500"/>
                                        <p:tgtEl>
                                          <p:spTgt spid="18">
                                            <p:bg/>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animEffect transition="in" filter="dissolve">
                                      <p:cBhvr>
                                        <p:cTn id="27" dur="500"/>
                                        <p:tgtEl>
                                          <p:spTgt spid="1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3" presetClass="path" presetSubtype="0" accel="50000" decel="50000" fill="hold" grpId="0" nodeType="clickEffect">
                                  <p:stCondLst>
                                    <p:cond delay="0"/>
                                  </p:stCondLst>
                                  <p:childTnLst>
                                    <p:animMotion origin="layout" path="M -3.33333E-6 -3.36725E-6 L 1.19202 -3.36725E-6 " pathEditMode="relative" rAng="0" ptsTypes="AA">
                                      <p:cBhvr>
                                        <p:cTn id="31" dur="2000" fill="hold"/>
                                        <p:tgtEl>
                                          <p:spTgt spid="19"/>
                                        </p:tgtEl>
                                        <p:attrNameLst>
                                          <p:attrName>ppt_x</p:attrName>
                                          <p:attrName>ppt_y</p:attrName>
                                        </p:attrNameLst>
                                      </p:cBhvr>
                                      <p:rCtr x="596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build="p"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Заголовок 1"/>
          <p:cNvSpPr>
            <a:spLocks noGrp="1"/>
          </p:cNvSpPr>
          <p:nvPr>
            <p:ph type="title"/>
          </p:nvPr>
        </p:nvSpPr>
        <p:spPr>
          <a:xfrm>
            <a:off x="311150" y="301625"/>
            <a:ext cx="8375650" cy="471488"/>
          </a:xfrm>
        </p:spPr>
        <p:txBody>
          <a:bodyPr/>
          <a:lstStyle/>
          <a:p>
            <a:r>
              <a:rPr lang="ru-RU" altLang="ru-RU" smtClean="0"/>
              <a:t>Маркированные списки</a:t>
            </a:r>
          </a:p>
        </p:txBody>
      </p:sp>
      <p:sp>
        <p:nvSpPr>
          <p:cNvPr id="38915"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19372F3-1DA9-4537-BFE5-771BB13B8CEA}" type="slidenum">
              <a:rPr lang="ru-RU" altLang="ru-RU" sz="1400" smtClean="0"/>
              <a:pPr>
                <a:spcBef>
                  <a:spcPct val="0"/>
                </a:spcBef>
                <a:buFontTx/>
                <a:buNone/>
              </a:pPr>
              <a:t>35</a:t>
            </a:fld>
            <a:endParaRPr lang="ru-RU" altLang="ru-RU" sz="1400" smtClean="0"/>
          </a:p>
        </p:txBody>
      </p:sp>
      <p:sp>
        <p:nvSpPr>
          <p:cNvPr id="4" name="Rectangle 4"/>
          <p:cNvSpPr>
            <a:spLocks noChangeArrowheads="1"/>
          </p:cNvSpPr>
          <p:nvPr/>
        </p:nvSpPr>
        <p:spPr bwMode="auto">
          <a:xfrm>
            <a:off x="860425" y="2197100"/>
            <a:ext cx="2728913" cy="2284413"/>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20000"/>
              </a:spcBef>
              <a:defRPr/>
            </a:pPr>
            <a:r>
              <a:rPr lang="ru-RU" sz="2400" b="1" dirty="0">
                <a:latin typeface="Courier New" pitchFamily="49" charset="0"/>
                <a:cs typeface="+mn-cs"/>
              </a:rPr>
              <a:t>&lt;</a:t>
            </a:r>
            <a:r>
              <a:rPr lang="ru-RU" sz="2400" b="1" dirty="0" err="1">
                <a:solidFill>
                  <a:srgbClr val="FF0000"/>
                </a:solidFill>
                <a:latin typeface="Courier New" pitchFamily="49" charset="0"/>
                <a:cs typeface="+mn-cs"/>
              </a:rPr>
              <a:t>ul</a:t>
            </a:r>
            <a:r>
              <a:rPr lang="ru-RU" sz="2400" b="1" dirty="0">
                <a:latin typeface="Courier New" pitchFamily="49" charset="0"/>
                <a:cs typeface="+mn-cs"/>
              </a:rPr>
              <a:t>&gt;</a:t>
            </a:r>
          </a:p>
          <a:p>
            <a:pPr eaLnBrk="1" hangingPunct="1">
              <a:spcBef>
                <a:spcPct val="20000"/>
              </a:spcBef>
              <a:defRPr/>
            </a:pPr>
            <a:r>
              <a:rPr lang="ru-RU" sz="2400" b="1" dirty="0">
                <a:latin typeface="Courier New" pitchFamily="49" charset="0"/>
                <a:cs typeface="+mn-cs"/>
              </a:rPr>
              <a:t>&lt;</a:t>
            </a:r>
            <a:r>
              <a:rPr lang="ru-RU" sz="2400" b="1" dirty="0" err="1">
                <a:solidFill>
                  <a:schemeClr val="hlink"/>
                </a:solidFill>
                <a:latin typeface="Courier New" pitchFamily="49" charset="0"/>
                <a:cs typeface="+mn-cs"/>
              </a:rPr>
              <a:t>li</a:t>
            </a:r>
            <a:r>
              <a:rPr lang="ru-RU" sz="2400" b="1" dirty="0">
                <a:latin typeface="Courier New" pitchFamily="49" charset="0"/>
                <a:cs typeface="+mn-cs"/>
              </a:rPr>
              <a:t>&gt;Вася&lt;</a:t>
            </a:r>
            <a:r>
              <a:rPr lang="en-US" sz="2400" b="1" dirty="0">
                <a:latin typeface="Courier New" pitchFamily="49" charset="0"/>
                <a:cs typeface="+mn-cs"/>
              </a:rPr>
              <a:t>/</a:t>
            </a:r>
            <a:r>
              <a:rPr lang="ru-RU" sz="2400" b="1" dirty="0" err="1">
                <a:solidFill>
                  <a:schemeClr val="hlink"/>
                </a:solidFill>
                <a:latin typeface="Courier New" pitchFamily="49" charset="0"/>
                <a:cs typeface="+mn-cs"/>
              </a:rPr>
              <a:t>li</a:t>
            </a:r>
            <a:r>
              <a:rPr lang="ru-RU" sz="2400" b="1" dirty="0">
                <a:latin typeface="Courier New" pitchFamily="49" charset="0"/>
                <a:cs typeface="+mn-cs"/>
              </a:rPr>
              <a:t>&gt;    </a:t>
            </a:r>
          </a:p>
          <a:p>
            <a:pPr eaLnBrk="1" hangingPunct="1">
              <a:spcBef>
                <a:spcPct val="20000"/>
              </a:spcBef>
              <a:defRPr/>
            </a:pPr>
            <a:r>
              <a:rPr lang="ru-RU" sz="2400" b="1" dirty="0">
                <a:latin typeface="Courier New" pitchFamily="49" charset="0"/>
                <a:cs typeface="+mn-cs"/>
              </a:rPr>
              <a:t>&lt;</a:t>
            </a:r>
            <a:r>
              <a:rPr lang="ru-RU" sz="2400" b="1" dirty="0" err="1">
                <a:solidFill>
                  <a:schemeClr val="hlink"/>
                </a:solidFill>
                <a:latin typeface="Courier New" pitchFamily="49" charset="0"/>
                <a:cs typeface="+mn-cs"/>
              </a:rPr>
              <a:t>li</a:t>
            </a:r>
            <a:r>
              <a:rPr lang="ru-RU" sz="2400" b="1" dirty="0">
                <a:latin typeface="Courier New" pitchFamily="49" charset="0"/>
                <a:cs typeface="+mn-cs"/>
              </a:rPr>
              <a:t>&gt;Петя&lt;</a:t>
            </a:r>
            <a:r>
              <a:rPr lang="en-US" sz="2400" b="1" dirty="0">
                <a:latin typeface="Courier New" pitchFamily="49" charset="0"/>
                <a:cs typeface="+mn-cs"/>
              </a:rPr>
              <a:t>/</a:t>
            </a:r>
            <a:r>
              <a:rPr lang="ru-RU" sz="2400" b="1" dirty="0" err="1">
                <a:solidFill>
                  <a:schemeClr val="hlink"/>
                </a:solidFill>
                <a:latin typeface="Courier New" pitchFamily="49" charset="0"/>
                <a:cs typeface="+mn-cs"/>
              </a:rPr>
              <a:t>li</a:t>
            </a:r>
            <a:r>
              <a:rPr lang="ru-RU" sz="2400" b="1" dirty="0">
                <a:latin typeface="Courier New" pitchFamily="49" charset="0"/>
                <a:cs typeface="+mn-cs"/>
              </a:rPr>
              <a:t>&gt;</a:t>
            </a:r>
          </a:p>
          <a:p>
            <a:pPr eaLnBrk="1" hangingPunct="1">
              <a:spcBef>
                <a:spcPct val="20000"/>
              </a:spcBef>
              <a:defRPr/>
            </a:pPr>
            <a:r>
              <a:rPr lang="ru-RU" sz="2400" b="1" dirty="0">
                <a:latin typeface="Courier New" pitchFamily="49" charset="0"/>
                <a:cs typeface="+mn-cs"/>
              </a:rPr>
              <a:t>&lt;</a:t>
            </a:r>
            <a:r>
              <a:rPr lang="ru-RU" sz="2400" b="1" dirty="0" err="1">
                <a:solidFill>
                  <a:schemeClr val="hlink"/>
                </a:solidFill>
                <a:latin typeface="Courier New" pitchFamily="49" charset="0"/>
                <a:cs typeface="+mn-cs"/>
              </a:rPr>
              <a:t>li</a:t>
            </a:r>
            <a:r>
              <a:rPr lang="ru-RU" sz="2400" b="1" dirty="0">
                <a:latin typeface="Courier New" pitchFamily="49" charset="0"/>
                <a:cs typeface="+mn-cs"/>
              </a:rPr>
              <a:t>&gt;Коля&lt;</a:t>
            </a:r>
            <a:r>
              <a:rPr lang="en-US" sz="2400" b="1" dirty="0">
                <a:latin typeface="Courier New" pitchFamily="49" charset="0"/>
                <a:cs typeface="+mn-cs"/>
              </a:rPr>
              <a:t>/</a:t>
            </a:r>
            <a:r>
              <a:rPr lang="ru-RU" sz="2400" b="1" dirty="0" err="1">
                <a:solidFill>
                  <a:schemeClr val="hlink"/>
                </a:solidFill>
                <a:latin typeface="Courier New" pitchFamily="49" charset="0"/>
                <a:cs typeface="+mn-cs"/>
              </a:rPr>
              <a:t>li</a:t>
            </a:r>
            <a:r>
              <a:rPr lang="ru-RU" sz="2400" b="1" dirty="0">
                <a:latin typeface="Courier New" pitchFamily="49" charset="0"/>
                <a:cs typeface="+mn-cs"/>
              </a:rPr>
              <a:t>&gt;</a:t>
            </a:r>
          </a:p>
          <a:p>
            <a:pPr eaLnBrk="1" hangingPunct="1">
              <a:spcBef>
                <a:spcPct val="20000"/>
              </a:spcBef>
              <a:defRPr/>
            </a:pPr>
            <a:r>
              <a:rPr lang="ru-RU" sz="2400" b="1" dirty="0">
                <a:latin typeface="Courier New" pitchFamily="49" charset="0"/>
                <a:cs typeface="+mn-cs"/>
              </a:rPr>
              <a:t>&lt;/</a:t>
            </a:r>
            <a:r>
              <a:rPr lang="ru-RU" sz="2400" b="1" dirty="0" err="1">
                <a:solidFill>
                  <a:srgbClr val="FF0000"/>
                </a:solidFill>
                <a:latin typeface="Courier New" pitchFamily="49" charset="0"/>
                <a:cs typeface="+mn-cs"/>
              </a:rPr>
              <a:t>ul</a:t>
            </a:r>
            <a:r>
              <a:rPr lang="ru-RU" sz="2400" b="1" dirty="0">
                <a:latin typeface="Courier New" pitchFamily="49" charset="0"/>
                <a:cs typeface="+mn-cs"/>
              </a:rPr>
              <a:t>&gt;</a:t>
            </a:r>
          </a:p>
        </p:txBody>
      </p:sp>
      <p:sp>
        <p:nvSpPr>
          <p:cNvPr id="5" name="AutoShape 5"/>
          <p:cNvSpPr>
            <a:spLocks noChangeArrowheads="1"/>
          </p:cNvSpPr>
          <p:nvPr/>
        </p:nvSpPr>
        <p:spPr bwMode="auto">
          <a:xfrm>
            <a:off x="371475" y="809625"/>
            <a:ext cx="3792538" cy="909638"/>
          </a:xfrm>
          <a:prstGeom prst="wedgeRoundRectCallout">
            <a:avLst>
              <a:gd name="adj1" fmla="val -26964"/>
              <a:gd name="adj2" fmla="val 113979"/>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en-US" sz="2200" b="1" dirty="0">
                <a:solidFill>
                  <a:srgbClr val="333399"/>
                </a:solidFill>
                <a:latin typeface="Arial" charset="0"/>
                <a:cs typeface="+mn-cs"/>
              </a:rPr>
              <a:t>unordered list </a:t>
            </a:r>
            <a:r>
              <a:rPr lang="ru-RU" sz="2200" i="1" dirty="0">
                <a:latin typeface="Arial" charset="0"/>
                <a:cs typeface="+mn-cs"/>
              </a:rPr>
              <a:t/>
            </a:r>
            <a:br>
              <a:rPr lang="ru-RU" sz="2200" i="1" dirty="0">
                <a:latin typeface="Arial" charset="0"/>
                <a:cs typeface="+mn-cs"/>
              </a:rPr>
            </a:br>
            <a:r>
              <a:rPr lang="en-US" sz="2200" dirty="0">
                <a:latin typeface="Arial" charset="0"/>
                <a:cs typeface="+mn-cs"/>
              </a:rPr>
              <a:t>(</a:t>
            </a:r>
            <a:r>
              <a:rPr lang="ru-RU" sz="2200" dirty="0">
                <a:latin typeface="Arial" charset="0"/>
                <a:cs typeface="+mn-cs"/>
              </a:rPr>
              <a:t>неупорядоченный список</a:t>
            </a:r>
            <a:r>
              <a:rPr lang="en-US" sz="2200" dirty="0">
                <a:latin typeface="Arial" charset="0"/>
                <a:cs typeface="+mn-cs"/>
              </a:rPr>
              <a:t>)</a:t>
            </a:r>
            <a:r>
              <a:rPr lang="ru-RU" sz="2200" dirty="0">
                <a:latin typeface="Arial" charset="0"/>
                <a:cs typeface="+mn-cs"/>
              </a:rPr>
              <a:t> </a:t>
            </a:r>
          </a:p>
        </p:txBody>
      </p:sp>
      <p:sp>
        <p:nvSpPr>
          <p:cNvPr id="6" name="AutoShape 6"/>
          <p:cNvSpPr>
            <a:spLocks noChangeArrowheads="1"/>
          </p:cNvSpPr>
          <p:nvPr/>
        </p:nvSpPr>
        <p:spPr bwMode="auto">
          <a:xfrm>
            <a:off x="2635250" y="1803400"/>
            <a:ext cx="2676525" cy="879475"/>
          </a:xfrm>
          <a:prstGeom prst="wedgeRoundRectCallout">
            <a:avLst>
              <a:gd name="adj1" fmla="val -90467"/>
              <a:gd name="adj2" fmla="val 59034"/>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en-US" sz="2200" b="1" dirty="0">
                <a:solidFill>
                  <a:srgbClr val="333399"/>
                </a:solidFill>
                <a:latin typeface="Arial" charset="0"/>
                <a:cs typeface="+mn-cs"/>
              </a:rPr>
              <a:t>list</a:t>
            </a:r>
            <a:r>
              <a:rPr lang="ru-RU" sz="2200" b="1" dirty="0">
                <a:solidFill>
                  <a:srgbClr val="333399"/>
                </a:solidFill>
                <a:latin typeface="Arial" charset="0"/>
                <a:cs typeface="+mn-cs"/>
              </a:rPr>
              <a:t> </a:t>
            </a:r>
            <a:r>
              <a:rPr lang="en-US" sz="2200" b="1" dirty="0">
                <a:solidFill>
                  <a:srgbClr val="333399"/>
                </a:solidFill>
                <a:latin typeface="Arial" charset="0"/>
                <a:cs typeface="+mn-cs"/>
              </a:rPr>
              <a:t>item</a:t>
            </a:r>
            <a:r>
              <a:rPr lang="en-US" sz="2200" i="1" dirty="0">
                <a:latin typeface="Arial" charset="0"/>
                <a:cs typeface="+mn-cs"/>
              </a:rPr>
              <a:t> </a:t>
            </a:r>
            <a:r>
              <a:rPr lang="ru-RU" sz="2200" i="1" dirty="0">
                <a:latin typeface="Arial" charset="0"/>
                <a:cs typeface="+mn-cs"/>
              </a:rPr>
              <a:t/>
            </a:r>
            <a:br>
              <a:rPr lang="ru-RU" sz="2200" i="1" dirty="0">
                <a:latin typeface="Arial" charset="0"/>
                <a:cs typeface="+mn-cs"/>
              </a:rPr>
            </a:br>
            <a:r>
              <a:rPr lang="en-US" sz="2200" dirty="0">
                <a:latin typeface="Arial" charset="0"/>
                <a:cs typeface="+mn-cs"/>
              </a:rPr>
              <a:t>(</a:t>
            </a:r>
            <a:r>
              <a:rPr lang="ru-RU" sz="2200" dirty="0">
                <a:latin typeface="Arial" charset="0"/>
                <a:cs typeface="+mn-cs"/>
              </a:rPr>
              <a:t>элемент списка</a:t>
            </a:r>
            <a:r>
              <a:rPr lang="en-US" sz="2200" dirty="0">
                <a:latin typeface="Arial" charset="0"/>
                <a:cs typeface="+mn-cs"/>
              </a:rPr>
              <a:t>)</a:t>
            </a:r>
            <a:r>
              <a:rPr lang="ru-RU" sz="2200" dirty="0">
                <a:latin typeface="Arial" charset="0"/>
                <a:cs typeface="+mn-cs"/>
              </a:rPr>
              <a:t> </a:t>
            </a:r>
          </a:p>
        </p:txBody>
      </p:sp>
      <p:sp>
        <p:nvSpPr>
          <p:cNvPr id="8" name="Rectangle 8"/>
          <p:cNvSpPr>
            <a:spLocks noChangeArrowheads="1"/>
          </p:cNvSpPr>
          <p:nvPr/>
        </p:nvSpPr>
        <p:spPr bwMode="auto">
          <a:xfrm>
            <a:off x="409575" y="4613275"/>
            <a:ext cx="35179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изменение маркера:</a:t>
            </a:r>
            <a:endParaRPr lang="en-US" altLang="ru-RU" sz="2600" b="1"/>
          </a:p>
        </p:txBody>
      </p:sp>
      <p:sp>
        <p:nvSpPr>
          <p:cNvPr id="9" name="Rectangle 9"/>
          <p:cNvSpPr>
            <a:spLocks noChangeArrowheads="1"/>
          </p:cNvSpPr>
          <p:nvPr/>
        </p:nvSpPr>
        <p:spPr bwMode="auto">
          <a:xfrm>
            <a:off x="860425" y="5157788"/>
            <a:ext cx="3189288" cy="1025525"/>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lnSpc>
                <a:spcPct val="90000"/>
              </a:lnSpc>
              <a:defRPr/>
            </a:pPr>
            <a:r>
              <a:rPr lang="en-US" sz="2400" b="1" dirty="0">
                <a:latin typeface="Courier New" pitchFamily="49" charset="0"/>
                <a:cs typeface="+mn-cs"/>
              </a:rPr>
              <a:t>&lt;</a:t>
            </a:r>
            <a:r>
              <a:rPr lang="en-US" sz="2400" b="1" dirty="0" err="1">
                <a:latin typeface="Courier New" pitchFamily="49" charset="0"/>
                <a:cs typeface="+mn-cs"/>
              </a:rPr>
              <a:t>ul</a:t>
            </a:r>
            <a:r>
              <a:rPr lang="en-US" sz="2400" b="1" dirty="0">
                <a:latin typeface="Courier New" pitchFamily="49" charset="0"/>
                <a:cs typeface="+mn-cs"/>
              </a:rPr>
              <a:t> </a:t>
            </a:r>
            <a:r>
              <a:rPr lang="en-US" sz="2400" b="1" dirty="0">
                <a:solidFill>
                  <a:srgbClr val="FF0000"/>
                </a:solidFill>
                <a:latin typeface="Courier New" pitchFamily="49" charset="0"/>
                <a:cs typeface="+mn-cs"/>
              </a:rPr>
              <a:t>type</a:t>
            </a:r>
            <a:r>
              <a:rPr lang="en-US" sz="2400" b="1" dirty="0">
                <a:latin typeface="Courier New" pitchFamily="49" charset="0"/>
                <a:cs typeface="+mn-cs"/>
              </a:rPr>
              <a:t>=</a:t>
            </a:r>
            <a:r>
              <a:rPr lang="en-US" sz="2400" b="1" dirty="0">
                <a:solidFill>
                  <a:srgbClr val="0000FF"/>
                </a:solidFill>
                <a:latin typeface="Courier New" pitchFamily="49" charset="0"/>
                <a:cs typeface="+mn-cs"/>
              </a:rPr>
              <a:t>"disc"</a:t>
            </a:r>
            <a:r>
              <a:rPr lang="en-US" sz="2400" b="1" dirty="0">
                <a:latin typeface="Courier New" pitchFamily="49" charset="0"/>
                <a:cs typeface="+mn-cs"/>
              </a:rPr>
              <a:t>&gt;</a:t>
            </a:r>
          </a:p>
          <a:p>
            <a:pPr eaLnBrk="1" hangingPunct="1">
              <a:lnSpc>
                <a:spcPct val="90000"/>
              </a:lnSpc>
              <a:defRPr/>
            </a:pPr>
            <a:r>
              <a:rPr lang="en-US" sz="2400" b="1" dirty="0">
                <a:latin typeface="Courier New" pitchFamily="49" charset="0"/>
                <a:cs typeface="+mn-cs"/>
              </a:rPr>
              <a:t>...</a:t>
            </a:r>
          </a:p>
          <a:p>
            <a:pPr eaLnBrk="1" hangingPunct="1">
              <a:lnSpc>
                <a:spcPct val="90000"/>
              </a:lnSpc>
              <a:defRPr/>
            </a:pPr>
            <a:r>
              <a:rPr lang="en-US" sz="2400" b="1" dirty="0">
                <a:latin typeface="Courier New" pitchFamily="49" charset="0"/>
                <a:cs typeface="+mn-cs"/>
              </a:rPr>
              <a:t>&lt;/</a:t>
            </a:r>
            <a:r>
              <a:rPr lang="en-US" sz="2400" b="1" dirty="0" err="1">
                <a:latin typeface="Courier New" pitchFamily="49" charset="0"/>
                <a:cs typeface="+mn-cs"/>
              </a:rPr>
              <a:t>ul</a:t>
            </a:r>
            <a:r>
              <a:rPr lang="en-US" sz="2400" b="1" dirty="0">
                <a:latin typeface="Courier New" pitchFamily="49" charset="0"/>
                <a:cs typeface="+mn-cs"/>
              </a:rPr>
              <a:t>&gt;</a:t>
            </a:r>
            <a:endParaRPr lang="ru-RU" sz="2400" b="1" dirty="0">
              <a:latin typeface="Courier New" pitchFamily="49" charset="0"/>
              <a:cs typeface="+mn-cs"/>
            </a:endParaRPr>
          </a:p>
        </p:txBody>
      </p:sp>
      <p:sp>
        <p:nvSpPr>
          <p:cNvPr id="10" name="Rectangle 10"/>
          <p:cNvSpPr>
            <a:spLocks noChangeArrowheads="1"/>
          </p:cNvSpPr>
          <p:nvPr/>
        </p:nvSpPr>
        <p:spPr bwMode="auto">
          <a:xfrm>
            <a:off x="4305300" y="4922838"/>
            <a:ext cx="1727200" cy="1430337"/>
          </a:xfrm>
          <a:prstGeom prst="wedgeRoundRectCallout">
            <a:avLst>
              <a:gd name="adj1" fmla="val -85239"/>
              <a:gd name="adj2" fmla="val -24225"/>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wrap="none">
            <a:spAutoFit/>
          </a:bodyPr>
          <a:lstStyle/>
          <a:p>
            <a:pPr eaLnBrk="1" hangingPunct="1">
              <a:defRPr/>
            </a:pPr>
            <a:r>
              <a:rPr lang="en-US" sz="2600" dirty="0">
                <a:latin typeface="Arial" charset="0"/>
                <a:cs typeface="+mn-cs"/>
              </a:rPr>
              <a:t>disc	  </a:t>
            </a:r>
            <a:r>
              <a:rPr lang="ru-RU" dirty="0">
                <a:latin typeface="Arial" charset="0"/>
                <a:cs typeface="+mn-cs"/>
              </a:rPr>
              <a:t> </a:t>
            </a:r>
            <a:r>
              <a:rPr lang="en-US" sz="2600" dirty="0">
                <a:latin typeface="Arial" charset="0"/>
                <a:cs typeface="+mn-cs"/>
                <a:sym typeface="Symbol" pitchFamily="18" charset="2"/>
              </a:rPr>
              <a:t></a:t>
            </a:r>
          </a:p>
          <a:p>
            <a:pPr eaLnBrk="1" hangingPunct="1">
              <a:defRPr/>
            </a:pPr>
            <a:r>
              <a:rPr lang="en-US" sz="2600" dirty="0">
                <a:latin typeface="Arial" charset="0"/>
                <a:cs typeface="+mn-cs"/>
              </a:rPr>
              <a:t>circle</a:t>
            </a:r>
            <a:r>
              <a:rPr lang="ru-RU" sz="2600" dirty="0">
                <a:latin typeface="Arial" charset="0"/>
                <a:cs typeface="+mn-cs"/>
              </a:rPr>
              <a:t>	  </a:t>
            </a:r>
            <a:r>
              <a:rPr lang="ru-RU" sz="800" dirty="0">
                <a:latin typeface="Arial" charset="0"/>
                <a:cs typeface="+mn-cs"/>
              </a:rPr>
              <a:t> </a:t>
            </a:r>
            <a:r>
              <a:rPr lang="ru-RU" sz="2600" dirty="0">
                <a:latin typeface="Arial" charset="0"/>
                <a:cs typeface="Arial" charset="0"/>
              </a:rPr>
              <a:t>○</a:t>
            </a:r>
          </a:p>
          <a:p>
            <a:pPr eaLnBrk="1" hangingPunct="1">
              <a:defRPr/>
            </a:pPr>
            <a:r>
              <a:rPr lang="en-US" sz="2600" dirty="0">
                <a:latin typeface="Arial" charset="0"/>
                <a:cs typeface="+mn-cs"/>
              </a:rPr>
              <a:t>square </a:t>
            </a:r>
            <a:r>
              <a:rPr lang="en-US" sz="1200" dirty="0">
                <a:latin typeface="Arial" charset="0"/>
                <a:cs typeface="+mn-cs"/>
              </a:rPr>
              <a:t> </a:t>
            </a:r>
            <a:r>
              <a:rPr lang="ru-RU" sz="2600" dirty="0">
                <a:latin typeface="Arial" charset="0"/>
                <a:cs typeface="+mn-cs"/>
              </a:rPr>
              <a:t>■</a:t>
            </a:r>
          </a:p>
        </p:txBody>
      </p:sp>
      <p:pic>
        <p:nvPicPr>
          <p:cNvPr id="389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1569" t="48656" r="1591" b="7945"/>
          <a:stretch>
            <a:fillRect/>
          </a:stretch>
        </p:blipFill>
        <p:spPr bwMode="auto">
          <a:xfrm>
            <a:off x="5532438" y="2525713"/>
            <a:ext cx="2824162"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Заголовок 1"/>
          <p:cNvSpPr>
            <a:spLocks noGrp="1"/>
          </p:cNvSpPr>
          <p:nvPr>
            <p:ph type="title"/>
          </p:nvPr>
        </p:nvSpPr>
        <p:spPr>
          <a:xfrm>
            <a:off x="311150" y="321467"/>
            <a:ext cx="8375650" cy="471488"/>
          </a:xfrm>
        </p:spPr>
        <p:txBody>
          <a:bodyPr/>
          <a:lstStyle/>
          <a:p>
            <a:r>
              <a:rPr lang="ru-RU" altLang="ru-RU" dirty="0" smtClean="0"/>
              <a:t>Нумерованные списки</a:t>
            </a:r>
          </a:p>
        </p:txBody>
      </p:sp>
      <p:sp>
        <p:nvSpPr>
          <p:cNvPr id="39939" name="Номер слайда 2"/>
          <p:cNvSpPr>
            <a:spLocks noGrp="1"/>
          </p:cNvSpPr>
          <p:nvPr>
            <p:ph type="sldNum" sz="quarter" idx="12"/>
          </p:nvPr>
        </p:nvSpPr>
        <p:spPr>
          <a:xfrm>
            <a:off x="7010400" y="-16166"/>
            <a:ext cx="2133600" cy="47625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8877959-C840-44D6-A29A-97BA775EA154}" type="slidenum">
              <a:rPr lang="ru-RU" altLang="ru-RU" sz="1400" smtClean="0"/>
              <a:pPr>
                <a:spcBef>
                  <a:spcPct val="0"/>
                </a:spcBef>
                <a:buFontTx/>
                <a:buNone/>
              </a:pPr>
              <a:t>36</a:t>
            </a:fld>
            <a:endParaRPr lang="ru-RU" altLang="ru-RU" sz="1400" smtClean="0"/>
          </a:p>
        </p:txBody>
      </p:sp>
      <p:sp>
        <p:nvSpPr>
          <p:cNvPr id="5" name="Rectangle 5"/>
          <p:cNvSpPr>
            <a:spLocks noChangeArrowheads="1"/>
          </p:cNvSpPr>
          <p:nvPr/>
        </p:nvSpPr>
        <p:spPr bwMode="auto">
          <a:xfrm>
            <a:off x="898525" y="1803400"/>
            <a:ext cx="2728913" cy="2284413"/>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20000"/>
              </a:spcBef>
              <a:defRPr/>
            </a:pPr>
            <a:r>
              <a:rPr lang="ru-RU" sz="2400" b="1" dirty="0">
                <a:latin typeface="Courier New" pitchFamily="49" charset="0"/>
                <a:cs typeface="+mn-cs"/>
              </a:rPr>
              <a:t>&lt;</a:t>
            </a:r>
            <a:r>
              <a:rPr lang="en-US" sz="2400" b="1" dirty="0">
                <a:solidFill>
                  <a:srgbClr val="FF0000"/>
                </a:solidFill>
                <a:latin typeface="Courier New" pitchFamily="49" charset="0"/>
                <a:cs typeface="+mn-cs"/>
              </a:rPr>
              <a:t>o</a:t>
            </a:r>
            <a:r>
              <a:rPr lang="ru-RU" sz="2400" b="1" dirty="0" err="1">
                <a:solidFill>
                  <a:srgbClr val="FF0000"/>
                </a:solidFill>
                <a:latin typeface="Courier New" pitchFamily="49" charset="0"/>
                <a:cs typeface="+mn-cs"/>
              </a:rPr>
              <a:t>l</a:t>
            </a:r>
            <a:r>
              <a:rPr lang="ru-RU" sz="2400" b="1" dirty="0">
                <a:latin typeface="Courier New" pitchFamily="49" charset="0"/>
                <a:cs typeface="+mn-cs"/>
              </a:rPr>
              <a:t>&gt;</a:t>
            </a:r>
          </a:p>
          <a:p>
            <a:pPr eaLnBrk="1" hangingPunct="1">
              <a:spcBef>
                <a:spcPct val="20000"/>
              </a:spcBef>
              <a:defRPr/>
            </a:pPr>
            <a:r>
              <a:rPr lang="ru-RU" sz="2400" b="1" dirty="0">
                <a:latin typeface="Courier New" pitchFamily="49" charset="0"/>
                <a:cs typeface="+mn-cs"/>
              </a:rPr>
              <a:t>&lt;</a:t>
            </a:r>
            <a:r>
              <a:rPr lang="ru-RU" sz="2400" b="1" dirty="0" err="1">
                <a:solidFill>
                  <a:schemeClr val="hlink"/>
                </a:solidFill>
                <a:latin typeface="Courier New" pitchFamily="49" charset="0"/>
                <a:cs typeface="+mn-cs"/>
              </a:rPr>
              <a:t>li</a:t>
            </a:r>
            <a:r>
              <a:rPr lang="ru-RU" sz="2400" b="1" dirty="0">
                <a:latin typeface="Courier New" pitchFamily="49" charset="0"/>
                <a:cs typeface="+mn-cs"/>
              </a:rPr>
              <a:t>&gt;Вася&lt;</a:t>
            </a:r>
            <a:r>
              <a:rPr lang="en-US" sz="2400" b="1" dirty="0">
                <a:latin typeface="Courier New" pitchFamily="49" charset="0"/>
                <a:cs typeface="+mn-cs"/>
              </a:rPr>
              <a:t>/</a:t>
            </a:r>
            <a:r>
              <a:rPr lang="ru-RU" sz="2400" b="1" dirty="0" err="1">
                <a:solidFill>
                  <a:schemeClr val="hlink"/>
                </a:solidFill>
                <a:latin typeface="Courier New" pitchFamily="49" charset="0"/>
                <a:cs typeface="+mn-cs"/>
              </a:rPr>
              <a:t>li</a:t>
            </a:r>
            <a:r>
              <a:rPr lang="ru-RU" sz="2400" b="1" dirty="0">
                <a:latin typeface="Courier New" pitchFamily="49" charset="0"/>
                <a:cs typeface="+mn-cs"/>
              </a:rPr>
              <a:t>&gt;    </a:t>
            </a:r>
          </a:p>
          <a:p>
            <a:pPr eaLnBrk="1" hangingPunct="1">
              <a:spcBef>
                <a:spcPct val="20000"/>
              </a:spcBef>
              <a:defRPr/>
            </a:pPr>
            <a:r>
              <a:rPr lang="ru-RU" sz="2400" b="1" dirty="0">
                <a:latin typeface="Courier New" pitchFamily="49" charset="0"/>
                <a:cs typeface="+mn-cs"/>
              </a:rPr>
              <a:t>&lt;</a:t>
            </a:r>
            <a:r>
              <a:rPr lang="ru-RU" sz="2400" b="1" dirty="0" err="1">
                <a:solidFill>
                  <a:schemeClr val="hlink"/>
                </a:solidFill>
                <a:latin typeface="Courier New" pitchFamily="49" charset="0"/>
                <a:cs typeface="+mn-cs"/>
              </a:rPr>
              <a:t>li</a:t>
            </a:r>
            <a:r>
              <a:rPr lang="ru-RU" sz="2400" b="1" dirty="0">
                <a:latin typeface="Courier New" pitchFamily="49" charset="0"/>
                <a:cs typeface="+mn-cs"/>
              </a:rPr>
              <a:t>&gt;Петя&lt;</a:t>
            </a:r>
            <a:r>
              <a:rPr lang="en-US" sz="2400" b="1" dirty="0">
                <a:latin typeface="Courier New" pitchFamily="49" charset="0"/>
                <a:cs typeface="+mn-cs"/>
              </a:rPr>
              <a:t>/</a:t>
            </a:r>
            <a:r>
              <a:rPr lang="ru-RU" sz="2400" b="1" dirty="0" err="1">
                <a:solidFill>
                  <a:schemeClr val="hlink"/>
                </a:solidFill>
                <a:latin typeface="Courier New" pitchFamily="49" charset="0"/>
                <a:cs typeface="+mn-cs"/>
              </a:rPr>
              <a:t>li</a:t>
            </a:r>
            <a:r>
              <a:rPr lang="ru-RU" sz="2400" b="1" dirty="0">
                <a:latin typeface="Courier New" pitchFamily="49" charset="0"/>
                <a:cs typeface="+mn-cs"/>
              </a:rPr>
              <a:t>&gt;</a:t>
            </a:r>
          </a:p>
          <a:p>
            <a:pPr eaLnBrk="1" hangingPunct="1">
              <a:spcBef>
                <a:spcPct val="20000"/>
              </a:spcBef>
              <a:defRPr/>
            </a:pPr>
            <a:r>
              <a:rPr lang="ru-RU" sz="2400" b="1" dirty="0">
                <a:latin typeface="Courier New" pitchFamily="49" charset="0"/>
                <a:cs typeface="+mn-cs"/>
              </a:rPr>
              <a:t>&lt;</a:t>
            </a:r>
            <a:r>
              <a:rPr lang="ru-RU" sz="2400" b="1" dirty="0" err="1">
                <a:solidFill>
                  <a:schemeClr val="hlink"/>
                </a:solidFill>
                <a:latin typeface="Courier New" pitchFamily="49" charset="0"/>
                <a:cs typeface="+mn-cs"/>
              </a:rPr>
              <a:t>li</a:t>
            </a:r>
            <a:r>
              <a:rPr lang="ru-RU" sz="2400" b="1" dirty="0">
                <a:latin typeface="Courier New" pitchFamily="49" charset="0"/>
                <a:cs typeface="+mn-cs"/>
              </a:rPr>
              <a:t>&gt;Коля&lt;</a:t>
            </a:r>
            <a:r>
              <a:rPr lang="en-US" sz="2400" b="1" dirty="0">
                <a:latin typeface="Courier New" pitchFamily="49" charset="0"/>
                <a:cs typeface="+mn-cs"/>
              </a:rPr>
              <a:t>/</a:t>
            </a:r>
            <a:r>
              <a:rPr lang="ru-RU" sz="2400" b="1" dirty="0" err="1">
                <a:solidFill>
                  <a:schemeClr val="hlink"/>
                </a:solidFill>
                <a:latin typeface="Courier New" pitchFamily="49" charset="0"/>
                <a:cs typeface="+mn-cs"/>
              </a:rPr>
              <a:t>li</a:t>
            </a:r>
            <a:r>
              <a:rPr lang="ru-RU" sz="2400" b="1" dirty="0">
                <a:latin typeface="Courier New" pitchFamily="49" charset="0"/>
                <a:cs typeface="+mn-cs"/>
              </a:rPr>
              <a:t>&gt;</a:t>
            </a:r>
          </a:p>
          <a:p>
            <a:pPr eaLnBrk="1" hangingPunct="1">
              <a:spcBef>
                <a:spcPct val="20000"/>
              </a:spcBef>
              <a:defRPr/>
            </a:pPr>
            <a:r>
              <a:rPr lang="ru-RU" sz="2400" b="1" dirty="0">
                <a:latin typeface="Courier New" pitchFamily="49" charset="0"/>
                <a:cs typeface="+mn-cs"/>
              </a:rPr>
              <a:t>&lt;/</a:t>
            </a:r>
            <a:r>
              <a:rPr lang="en-US" sz="2400" b="1" dirty="0">
                <a:solidFill>
                  <a:srgbClr val="FF0000"/>
                </a:solidFill>
                <a:latin typeface="Courier New" pitchFamily="49" charset="0"/>
                <a:cs typeface="+mn-cs"/>
              </a:rPr>
              <a:t>o</a:t>
            </a:r>
            <a:r>
              <a:rPr lang="ru-RU" sz="2400" b="1" dirty="0" err="1">
                <a:solidFill>
                  <a:srgbClr val="FF0000"/>
                </a:solidFill>
                <a:latin typeface="Courier New" pitchFamily="49" charset="0"/>
                <a:cs typeface="+mn-cs"/>
              </a:rPr>
              <a:t>l</a:t>
            </a:r>
            <a:r>
              <a:rPr lang="ru-RU" sz="2400" b="1" dirty="0">
                <a:latin typeface="Courier New" pitchFamily="49" charset="0"/>
                <a:cs typeface="+mn-cs"/>
              </a:rPr>
              <a:t>&gt;</a:t>
            </a:r>
          </a:p>
        </p:txBody>
      </p:sp>
      <p:sp>
        <p:nvSpPr>
          <p:cNvPr id="6" name="AutoShape 6"/>
          <p:cNvSpPr>
            <a:spLocks noChangeArrowheads="1"/>
          </p:cNvSpPr>
          <p:nvPr/>
        </p:nvSpPr>
        <p:spPr bwMode="auto">
          <a:xfrm>
            <a:off x="311150" y="852778"/>
            <a:ext cx="3524250" cy="777875"/>
          </a:xfrm>
          <a:prstGeom prst="wedgeRoundRectCallout">
            <a:avLst>
              <a:gd name="adj1" fmla="val -20227"/>
              <a:gd name="adj2" fmla="val 80676"/>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200" b="1" dirty="0">
                <a:solidFill>
                  <a:srgbClr val="333399"/>
                </a:solidFill>
                <a:latin typeface="Arial" charset="0"/>
                <a:cs typeface="+mn-cs"/>
              </a:rPr>
              <a:t>ordered list</a:t>
            </a:r>
            <a:r>
              <a:rPr lang="en-US" sz="2200" i="1" dirty="0">
                <a:latin typeface="Arial" charset="0"/>
                <a:cs typeface="+mn-cs"/>
              </a:rPr>
              <a:t> </a:t>
            </a:r>
            <a:r>
              <a:rPr lang="ru-RU" sz="2200" i="1" dirty="0">
                <a:latin typeface="Arial" charset="0"/>
                <a:cs typeface="+mn-cs"/>
              </a:rPr>
              <a:t/>
            </a:r>
            <a:br>
              <a:rPr lang="ru-RU" sz="2200" i="1" dirty="0">
                <a:latin typeface="Arial" charset="0"/>
                <a:cs typeface="+mn-cs"/>
              </a:rPr>
            </a:br>
            <a:r>
              <a:rPr lang="en-US" sz="2200" dirty="0">
                <a:latin typeface="Arial" charset="0"/>
                <a:cs typeface="+mn-cs"/>
              </a:rPr>
              <a:t>(</a:t>
            </a:r>
            <a:r>
              <a:rPr lang="ru-RU" sz="2200" dirty="0">
                <a:latin typeface="Arial" charset="0"/>
                <a:cs typeface="+mn-cs"/>
              </a:rPr>
              <a:t>упорядоченный список</a:t>
            </a:r>
            <a:r>
              <a:rPr lang="en-US" sz="2200" dirty="0">
                <a:latin typeface="Arial" charset="0"/>
                <a:cs typeface="+mn-cs"/>
              </a:rPr>
              <a:t>)</a:t>
            </a:r>
            <a:r>
              <a:rPr lang="ru-RU" sz="2200" dirty="0">
                <a:latin typeface="Arial" charset="0"/>
                <a:cs typeface="+mn-cs"/>
              </a:rPr>
              <a:t> </a:t>
            </a:r>
          </a:p>
        </p:txBody>
      </p:sp>
      <p:sp>
        <p:nvSpPr>
          <p:cNvPr id="7" name="Rectangle 7"/>
          <p:cNvSpPr>
            <a:spLocks noChangeArrowheads="1"/>
          </p:cNvSpPr>
          <p:nvPr/>
        </p:nvSpPr>
        <p:spPr bwMode="auto">
          <a:xfrm>
            <a:off x="515938" y="4151313"/>
            <a:ext cx="39608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изменение нумерации:</a:t>
            </a:r>
            <a:endParaRPr lang="en-US" altLang="ru-RU" sz="2600" b="1"/>
          </a:p>
        </p:txBody>
      </p:sp>
      <p:sp>
        <p:nvSpPr>
          <p:cNvPr id="8" name="Rectangle 8"/>
          <p:cNvSpPr>
            <a:spLocks noChangeArrowheads="1"/>
          </p:cNvSpPr>
          <p:nvPr/>
        </p:nvSpPr>
        <p:spPr bwMode="auto">
          <a:xfrm>
            <a:off x="746125" y="5211763"/>
            <a:ext cx="4478338" cy="1084262"/>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lnSpc>
                <a:spcPct val="90000"/>
              </a:lnSpc>
              <a:defRPr/>
            </a:pPr>
            <a:r>
              <a:rPr lang="en-US" sz="2400" b="1" dirty="0">
                <a:latin typeface="Courier New" pitchFamily="49" charset="0"/>
                <a:cs typeface="+mn-cs"/>
              </a:rPr>
              <a:t>&lt;</a:t>
            </a:r>
            <a:r>
              <a:rPr lang="en-US" sz="2400" b="1" dirty="0" err="1">
                <a:latin typeface="Courier New" pitchFamily="49" charset="0"/>
                <a:cs typeface="+mn-cs"/>
              </a:rPr>
              <a:t>ol</a:t>
            </a:r>
            <a:r>
              <a:rPr lang="en-US" sz="2400" b="1" dirty="0">
                <a:latin typeface="Courier New" pitchFamily="49" charset="0"/>
                <a:cs typeface="+mn-cs"/>
              </a:rPr>
              <a:t> </a:t>
            </a:r>
            <a:r>
              <a:rPr lang="en-US" sz="2400" b="1" dirty="0">
                <a:solidFill>
                  <a:srgbClr val="FF0000"/>
                </a:solidFill>
                <a:latin typeface="Courier New" pitchFamily="49" charset="0"/>
                <a:cs typeface="+mn-cs"/>
              </a:rPr>
              <a:t>type</a:t>
            </a:r>
            <a:r>
              <a:rPr lang="en-US" sz="2400" b="1" dirty="0">
                <a:latin typeface="Courier New" pitchFamily="49" charset="0"/>
                <a:cs typeface="+mn-cs"/>
              </a:rPr>
              <a:t>=</a:t>
            </a:r>
            <a:r>
              <a:rPr lang="ru-RU" sz="2400" b="1" dirty="0">
                <a:latin typeface="Courier New" pitchFamily="49" charset="0"/>
                <a:cs typeface="+mn-cs"/>
              </a:rPr>
              <a:t>"</a:t>
            </a:r>
            <a:r>
              <a:rPr lang="en-US" sz="2400" b="1" dirty="0" err="1">
                <a:latin typeface="Courier New" pitchFamily="49" charset="0"/>
                <a:cs typeface="+mn-cs"/>
              </a:rPr>
              <a:t>i</a:t>
            </a:r>
            <a:r>
              <a:rPr lang="ru-RU" sz="2400" b="1" dirty="0">
                <a:latin typeface="Courier New" pitchFamily="49" charset="0"/>
                <a:cs typeface="+mn-cs"/>
              </a:rPr>
              <a:t>"</a:t>
            </a:r>
            <a:r>
              <a:rPr lang="en-US" sz="2400" b="1" dirty="0">
                <a:latin typeface="Courier New" pitchFamily="49" charset="0"/>
                <a:cs typeface="+mn-cs"/>
              </a:rPr>
              <a:t> </a:t>
            </a:r>
            <a:r>
              <a:rPr lang="en-US" sz="2400" b="1" dirty="0">
                <a:solidFill>
                  <a:srgbClr val="FF0000"/>
                </a:solidFill>
                <a:latin typeface="Courier New" pitchFamily="49" charset="0"/>
                <a:cs typeface="+mn-cs"/>
              </a:rPr>
              <a:t>start</a:t>
            </a:r>
            <a:r>
              <a:rPr lang="en-US" sz="2400" b="1" dirty="0">
                <a:latin typeface="Courier New" pitchFamily="49" charset="0"/>
                <a:cs typeface="+mn-cs"/>
              </a:rPr>
              <a:t>=</a:t>
            </a:r>
            <a:r>
              <a:rPr lang="ru-RU" sz="2400" b="1" dirty="0">
                <a:latin typeface="Courier New" pitchFamily="49" charset="0"/>
                <a:cs typeface="+mn-cs"/>
              </a:rPr>
              <a:t>"4"</a:t>
            </a:r>
            <a:r>
              <a:rPr lang="en-US" sz="2400" b="1" dirty="0">
                <a:latin typeface="Courier New" pitchFamily="49" charset="0"/>
                <a:cs typeface="+mn-cs"/>
              </a:rPr>
              <a:t>&gt;</a:t>
            </a:r>
          </a:p>
          <a:p>
            <a:pPr eaLnBrk="1" hangingPunct="1">
              <a:lnSpc>
                <a:spcPct val="90000"/>
              </a:lnSpc>
              <a:defRPr/>
            </a:pPr>
            <a:r>
              <a:rPr lang="en-US" sz="2400" b="1" dirty="0">
                <a:latin typeface="Courier New" pitchFamily="49" charset="0"/>
                <a:cs typeface="+mn-cs"/>
              </a:rPr>
              <a:t>...</a:t>
            </a:r>
          </a:p>
          <a:p>
            <a:pPr eaLnBrk="1" hangingPunct="1">
              <a:lnSpc>
                <a:spcPct val="90000"/>
              </a:lnSpc>
              <a:defRPr/>
            </a:pPr>
            <a:r>
              <a:rPr lang="en-US" sz="2400" b="1" dirty="0">
                <a:latin typeface="Courier New" pitchFamily="49" charset="0"/>
                <a:cs typeface="+mn-cs"/>
              </a:rPr>
              <a:t>&lt;/</a:t>
            </a:r>
            <a:r>
              <a:rPr lang="en-US" sz="2400" b="1" dirty="0" err="1">
                <a:latin typeface="Courier New" pitchFamily="49" charset="0"/>
                <a:cs typeface="+mn-cs"/>
              </a:rPr>
              <a:t>ol</a:t>
            </a:r>
            <a:r>
              <a:rPr lang="en-US" sz="2400" b="1" dirty="0">
                <a:latin typeface="Courier New" pitchFamily="49" charset="0"/>
                <a:cs typeface="+mn-cs"/>
              </a:rPr>
              <a:t>&gt;</a:t>
            </a:r>
            <a:endParaRPr lang="ru-RU" sz="2400" b="1" dirty="0">
              <a:latin typeface="Courier New" pitchFamily="49" charset="0"/>
              <a:cs typeface="+mn-cs"/>
            </a:endParaRPr>
          </a:p>
        </p:txBody>
      </p:sp>
      <p:sp>
        <p:nvSpPr>
          <p:cNvPr id="9" name="AutoShape 10"/>
          <p:cNvSpPr>
            <a:spLocks noChangeArrowheads="1"/>
          </p:cNvSpPr>
          <p:nvPr/>
        </p:nvSpPr>
        <p:spPr bwMode="auto">
          <a:xfrm>
            <a:off x="1227138" y="4614863"/>
            <a:ext cx="2819400" cy="458787"/>
          </a:xfrm>
          <a:prstGeom prst="wedgeRoundRectCallout">
            <a:avLst>
              <a:gd name="adj1" fmla="val 2529"/>
              <a:gd name="adj2" fmla="val 85104"/>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46800"/>
          <a:lstStyle/>
          <a:p>
            <a:pPr algn="ctr" eaLnBrk="1" hangingPunct="1">
              <a:defRPr/>
            </a:pPr>
            <a:r>
              <a:rPr lang="en-US" sz="2200" b="1">
                <a:latin typeface="Courier New" pitchFamily="49" charset="0"/>
                <a:cs typeface="Courier New" pitchFamily="49" charset="0"/>
              </a:rPr>
              <a:t>1, i, I, a, A</a:t>
            </a:r>
            <a:endParaRPr lang="ru-RU" sz="2200" b="1">
              <a:latin typeface="Courier New" pitchFamily="49" charset="0"/>
              <a:cs typeface="Courier New" pitchFamily="49" charset="0"/>
            </a:endParaRPr>
          </a:p>
        </p:txBody>
      </p:sp>
      <p:pic>
        <p:nvPicPr>
          <p:cNvPr id="3994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1404" t="48680" r="1602" b="8020"/>
          <a:stretch>
            <a:fillRect/>
          </a:stretch>
        </p:blipFill>
        <p:spPr bwMode="auto">
          <a:xfrm>
            <a:off x="5507038" y="1782763"/>
            <a:ext cx="2797175"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pic>
        <p:nvPicPr>
          <p:cNvPr id="9933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1422" t="49292" r="1947" b="8148"/>
          <a:stretch>
            <a:fillRect/>
          </a:stretch>
        </p:blipFill>
        <p:spPr bwMode="auto">
          <a:xfrm>
            <a:off x="5540375" y="4549775"/>
            <a:ext cx="2763838"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Tree>
    <p:extLst>
      <p:ext uri="{BB962C8B-B14F-4D97-AF65-F5344CB8AC3E}">
        <p14:creationId xmlns:p14="http://schemas.microsoft.com/office/powerpoint/2010/main" val="34257897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99332"/>
                                        </p:tgtEl>
                                        <p:attrNameLst>
                                          <p:attrName>style.visibility</p:attrName>
                                        </p:attrNameLst>
                                      </p:cBhvr>
                                      <p:to>
                                        <p:strVal val="visible"/>
                                      </p:to>
                                    </p:set>
                                    <p:animEffect transition="in" filter="dissolve">
                                      <p:cBhvr>
                                        <p:cTn id="15" dur="500"/>
                                        <p:tgtEl>
                                          <p:spTgt spid="9933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Заголовок 1"/>
          <p:cNvSpPr>
            <a:spLocks noGrp="1"/>
          </p:cNvSpPr>
          <p:nvPr>
            <p:ph type="title"/>
          </p:nvPr>
        </p:nvSpPr>
        <p:spPr>
          <a:xfrm>
            <a:off x="311150" y="301625"/>
            <a:ext cx="8375650" cy="471488"/>
          </a:xfrm>
        </p:spPr>
        <p:txBody>
          <a:bodyPr/>
          <a:lstStyle/>
          <a:p>
            <a:r>
              <a:rPr lang="ru-RU" altLang="ru-RU" smtClean="0"/>
              <a:t>Многоуровневые списки</a:t>
            </a:r>
          </a:p>
        </p:txBody>
      </p:sp>
      <p:sp>
        <p:nvSpPr>
          <p:cNvPr id="4096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D6BCFD9-57BC-41E0-BCF9-7A93182021E5}" type="slidenum">
              <a:rPr lang="ru-RU" altLang="ru-RU" sz="1400" smtClean="0"/>
              <a:pPr>
                <a:spcBef>
                  <a:spcPct val="0"/>
                </a:spcBef>
                <a:buFontTx/>
                <a:buNone/>
              </a:pPr>
              <a:t>37</a:t>
            </a:fld>
            <a:endParaRPr lang="ru-RU" altLang="ru-RU" sz="1400" smtClean="0"/>
          </a:p>
        </p:txBody>
      </p:sp>
      <p:sp>
        <p:nvSpPr>
          <p:cNvPr id="40964"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01377" name="Text Box 1"/>
          <p:cNvSpPr txBox="1">
            <a:spLocks noChangeArrowheads="1"/>
          </p:cNvSpPr>
          <p:nvPr/>
        </p:nvSpPr>
        <p:spPr bwMode="auto">
          <a:xfrm>
            <a:off x="461963" y="868363"/>
            <a:ext cx="5838825" cy="5559425"/>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rIns="0"/>
          <a:lstStyle/>
          <a:p>
            <a:pPr>
              <a:defRPr/>
            </a:pPr>
            <a:r>
              <a:rPr lang="ru-RU" sz="2400" b="1">
                <a:solidFill>
                  <a:srgbClr val="0000FF"/>
                </a:solidFill>
                <a:latin typeface="Courier New" pitchFamily="49" charset="0"/>
                <a:ea typeface="Times New Roman" pitchFamily="18" charset="0"/>
                <a:cs typeface="Courier New" pitchFamily="49" charset="0"/>
              </a:rPr>
              <a:t>&lt;</a:t>
            </a:r>
            <a:r>
              <a:rPr lang="en-US" sz="2400" b="1">
                <a:solidFill>
                  <a:srgbClr val="0000FF"/>
                </a:solidFill>
                <a:latin typeface="Courier New" pitchFamily="49" charset="0"/>
                <a:ea typeface="Times New Roman" pitchFamily="18" charset="0"/>
                <a:cs typeface="Courier New" pitchFamily="49" charset="0"/>
              </a:rPr>
              <a:t>ol</a:t>
            </a:r>
            <a:r>
              <a:rPr lang="ru-RU" sz="2400" b="1">
                <a:solidFill>
                  <a:srgbClr val="0000FF"/>
                </a:solidFill>
                <a:latin typeface="Courier New" pitchFamily="49" charset="0"/>
                <a:ea typeface="Times New Roman" pitchFamily="18" charset="0"/>
                <a:cs typeface="Courier New" pitchFamily="49" charset="0"/>
              </a:rPr>
              <a:t>&gt;</a:t>
            </a:r>
            <a:endParaRPr lang="ru-RU" sz="2400">
              <a:solidFill>
                <a:srgbClr val="0000FF"/>
              </a:solidFill>
              <a:latin typeface="Arial" charset="0"/>
              <a:ea typeface="Times New Roman" pitchFamily="18" charset="0"/>
              <a:cs typeface="Courier New" pitchFamily="49" charset="0"/>
            </a:endParaRPr>
          </a:p>
          <a:p>
            <a:pPr>
              <a:defRPr/>
            </a:pPr>
            <a:r>
              <a:rPr lang="ru-RU" sz="2400" b="1">
                <a:latin typeface="Courier New" pitchFamily="49" charset="0"/>
                <a:ea typeface="Times New Roman" pitchFamily="18" charset="0"/>
                <a:cs typeface="Courier New" pitchFamily="49" charset="0"/>
              </a:rPr>
              <a:t>  </a:t>
            </a:r>
            <a:r>
              <a:rPr lang="ru-RU" sz="2400" b="1">
                <a:solidFill>
                  <a:srgbClr val="FF0000"/>
                </a:solidFill>
                <a:latin typeface="Courier New" pitchFamily="49" charset="0"/>
                <a:ea typeface="Times New Roman" pitchFamily="18" charset="0"/>
                <a:cs typeface="Courier New" pitchFamily="49" charset="0"/>
              </a:rPr>
              <a:t>&lt;</a:t>
            </a:r>
            <a:r>
              <a:rPr lang="en-US" sz="2400" b="1">
                <a:solidFill>
                  <a:srgbClr val="FF0000"/>
                </a:solidFill>
                <a:latin typeface="Courier New" pitchFamily="49" charset="0"/>
                <a:ea typeface="Times New Roman" pitchFamily="18" charset="0"/>
                <a:cs typeface="Courier New" pitchFamily="49" charset="0"/>
              </a:rPr>
              <a:t>li</a:t>
            </a:r>
            <a:r>
              <a:rPr lang="ru-RU" sz="2400" b="1">
                <a:solidFill>
                  <a:srgbClr val="FF0000"/>
                </a:solidFill>
                <a:latin typeface="Courier New" pitchFamily="49" charset="0"/>
                <a:ea typeface="Times New Roman" pitchFamily="18" charset="0"/>
                <a:cs typeface="Courier New" pitchFamily="49" charset="0"/>
              </a:rPr>
              <a:t>&gt;</a:t>
            </a:r>
            <a:r>
              <a:rPr lang="ru-RU" sz="2400" b="1">
                <a:latin typeface="Courier New" pitchFamily="49" charset="0"/>
                <a:ea typeface="Times New Roman" pitchFamily="18" charset="0"/>
                <a:cs typeface="Courier New" pitchFamily="49" charset="0"/>
              </a:rPr>
              <a:t>Россия</a:t>
            </a:r>
            <a:endParaRPr lang="ru-RU" sz="2400">
              <a:latin typeface="Arial" charset="0"/>
              <a:ea typeface="Times New Roman" pitchFamily="18" charset="0"/>
              <a:cs typeface="Courier New" pitchFamily="49" charset="0"/>
            </a:endParaRPr>
          </a:p>
          <a:p>
            <a:pPr>
              <a:defRPr/>
            </a:pPr>
            <a:endParaRPr lang="ru-RU" sz="2400" b="1">
              <a:latin typeface="Courier New" pitchFamily="49" charset="0"/>
              <a:ea typeface="Times New Roman" pitchFamily="18" charset="0"/>
              <a:cs typeface="Courier New" pitchFamily="49" charset="0"/>
            </a:endParaRPr>
          </a:p>
          <a:p>
            <a:pPr>
              <a:defRPr/>
            </a:pPr>
            <a:endParaRPr lang="ru-RU" sz="2400" b="1">
              <a:latin typeface="Courier New" pitchFamily="49" charset="0"/>
              <a:ea typeface="Times New Roman" pitchFamily="18" charset="0"/>
              <a:cs typeface="Courier New" pitchFamily="49" charset="0"/>
            </a:endParaRPr>
          </a:p>
          <a:p>
            <a:pPr>
              <a:defRPr/>
            </a:pPr>
            <a:endParaRPr lang="ru-RU" sz="2400" b="1">
              <a:latin typeface="Courier New" pitchFamily="49" charset="0"/>
              <a:ea typeface="Times New Roman" pitchFamily="18" charset="0"/>
              <a:cs typeface="Courier New" pitchFamily="49" charset="0"/>
            </a:endParaRPr>
          </a:p>
          <a:p>
            <a:pPr>
              <a:defRPr/>
            </a:pPr>
            <a:endParaRPr lang="ru-RU" sz="2400" b="1">
              <a:latin typeface="Courier New" pitchFamily="49" charset="0"/>
              <a:ea typeface="Times New Roman" pitchFamily="18" charset="0"/>
              <a:cs typeface="Courier New" pitchFamily="49" charset="0"/>
            </a:endParaRPr>
          </a:p>
          <a:p>
            <a:pPr>
              <a:spcBef>
                <a:spcPts val="1200"/>
              </a:spcBef>
              <a:defRPr/>
            </a:pPr>
            <a:r>
              <a:rPr lang="ru-RU" sz="2400" b="1">
                <a:latin typeface="Courier New" pitchFamily="49" charset="0"/>
                <a:ea typeface="Times New Roman" pitchFamily="18" charset="0"/>
                <a:cs typeface="Courier New" pitchFamily="49" charset="0"/>
              </a:rPr>
              <a:t>  </a:t>
            </a:r>
            <a:r>
              <a:rPr lang="ru-RU" sz="2400" b="1">
                <a:solidFill>
                  <a:srgbClr val="FF0000"/>
                </a:solidFill>
                <a:latin typeface="Courier New" pitchFamily="49" charset="0"/>
                <a:ea typeface="Times New Roman" pitchFamily="18" charset="0"/>
                <a:cs typeface="Courier New" pitchFamily="49" charset="0"/>
              </a:rPr>
              <a:t>&lt;/</a:t>
            </a:r>
            <a:r>
              <a:rPr lang="en-US" sz="2400" b="1">
                <a:solidFill>
                  <a:srgbClr val="FF0000"/>
                </a:solidFill>
                <a:latin typeface="Courier New" pitchFamily="49" charset="0"/>
                <a:ea typeface="Times New Roman" pitchFamily="18" charset="0"/>
                <a:cs typeface="Courier New" pitchFamily="49" charset="0"/>
              </a:rPr>
              <a:t>li</a:t>
            </a:r>
            <a:r>
              <a:rPr lang="ru-RU" sz="2400" b="1">
                <a:solidFill>
                  <a:srgbClr val="FF0000"/>
                </a:solidFill>
                <a:latin typeface="Courier New" pitchFamily="49" charset="0"/>
                <a:ea typeface="Times New Roman" pitchFamily="18" charset="0"/>
                <a:cs typeface="Courier New" pitchFamily="49" charset="0"/>
              </a:rPr>
              <a:t>&gt;</a:t>
            </a:r>
            <a:endParaRPr lang="ru-RU" sz="2400">
              <a:solidFill>
                <a:srgbClr val="FF0000"/>
              </a:solidFill>
              <a:latin typeface="Arial" charset="0"/>
              <a:ea typeface="Times New Roman" pitchFamily="18" charset="0"/>
              <a:cs typeface="Courier New" pitchFamily="49" charset="0"/>
            </a:endParaRPr>
          </a:p>
          <a:p>
            <a:pPr>
              <a:defRPr/>
            </a:pPr>
            <a:r>
              <a:rPr lang="ru-RU" sz="2400" b="1">
                <a:latin typeface="Courier New" pitchFamily="49" charset="0"/>
                <a:ea typeface="Times New Roman" pitchFamily="18" charset="0"/>
                <a:cs typeface="Courier New" pitchFamily="49" charset="0"/>
              </a:rPr>
              <a:t>  </a:t>
            </a:r>
            <a:r>
              <a:rPr lang="ru-RU" sz="2400" b="1">
                <a:solidFill>
                  <a:srgbClr val="FF0000"/>
                </a:solidFill>
                <a:latin typeface="Courier New" pitchFamily="49" charset="0"/>
                <a:ea typeface="Times New Roman" pitchFamily="18" charset="0"/>
                <a:cs typeface="Courier New" pitchFamily="49" charset="0"/>
              </a:rPr>
              <a:t>&lt;</a:t>
            </a:r>
            <a:r>
              <a:rPr lang="en-US" sz="2400" b="1">
                <a:solidFill>
                  <a:srgbClr val="FF0000"/>
                </a:solidFill>
                <a:latin typeface="Courier New" pitchFamily="49" charset="0"/>
                <a:ea typeface="Times New Roman" pitchFamily="18" charset="0"/>
                <a:cs typeface="Courier New" pitchFamily="49" charset="0"/>
              </a:rPr>
              <a:t>li</a:t>
            </a:r>
            <a:r>
              <a:rPr lang="ru-RU" sz="2400" b="1">
                <a:solidFill>
                  <a:srgbClr val="FF0000"/>
                </a:solidFill>
                <a:latin typeface="Courier New" pitchFamily="49" charset="0"/>
                <a:ea typeface="Times New Roman" pitchFamily="18" charset="0"/>
                <a:cs typeface="Courier New" pitchFamily="49" charset="0"/>
              </a:rPr>
              <a:t>&gt;</a:t>
            </a:r>
            <a:r>
              <a:rPr lang="ru-RU" sz="2400" b="1">
                <a:latin typeface="Courier New" pitchFamily="49" charset="0"/>
                <a:ea typeface="Times New Roman" pitchFamily="18" charset="0"/>
                <a:cs typeface="Courier New" pitchFamily="49" charset="0"/>
              </a:rPr>
              <a:t>Украина</a:t>
            </a:r>
            <a:endParaRPr lang="ru-RU" sz="2400">
              <a:latin typeface="Arial" charset="0"/>
              <a:ea typeface="Times New Roman" pitchFamily="18" charset="0"/>
              <a:cs typeface="Courier New" pitchFamily="49" charset="0"/>
            </a:endParaRPr>
          </a:p>
          <a:p>
            <a:pPr>
              <a:defRPr/>
            </a:pPr>
            <a:r>
              <a:rPr lang="ru-RU" sz="2400" b="1">
                <a:latin typeface="Courier New" pitchFamily="49" charset="0"/>
                <a:ea typeface="Times New Roman" pitchFamily="18" charset="0"/>
                <a:cs typeface="Courier New" pitchFamily="49" charset="0"/>
              </a:rPr>
              <a:t>     </a:t>
            </a:r>
          </a:p>
          <a:p>
            <a:pPr>
              <a:defRPr/>
            </a:pPr>
            <a:endParaRPr lang="ru-RU" sz="2400" b="1">
              <a:latin typeface="Courier New" pitchFamily="49" charset="0"/>
              <a:ea typeface="Times New Roman" pitchFamily="18" charset="0"/>
              <a:cs typeface="Courier New" pitchFamily="49" charset="0"/>
            </a:endParaRPr>
          </a:p>
          <a:p>
            <a:pPr>
              <a:defRPr/>
            </a:pPr>
            <a:endParaRPr lang="ru-RU" sz="2400" b="1">
              <a:latin typeface="Courier New" pitchFamily="49" charset="0"/>
              <a:ea typeface="Times New Roman" pitchFamily="18" charset="0"/>
              <a:cs typeface="Courier New" pitchFamily="49" charset="0"/>
            </a:endParaRPr>
          </a:p>
          <a:p>
            <a:pPr>
              <a:defRPr/>
            </a:pPr>
            <a:r>
              <a:rPr lang="ru-RU" sz="2400" b="1">
                <a:latin typeface="Courier New" pitchFamily="49" charset="0"/>
                <a:ea typeface="Times New Roman" pitchFamily="18" charset="0"/>
                <a:cs typeface="Courier New" pitchFamily="49" charset="0"/>
              </a:rPr>
              <a:t> </a:t>
            </a:r>
            <a:endParaRPr lang="ru-RU" sz="2400">
              <a:latin typeface="Arial" charset="0"/>
              <a:ea typeface="Times New Roman" pitchFamily="18" charset="0"/>
              <a:cs typeface="Courier New" pitchFamily="49" charset="0"/>
            </a:endParaRPr>
          </a:p>
          <a:p>
            <a:pPr>
              <a:spcBef>
                <a:spcPts val="1200"/>
              </a:spcBef>
              <a:defRPr/>
            </a:pPr>
            <a:r>
              <a:rPr lang="ru-RU" sz="2400" b="1">
                <a:latin typeface="Courier New" pitchFamily="49" charset="0"/>
                <a:ea typeface="Times New Roman" pitchFamily="18" charset="0"/>
                <a:cs typeface="Courier New" pitchFamily="49" charset="0"/>
              </a:rPr>
              <a:t>  </a:t>
            </a:r>
            <a:r>
              <a:rPr lang="ru-RU" sz="2400" b="1">
                <a:solidFill>
                  <a:srgbClr val="FF0000"/>
                </a:solidFill>
                <a:latin typeface="Courier New" pitchFamily="49" charset="0"/>
                <a:ea typeface="Times New Roman" pitchFamily="18" charset="0"/>
                <a:cs typeface="Courier New" pitchFamily="49" charset="0"/>
              </a:rPr>
              <a:t>&lt;/</a:t>
            </a:r>
            <a:r>
              <a:rPr lang="en-US" sz="2400" b="1">
                <a:solidFill>
                  <a:srgbClr val="FF0000"/>
                </a:solidFill>
                <a:latin typeface="Courier New" pitchFamily="49" charset="0"/>
                <a:ea typeface="Times New Roman" pitchFamily="18" charset="0"/>
                <a:cs typeface="Courier New" pitchFamily="49" charset="0"/>
              </a:rPr>
              <a:t>li</a:t>
            </a:r>
            <a:r>
              <a:rPr lang="ru-RU" sz="2400" b="1">
                <a:solidFill>
                  <a:srgbClr val="FF0000"/>
                </a:solidFill>
                <a:latin typeface="Courier New" pitchFamily="49" charset="0"/>
                <a:ea typeface="Times New Roman" pitchFamily="18" charset="0"/>
                <a:cs typeface="Courier New" pitchFamily="49" charset="0"/>
              </a:rPr>
              <a:t>&gt;</a:t>
            </a:r>
            <a:endParaRPr lang="ru-RU" sz="2400">
              <a:solidFill>
                <a:srgbClr val="FF0000"/>
              </a:solidFill>
              <a:latin typeface="Arial" charset="0"/>
              <a:ea typeface="Times New Roman" pitchFamily="18" charset="0"/>
              <a:cs typeface="Courier New" pitchFamily="49" charset="0"/>
            </a:endParaRPr>
          </a:p>
          <a:p>
            <a:pPr>
              <a:defRPr/>
            </a:pPr>
            <a:r>
              <a:rPr lang="en-US" sz="2400" b="1">
                <a:solidFill>
                  <a:srgbClr val="0000FF"/>
                </a:solidFill>
                <a:latin typeface="Courier New" pitchFamily="49" charset="0"/>
                <a:ea typeface="Times New Roman" pitchFamily="18" charset="0"/>
                <a:cs typeface="Courier New" pitchFamily="49" charset="0"/>
              </a:rPr>
              <a:t>&lt;/ol&gt;</a:t>
            </a:r>
            <a:endParaRPr lang="en-US" sz="2400">
              <a:solidFill>
                <a:srgbClr val="0000FF"/>
              </a:solidFill>
              <a:latin typeface="Arial" charset="0"/>
              <a:ea typeface="Times New Roman" pitchFamily="18" charset="0"/>
              <a:cs typeface="Courier New" pitchFamily="49" charset="0"/>
            </a:endParaRPr>
          </a:p>
        </p:txBody>
      </p:sp>
      <p:sp>
        <p:nvSpPr>
          <p:cNvPr id="6" name="Прямоугольник 5"/>
          <p:cNvSpPr>
            <a:spLocks noChangeArrowheads="1"/>
          </p:cNvSpPr>
          <p:nvPr/>
        </p:nvSpPr>
        <p:spPr bwMode="auto">
          <a:xfrm>
            <a:off x="1014413" y="1649413"/>
            <a:ext cx="4997450" cy="1570037"/>
          </a:xfrm>
          <a:prstGeom prst="rect">
            <a:avLst/>
          </a:prstGeom>
          <a:solidFill>
            <a:schemeClr val="bg1"/>
          </a:solidFill>
          <a:ln w="9525">
            <a:solidFill>
              <a:srgbClr val="FF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&lt;</a:t>
            </a:r>
            <a:r>
              <a:rPr lang="en-US"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ul</a:t>
            </a:r>
            <a:r>
              <a:rPr lang="ru-RU"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&gt;</a:t>
            </a:r>
          </a:p>
          <a:p>
            <a:pPr>
              <a:spcBef>
                <a:spcPct val="0"/>
              </a:spcBef>
              <a:buFontTx/>
              <a:buNone/>
            </a:pPr>
            <a:r>
              <a:rPr lang="ru-RU"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  &lt;</a:t>
            </a:r>
            <a:r>
              <a:rPr lang="en-US"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li</a:t>
            </a:r>
            <a:r>
              <a:rPr lang="ru-RU"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&gt;Москва&lt;/</a:t>
            </a:r>
            <a:r>
              <a:rPr lang="en-US"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li</a:t>
            </a:r>
            <a:r>
              <a:rPr lang="ru-RU"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&gt;</a:t>
            </a:r>
            <a:endParaRPr lang="ru-RU" altLang="ru-RU" sz="2400">
              <a:solidFill>
                <a:srgbClr val="000000"/>
              </a:solidFill>
              <a:ea typeface="Times New Roman" panose="02020603050405020304" pitchFamily="18" charset="0"/>
              <a:cs typeface="Courier New" panose="02070309020205020404" pitchFamily="49" charset="0"/>
            </a:endParaRPr>
          </a:p>
          <a:p>
            <a:pPr>
              <a:spcBef>
                <a:spcPct val="0"/>
              </a:spcBef>
              <a:buFontTx/>
              <a:buNone/>
            </a:pPr>
            <a:r>
              <a:rPr lang="ru-RU"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  &lt;</a:t>
            </a:r>
            <a:r>
              <a:rPr lang="en-US"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li</a:t>
            </a:r>
            <a:r>
              <a:rPr lang="ru-RU"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&gt;Санкт-Петербург&lt;/</a:t>
            </a:r>
            <a:r>
              <a:rPr lang="en-US"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li</a:t>
            </a:r>
            <a:r>
              <a:rPr lang="ru-RU"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&gt;</a:t>
            </a:r>
            <a:endParaRPr lang="ru-RU" altLang="ru-RU" sz="2400">
              <a:solidFill>
                <a:srgbClr val="000000"/>
              </a:solidFill>
              <a:ea typeface="Times New Roman" panose="02020603050405020304" pitchFamily="18" charset="0"/>
              <a:cs typeface="Courier New" panose="02070309020205020404" pitchFamily="49" charset="0"/>
            </a:endParaRPr>
          </a:p>
          <a:p>
            <a:pPr>
              <a:spcBef>
                <a:spcPct val="0"/>
              </a:spcBef>
              <a:buFontTx/>
              <a:buNone/>
            </a:pPr>
            <a:r>
              <a:rPr lang="ru-RU"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&lt;/</a:t>
            </a:r>
            <a:r>
              <a:rPr lang="en-US"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ul</a:t>
            </a:r>
            <a:r>
              <a:rPr lang="ru-RU"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&gt;</a:t>
            </a:r>
            <a:endParaRPr lang="ru-RU" altLang="ru-RU" sz="2400">
              <a:solidFill>
                <a:srgbClr val="000000"/>
              </a:solidFill>
              <a:ea typeface="Times New Roman" panose="02020603050405020304" pitchFamily="18" charset="0"/>
              <a:cs typeface="Courier New" panose="02070309020205020404" pitchFamily="49" charset="0"/>
            </a:endParaRPr>
          </a:p>
        </p:txBody>
      </p:sp>
      <p:sp>
        <p:nvSpPr>
          <p:cNvPr id="7" name="Прямоугольник 6"/>
          <p:cNvSpPr>
            <a:spLocks noChangeArrowheads="1"/>
          </p:cNvSpPr>
          <p:nvPr/>
        </p:nvSpPr>
        <p:spPr bwMode="auto">
          <a:xfrm>
            <a:off x="988656" y="3942456"/>
            <a:ext cx="4997450" cy="1570038"/>
          </a:xfrm>
          <a:prstGeom prst="rect">
            <a:avLst/>
          </a:prstGeom>
          <a:solidFill>
            <a:schemeClr val="bg1"/>
          </a:solidFill>
          <a:ln w="9525">
            <a:solidFill>
              <a:srgbClr val="FF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&lt;</a:t>
            </a:r>
            <a:r>
              <a:rPr lang="en-US"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ul</a:t>
            </a:r>
            <a:r>
              <a:rPr lang="ru-RU"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&gt;</a:t>
            </a:r>
          </a:p>
          <a:p>
            <a:pP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  &lt;</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li</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&gt;Киев&lt;/</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li</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&gt;</a:t>
            </a:r>
            <a:endParaRPr lang="ru-RU" altLang="ru-RU" sz="2400">
              <a:ea typeface="Times New Roman" panose="02020603050405020304" pitchFamily="18" charset="0"/>
              <a:cs typeface="Courier New" panose="02070309020205020404" pitchFamily="49" charset="0"/>
            </a:endParaRPr>
          </a:p>
          <a:p>
            <a:pPr>
              <a:spcBef>
                <a:spcPct val="0"/>
              </a:spcBef>
              <a:buFontTx/>
              <a:buNone/>
            </a:pPr>
            <a:r>
              <a:rPr lang="ru-RU" altLang="ru-RU" sz="2400" b="1">
                <a:latin typeface="Courier New" panose="02070309020205020404" pitchFamily="49" charset="0"/>
                <a:ea typeface="Times New Roman" panose="02020603050405020304" pitchFamily="18" charset="0"/>
                <a:cs typeface="Courier New" panose="02070309020205020404" pitchFamily="49" charset="0"/>
              </a:rPr>
              <a:t>  &lt;</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li</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&gt;Одесса&lt;/</a:t>
            </a:r>
            <a:r>
              <a:rPr lang="en-US" altLang="ru-RU" sz="2400" b="1">
                <a:latin typeface="Courier New" panose="02070309020205020404" pitchFamily="49" charset="0"/>
                <a:ea typeface="Times New Roman" panose="02020603050405020304" pitchFamily="18" charset="0"/>
                <a:cs typeface="Courier New" panose="02070309020205020404" pitchFamily="49" charset="0"/>
              </a:rPr>
              <a:t>li</a:t>
            </a:r>
            <a:r>
              <a:rPr lang="ru-RU" altLang="ru-RU" sz="2400" b="1">
                <a:latin typeface="Courier New" panose="02070309020205020404" pitchFamily="49" charset="0"/>
                <a:ea typeface="Times New Roman" panose="02020603050405020304" pitchFamily="18" charset="0"/>
                <a:cs typeface="Courier New" panose="02070309020205020404" pitchFamily="49" charset="0"/>
              </a:rPr>
              <a:t>&gt;</a:t>
            </a:r>
          </a:p>
          <a:p>
            <a:pPr>
              <a:spcBef>
                <a:spcPct val="0"/>
              </a:spcBef>
              <a:buFontTx/>
              <a:buNone/>
            </a:pPr>
            <a:r>
              <a:rPr lang="ru-RU"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&lt;/</a:t>
            </a:r>
            <a:r>
              <a:rPr lang="en-US"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ul</a:t>
            </a:r>
            <a:r>
              <a:rPr lang="ru-RU" altLang="ru-RU" sz="24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&gt;</a:t>
            </a:r>
            <a:endParaRPr lang="ru-RU" altLang="ru-RU" sz="2400">
              <a:solidFill>
                <a:srgbClr val="000000"/>
              </a:solidFill>
              <a:ea typeface="Times New Roman" panose="02020603050405020304" pitchFamily="18" charset="0"/>
              <a:cs typeface="Courier New" panose="02070309020205020404" pitchFamily="49" charset="0"/>
            </a:endParaRPr>
          </a:p>
        </p:txBody>
      </p:sp>
      <p:pic>
        <p:nvPicPr>
          <p:cNvPr id="4096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798" t="36499" r="1170" b="7027"/>
          <a:stretch>
            <a:fillRect/>
          </a:stretch>
        </p:blipFill>
        <p:spPr bwMode="auto">
          <a:xfrm>
            <a:off x="6437313" y="1614488"/>
            <a:ext cx="2468562"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Tree>
    <p:extLst>
      <p:ext uri="{BB962C8B-B14F-4D97-AF65-F5344CB8AC3E}">
        <p14:creationId xmlns:p14="http://schemas.microsoft.com/office/powerpoint/2010/main" val="11002708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377"/>
                                        </p:tgtEl>
                                        <p:attrNameLst>
                                          <p:attrName>style.visibility</p:attrName>
                                        </p:attrNameLst>
                                      </p:cBhvr>
                                      <p:to>
                                        <p:strVal val="visible"/>
                                      </p:to>
                                    </p:set>
                                    <p:animEffect transition="in" filter="dissolve">
                                      <p:cBhvr>
                                        <p:cTn id="7" dur="500"/>
                                        <p:tgtEl>
                                          <p:spTgt spid="1013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7" grpId="0" animBg="1"/>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Заголовок 1"/>
          <p:cNvSpPr>
            <a:spLocks noGrp="1"/>
          </p:cNvSpPr>
          <p:nvPr>
            <p:ph type="title"/>
          </p:nvPr>
        </p:nvSpPr>
        <p:spPr>
          <a:xfrm>
            <a:off x="311150" y="301625"/>
            <a:ext cx="8375650" cy="471488"/>
          </a:xfrm>
        </p:spPr>
        <p:txBody>
          <a:bodyPr/>
          <a:lstStyle/>
          <a:p>
            <a:r>
              <a:rPr lang="ru-RU" altLang="ru-RU" dirty="0" smtClean="0"/>
              <a:t>Списки определений</a:t>
            </a:r>
          </a:p>
        </p:txBody>
      </p:sp>
      <p:sp>
        <p:nvSpPr>
          <p:cNvPr id="4096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D6BCFD9-57BC-41E0-BCF9-7A93182021E5}" type="slidenum">
              <a:rPr lang="ru-RU" altLang="ru-RU" sz="1400" smtClean="0"/>
              <a:pPr>
                <a:spcBef>
                  <a:spcPct val="0"/>
                </a:spcBef>
                <a:buFontTx/>
                <a:buNone/>
              </a:pPr>
              <a:t>38</a:t>
            </a:fld>
            <a:endParaRPr lang="ru-RU" altLang="ru-RU" sz="1400" smtClean="0"/>
          </a:p>
        </p:txBody>
      </p:sp>
      <p:sp>
        <p:nvSpPr>
          <p:cNvPr id="40964"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01377" name="Text Box 1"/>
          <p:cNvSpPr txBox="1">
            <a:spLocks noChangeArrowheads="1"/>
          </p:cNvSpPr>
          <p:nvPr/>
        </p:nvSpPr>
        <p:spPr bwMode="auto">
          <a:xfrm>
            <a:off x="0" y="842606"/>
            <a:ext cx="5838825" cy="5559425"/>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rIns="0"/>
          <a:lstStyle/>
          <a:p>
            <a:r>
              <a:rPr lang="en-US" sz="2400" dirty="0" smtClean="0"/>
              <a:t>&lt;TITLE&gt;</a:t>
            </a:r>
            <a:r>
              <a:rPr lang="ru-RU" sz="2400" dirty="0" smtClean="0"/>
              <a:t>Список определений&lt;/</a:t>
            </a:r>
            <a:r>
              <a:rPr lang="en-US" sz="2400" dirty="0" smtClean="0"/>
              <a:t>TITLE&gt;</a:t>
            </a:r>
          </a:p>
          <a:p>
            <a:r>
              <a:rPr lang="en-US" sz="2400" dirty="0" smtClean="0"/>
              <a:t>&lt;BODY&gt;</a:t>
            </a:r>
          </a:p>
          <a:p>
            <a:r>
              <a:rPr lang="en-US" sz="2400" b="1" dirty="0" smtClean="0"/>
              <a:t>&lt;DL&gt;</a:t>
            </a:r>
          </a:p>
          <a:p>
            <a:endParaRPr lang="ru-RU" sz="2400" dirty="0" smtClean="0"/>
          </a:p>
          <a:p>
            <a:r>
              <a:rPr lang="en-US" sz="2400" b="1" dirty="0" smtClean="0">
                <a:solidFill>
                  <a:srgbClr val="C00000"/>
                </a:solidFill>
              </a:rPr>
              <a:t>&lt;DT&gt;HTML</a:t>
            </a:r>
          </a:p>
          <a:p>
            <a:r>
              <a:rPr lang="ru-RU" sz="2400" b="1" dirty="0" smtClean="0">
                <a:solidFill>
                  <a:schemeClr val="accent2">
                    <a:lumMod val="60000"/>
                    <a:lumOff val="40000"/>
                  </a:schemeClr>
                </a:solidFill>
              </a:rPr>
              <a:t>&lt;DD&gt; </a:t>
            </a:r>
            <a:r>
              <a:rPr lang="ru-RU" sz="2400" dirty="0" smtClean="0"/>
              <a:t>Широко используемый язык гипертекстовой разметки</a:t>
            </a:r>
          </a:p>
          <a:p>
            <a:endParaRPr lang="ru-RU" sz="2400" dirty="0" smtClean="0"/>
          </a:p>
          <a:p>
            <a:r>
              <a:rPr lang="en-US" sz="2400" b="1" dirty="0" smtClean="0">
                <a:solidFill>
                  <a:srgbClr val="C00000"/>
                </a:solidFill>
              </a:rPr>
              <a:t>&lt;DT&gt;WWW</a:t>
            </a:r>
          </a:p>
          <a:p>
            <a:r>
              <a:rPr lang="ru-RU" sz="2400" b="1" dirty="0" smtClean="0">
                <a:solidFill>
                  <a:schemeClr val="accent2">
                    <a:lumMod val="60000"/>
                    <a:lumOff val="40000"/>
                  </a:schemeClr>
                </a:solidFill>
              </a:rPr>
              <a:t>&lt;DD&gt;</a:t>
            </a:r>
            <a:r>
              <a:rPr lang="ru-RU" sz="2400" dirty="0" smtClean="0"/>
              <a:t> От англ. </a:t>
            </a:r>
            <a:r>
              <a:rPr lang="ru-RU" sz="2400" dirty="0" err="1" smtClean="0"/>
              <a:t>World</a:t>
            </a:r>
            <a:r>
              <a:rPr lang="ru-RU" sz="2400" dirty="0" smtClean="0"/>
              <a:t> </a:t>
            </a:r>
            <a:r>
              <a:rPr lang="ru-RU" sz="2400" dirty="0" err="1" smtClean="0"/>
              <a:t>Wide</a:t>
            </a:r>
            <a:r>
              <a:rPr lang="ru-RU" sz="2400" dirty="0" smtClean="0"/>
              <a:t> </a:t>
            </a:r>
            <a:r>
              <a:rPr lang="ru-RU" sz="2400" dirty="0" err="1" smtClean="0"/>
              <a:t>Web</a:t>
            </a:r>
            <a:r>
              <a:rPr lang="ru-RU" sz="2400" dirty="0" smtClean="0"/>
              <a:t>, глобальная сеть из соединенных между</a:t>
            </a:r>
          </a:p>
          <a:p>
            <a:r>
              <a:rPr lang="ru-RU" sz="2400" dirty="0" smtClean="0"/>
              <a:t>собой гипертекстовых документов</a:t>
            </a:r>
          </a:p>
          <a:p>
            <a:endParaRPr lang="ru-RU" sz="2400" b="1" dirty="0" smtClean="0"/>
          </a:p>
          <a:p>
            <a:r>
              <a:rPr lang="en-US" sz="2400" b="1" dirty="0" smtClean="0"/>
              <a:t>&lt;/DL&gt;</a:t>
            </a:r>
          </a:p>
          <a:p>
            <a:r>
              <a:rPr lang="en-US" sz="2400" dirty="0" smtClean="0"/>
              <a:t>&lt;/BODY&gt;</a:t>
            </a:r>
            <a:endParaRPr lang="en-US" sz="2400" dirty="0">
              <a:solidFill>
                <a:srgbClr val="0000FF"/>
              </a:solidFill>
              <a:latin typeface="Arial" charset="0"/>
              <a:ea typeface="Times New Roman" pitchFamily="18" charset="0"/>
              <a:cs typeface="Courier New" pitchFamily="49" charset="0"/>
            </a:endParaRPr>
          </a:p>
        </p:txBody>
      </p:sp>
      <p:pic>
        <p:nvPicPr>
          <p:cNvPr id="297986" name="Picture 2"/>
          <p:cNvPicPr>
            <a:picLocks noChangeAspect="1" noChangeArrowheads="1"/>
          </p:cNvPicPr>
          <p:nvPr/>
        </p:nvPicPr>
        <p:blipFill>
          <a:blip r:embed="rId2" cstate="print"/>
          <a:srcRect/>
          <a:stretch>
            <a:fillRect/>
          </a:stretch>
        </p:blipFill>
        <p:spPr bwMode="auto">
          <a:xfrm>
            <a:off x="5926159" y="4329919"/>
            <a:ext cx="3040127" cy="1813304"/>
          </a:xfrm>
          <a:prstGeom prst="rect">
            <a:avLst/>
          </a:prstGeom>
          <a:noFill/>
          <a:ln w="9525">
            <a:noFill/>
            <a:miter lim="800000"/>
            <a:headEnd/>
            <a:tailEnd/>
          </a:ln>
        </p:spPr>
      </p:pic>
      <p:sp>
        <p:nvSpPr>
          <p:cNvPr id="10" name="AutoShape 6"/>
          <p:cNvSpPr>
            <a:spLocks noChangeArrowheads="1"/>
          </p:cNvSpPr>
          <p:nvPr/>
        </p:nvSpPr>
        <p:spPr bwMode="auto">
          <a:xfrm>
            <a:off x="3729954" y="1571580"/>
            <a:ext cx="2676525" cy="879475"/>
          </a:xfrm>
          <a:prstGeom prst="wedgeRoundRectCallout">
            <a:avLst>
              <a:gd name="adj1" fmla="val -119338"/>
              <a:gd name="adj2" fmla="val 56105"/>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en-US" sz="2200" dirty="0" smtClean="0">
                <a:latin typeface="Arial" charset="0"/>
                <a:cs typeface="+mn-cs"/>
              </a:rPr>
              <a:t>DT - </a:t>
            </a:r>
            <a:r>
              <a:rPr lang="ru-RU" sz="2200" dirty="0" smtClean="0">
                <a:latin typeface="Arial" charset="0"/>
                <a:cs typeface="+mn-cs"/>
              </a:rPr>
              <a:t>элемент списка </a:t>
            </a:r>
            <a:endParaRPr lang="ru-RU" sz="2200" dirty="0">
              <a:latin typeface="Arial" charset="0"/>
              <a:cs typeface="+mn-cs"/>
            </a:endParaRPr>
          </a:p>
        </p:txBody>
      </p:sp>
      <p:sp>
        <p:nvSpPr>
          <p:cNvPr id="11" name="AutoShape 6"/>
          <p:cNvSpPr>
            <a:spLocks noChangeArrowheads="1"/>
          </p:cNvSpPr>
          <p:nvPr/>
        </p:nvSpPr>
        <p:spPr bwMode="auto">
          <a:xfrm>
            <a:off x="5968732" y="2767170"/>
            <a:ext cx="2676525" cy="671490"/>
          </a:xfrm>
          <a:prstGeom prst="wedgeRoundRectCallout">
            <a:avLst>
              <a:gd name="adj1" fmla="val -130886"/>
              <a:gd name="adj2" fmla="val 18731"/>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en-US" sz="2200" dirty="0" smtClean="0">
                <a:latin typeface="Arial" charset="0"/>
                <a:cs typeface="+mn-cs"/>
              </a:rPr>
              <a:t>DD - </a:t>
            </a:r>
            <a:r>
              <a:rPr lang="ru-RU" sz="2200" dirty="0" smtClean="0">
                <a:latin typeface="Arial" charset="0"/>
                <a:cs typeface="+mn-cs"/>
              </a:rPr>
              <a:t>определение</a:t>
            </a:r>
            <a:endParaRPr lang="ru-RU" sz="2200" dirty="0">
              <a:latin typeface="Arial" charset="0"/>
              <a:cs typeface="+mn-cs"/>
            </a:endParaRPr>
          </a:p>
        </p:txBody>
      </p:sp>
    </p:spTree>
    <p:extLst>
      <p:ext uri="{BB962C8B-B14F-4D97-AF65-F5344CB8AC3E}">
        <p14:creationId xmlns:p14="http://schemas.microsoft.com/office/powerpoint/2010/main" val="3206353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377"/>
                                        </p:tgtEl>
                                        <p:attrNameLst>
                                          <p:attrName>style.visibility</p:attrName>
                                        </p:attrNameLst>
                                      </p:cBhvr>
                                      <p:to>
                                        <p:strVal val="visible"/>
                                      </p:to>
                                    </p:set>
                                    <p:animEffect transition="in" filter="dissolve">
                                      <p:cBhvr>
                                        <p:cTn id="7" dur="500"/>
                                        <p:tgtEl>
                                          <p:spTgt spid="10137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7" grpId="0" animBg="1"/>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39</a:t>
            </a:fld>
            <a:endParaRPr lang="ru-RU" altLang="ru-RU"/>
          </a:p>
        </p:txBody>
      </p:sp>
      <p:sp>
        <p:nvSpPr>
          <p:cNvPr id="4" name="Rectangle 2"/>
          <p:cNvSpPr>
            <a:spLocks noChangeArrowheads="1"/>
          </p:cNvSpPr>
          <p:nvPr/>
        </p:nvSpPr>
        <p:spPr bwMode="auto">
          <a:xfrm>
            <a:off x="310717" y="-155929"/>
            <a:ext cx="13512215" cy="56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143361" name="Рисунок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38"/>
            <a:ext cx="902208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080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50" y="710692"/>
            <a:ext cx="9137650" cy="248680"/>
          </a:xfrm>
        </p:spPr>
        <p:txBody>
          <a:bodyPr/>
          <a:lstStyle/>
          <a:p>
            <a:r>
              <a:rPr lang="ru-RU" sz="2400" dirty="0"/>
              <a:t>Типы веб-сайтов в зависимости от технологии создания:</a:t>
            </a:r>
            <a:br>
              <a:rPr lang="ru-RU" sz="2400" dirty="0"/>
            </a:br>
            <a:r>
              <a:rPr lang="ru-RU" sz="2400" dirty="0">
                <a:latin typeface="Times New Roman" panose="02020603050405020304" pitchFamily="18" charset="0"/>
                <a:ea typeface="Calibri" panose="020F0502020204030204" pitchFamily="34" charset="0"/>
                <a:cs typeface="Times New Roman" panose="02020603050405020304" pitchFamily="18" charset="0"/>
              </a:rPr>
              <a:t/>
            </a:r>
            <a:br>
              <a:rPr lang="ru-RU" sz="2400" dirty="0">
                <a:latin typeface="Times New Roman" panose="02020603050405020304" pitchFamily="18" charset="0"/>
                <a:ea typeface="Calibri" panose="020F0502020204030204" pitchFamily="34" charset="0"/>
                <a:cs typeface="Times New Roman" panose="02020603050405020304" pitchFamily="18" charset="0"/>
              </a:rPr>
            </a:br>
            <a:endParaRPr lang="ru-RU" sz="2400"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4</a:t>
            </a:fld>
            <a:endParaRPr lang="ru-RU" altLang="ru-RU"/>
          </a:p>
        </p:txBody>
      </p:sp>
      <p:sp>
        <p:nvSpPr>
          <p:cNvPr id="9" name="Прямоугольник 8"/>
          <p:cNvSpPr/>
          <p:nvPr/>
        </p:nvSpPr>
        <p:spPr>
          <a:xfrm>
            <a:off x="246192" y="959372"/>
            <a:ext cx="8891458" cy="5370701"/>
          </a:xfrm>
          <a:prstGeom prst="rect">
            <a:avLst/>
          </a:prstGeom>
        </p:spPr>
        <p:txBody>
          <a:bodyPr wrap="square">
            <a:spAutoFit/>
          </a:bodyPr>
          <a:lstStyle/>
          <a:p>
            <a:r>
              <a:rPr lang="ru-RU" b="1" dirty="0">
                <a:solidFill>
                  <a:srgbClr val="FF0000"/>
                </a:solidFill>
              </a:rPr>
              <a:t>Статические сайты</a:t>
            </a:r>
            <a:r>
              <a:rPr lang="ru-RU" dirty="0"/>
              <a:t> состоят из неизменяемых страниц</a:t>
            </a:r>
            <a:r>
              <a:rPr lang="ru-RU" dirty="0" smtClean="0"/>
              <a:t>.</a:t>
            </a:r>
          </a:p>
          <a:p>
            <a:pPr marL="285750" indent="-285750">
              <a:buFont typeface="Arial" panose="020B0604020202020204" pitchFamily="34" charset="0"/>
              <a:buChar char="•"/>
            </a:pPr>
            <a:r>
              <a:rPr lang="ru-RU" dirty="0" smtClean="0"/>
              <a:t>один </a:t>
            </a:r>
            <a:r>
              <a:rPr lang="ru-RU" dirty="0"/>
              <a:t>и тот же внешний вид, </a:t>
            </a:r>
            <a:r>
              <a:rPr lang="ru-RU" dirty="0" smtClean="0"/>
              <a:t>и </a:t>
            </a:r>
            <a:r>
              <a:rPr lang="ru-RU" dirty="0"/>
              <a:t>одно и то же наполнение для всех </a:t>
            </a:r>
            <a:r>
              <a:rPr lang="ru-RU" dirty="0" smtClean="0"/>
              <a:t>посетителей </a:t>
            </a:r>
          </a:p>
          <a:p>
            <a:pPr marL="285750" indent="-285750">
              <a:buFont typeface="Arial" panose="020B0604020202020204" pitchFamily="34" charset="0"/>
              <a:buChar char="•"/>
            </a:pPr>
            <a:r>
              <a:rPr lang="ru-RU" dirty="0" smtClean="0"/>
              <a:t>с </a:t>
            </a:r>
            <a:r>
              <a:rPr lang="ru-RU" dirty="0"/>
              <a:t>минимальным количеством страниц или с контентом, который не нужно </a:t>
            </a:r>
            <a:endParaRPr lang="ru-RU" dirty="0" smtClean="0"/>
          </a:p>
          <a:p>
            <a:r>
              <a:rPr lang="ru-RU" dirty="0" smtClean="0"/>
              <a:t>     регулярно </a:t>
            </a:r>
            <a:r>
              <a:rPr lang="ru-RU" dirty="0"/>
              <a:t>обновлять</a:t>
            </a:r>
            <a:r>
              <a:rPr lang="ru-RU" dirty="0" smtClean="0"/>
              <a:t>,</a:t>
            </a:r>
          </a:p>
          <a:p>
            <a:pPr marL="285750" indent="-285750">
              <a:buFont typeface="Arial" panose="020B0604020202020204" pitchFamily="34" charset="0"/>
              <a:buChar char="•"/>
            </a:pPr>
            <a:r>
              <a:rPr lang="ru-RU" dirty="0"/>
              <a:t>легкость и быстрая </a:t>
            </a:r>
            <a:r>
              <a:rPr lang="ru-RU" dirty="0" smtClean="0"/>
              <a:t>загрузка </a:t>
            </a:r>
            <a:endParaRPr lang="ru-RU" dirty="0"/>
          </a:p>
          <a:p>
            <a:pPr marL="285750" indent="-285750">
              <a:buFont typeface="Arial" panose="020B0604020202020204" pitchFamily="34" charset="0"/>
              <a:buChar char="•"/>
            </a:pPr>
            <a:r>
              <a:rPr lang="ru-RU" dirty="0" smtClean="0"/>
              <a:t>это</a:t>
            </a:r>
            <a:r>
              <a:rPr lang="ru-RU" dirty="0"/>
              <a:t> </a:t>
            </a:r>
            <a:r>
              <a:rPr lang="ru-RU" b="1" dirty="0"/>
              <a:t>сайты-визитки</a:t>
            </a:r>
            <a:r>
              <a:rPr lang="ru-RU" dirty="0"/>
              <a:t>, </a:t>
            </a:r>
            <a:r>
              <a:rPr lang="ru-RU" b="1" dirty="0"/>
              <a:t>каталоги продукции</a:t>
            </a:r>
            <a:r>
              <a:rPr lang="ru-RU" dirty="0"/>
              <a:t>, </a:t>
            </a:r>
            <a:r>
              <a:rPr lang="ru-RU" b="1" dirty="0"/>
              <a:t>справочники технической документации</a:t>
            </a:r>
            <a:r>
              <a:rPr lang="ru-RU" dirty="0"/>
              <a:t>. </a:t>
            </a:r>
            <a:endParaRPr lang="ru-RU" dirty="0" smtClean="0"/>
          </a:p>
          <a:p>
            <a:r>
              <a:rPr lang="ru-RU" sz="1400" dirty="0" smtClean="0"/>
              <a:t>Однако </a:t>
            </a:r>
            <a:r>
              <a:rPr lang="ru-RU" sz="1400" dirty="0"/>
              <a:t>с помощью сторонних инструментов существует возможность добавить на такие страницы отдельные динамические элементы (комментарии, личный кабинет для пользователей, поиск</a:t>
            </a:r>
            <a:r>
              <a:rPr lang="ru-RU" sz="1400" dirty="0" smtClean="0"/>
              <a:t>).</a:t>
            </a:r>
            <a:endParaRPr lang="ru-RU" sz="1400" dirty="0" smtClean="0">
              <a:latin typeface="Times New Roman" panose="02020603050405020304" pitchFamily="18" charset="0"/>
              <a:ea typeface="Calibri" panose="020F0502020204030204" pitchFamily="34" charset="0"/>
              <a:cs typeface="Times New Roman" panose="02020603050405020304" pitchFamily="18" charset="0"/>
            </a:endParaRPr>
          </a:p>
          <a:p>
            <a:endParaRPr lang="ru-RU" b="1" dirty="0" smtClean="0"/>
          </a:p>
          <a:p>
            <a:endParaRPr lang="ru-RU" b="1" dirty="0"/>
          </a:p>
          <a:p>
            <a:r>
              <a:rPr lang="ru-RU" b="1" dirty="0" smtClean="0">
                <a:solidFill>
                  <a:srgbClr val="FF0000"/>
                </a:solidFill>
              </a:rPr>
              <a:t>Динамические сайты</a:t>
            </a:r>
            <a:r>
              <a:rPr lang="ru-RU" dirty="0" smtClean="0">
                <a:solidFill>
                  <a:srgbClr val="FF0000"/>
                </a:solidFill>
              </a:rPr>
              <a:t> </a:t>
            </a:r>
            <a:r>
              <a:rPr lang="ru-RU" dirty="0" smtClean="0"/>
              <a:t>-  </a:t>
            </a:r>
            <a:r>
              <a:rPr lang="ru-RU" dirty="0"/>
              <a:t>имеют изменяемые страницы, </a:t>
            </a:r>
            <a:endParaRPr lang="ru-RU" dirty="0" smtClean="0"/>
          </a:p>
          <a:p>
            <a:pPr marL="285750" indent="-285750">
              <a:buFont typeface="Arial" panose="020B0604020202020204" pitchFamily="34" charset="0"/>
              <a:buChar char="•"/>
            </a:pPr>
            <a:r>
              <a:rPr lang="ru-RU" dirty="0" smtClean="0"/>
              <a:t>адаптирующиеся </a:t>
            </a:r>
            <a:r>
              <a:rPr lang="ru-RU" dirty="0"/>
              <a:t>под конкретного пользователя. </a:t>
            </a:r>
            <a:endParaRPr lang="ru-RU" dirty="0" smtClean="0"/>
          </a:p>
          <a:p>
            <a:pPr marL="285750" indent="-285750">
              <a:buFont typeface="Arial" panose="020B0604020202020204" pitchFamily="34" charset="0"/>
              <a:buChar char="•"/>
            </a:pPr>
            <a:r>
              <a:rPr lang="ru-RU" dirty="0" smtClean="0"/>
              <a:t>такие </a:t>
            </a:r>
            <a:r>
              <a:rPr lang="ru-RU" dirty="0"/>
              <a:t>страницы не размещены на сервере в готовом виде, а собираются заново по каждому новому запросу. </a:t>
            </a:r>
            <a:endParaRPr lang="ru-RU" dirty="0" smtClean="0"/>
          </a:p>
          <a:p>
            <a:pPr marL="285750" indent="-285750">
              <a:buFont typeface="Arial" panose="020B0604020202020204" pitchFamily="34" charset="0"/>
              <a:buChar char="•"/>
            </a:pPr>
            <a:r>
              <a:rPr lang="ru-RU" dirty="0"/>
              <a:t>большие затраты системных ресурсов</a:t>
            </a:r>
            <a:endParaRPr lang="ru-RU" dirty="0" smtClean="0"/>
          </a:p>
          <a:p>
            <a:pPr marL="285750" indent="-285750">
              <a:buFont typeface="Arial" panose="020B0604020202020204" pitchFamily="34" charset="0"/>
              <a:buChar char="•"/>
            </a:pPr>
            <a:r>
              <a:rPr lang="ru-RU" dirty="0" smtClean="0"/>
              <a:t>это</a:t>
            </a:r>
            <a:r>
              <a:rPr lang="ru-RU" dirty="0"/>
              <a:t> </a:t>
            </a:r>
            <a:r>
              <a:rPr lang="ru-RU" b="1" dirty="0"/>
              <a:t>интернет-магазины</a:t>
            </a:r>
            <a:r>
              <a:rPr lang="ru-RU" dirty="0"/>
              <a:t>,  </a:t>
            </a:r>
            <a:r>
              <a:rPr lang="ru-RU" b="1" dirty="0"/>
              <a:t>форумы</a:t>
            </a:r>
            <a:r>
              <a:rPr lang="ru-RU" dirty="0"/>
              <a:t>, </a:t>
            </a:r>
            <a:r>
              <a:rPr lang="ru-RU" b="1" dirty="0"/>
              <a:t>страницы с отзывами</a:t>
            </a:r>
            <a:r>
              <a:rPr lang="ru-RU" dirty="0"/>
              <a:t> и другие ресурсы с возможностью размещения контента посетителями.</a:t>
            </a:r>
          </a:p>
          <a:p>
            <a:pPr marL="342900" lvl="0" indent="-342900" algn="just">
              <a:lnSpc>
                <a:spcPct val="150000"/>
              </a:lnSpc>
              <a:spcAft>
                <a:spcPts val="0"/>
              </a:spcAft>
              <a:buFont typeface="Symbol" panose="05050102010706020507" pitchFamily="18" charset="2"/>
              <a:buChar char=""/>
            </a:pPr>
            <a:endParaRPr lang="ru-RU"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551152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Заголовок 1"/>
          <p:cNvSpPr>
            <a:spLocks noGrp="1"/>
          </p:cNvSpPr>
          <p:nvPr>
            <p:ph type="title"/>
          </p:nvPr>
        </p:nvSpPr>
        <p:spPr>
          <a:xfrm>
            <a:off x="311150" y="301625"/>
            <a:ext cx="8375650" cy="471488"/>
          </a:xfrm>
        </p:spPr>
        <p:txBody>
          <a:bodyPr/>
          <a:lstStyle/>
          <a:p>
            <a:r>
              <a:rPr lang="ru-RU" altLang="ru-RU" smtClean="0"/>
              <a:t>Тэги физической разметки </a:t>
            </a:r>
            <a:r>
              <a:rPr lang="en-US" altLang="ru-RU" smtClean="0"/>
              <a:t>HTML</a:t>
            </a:r>
            <a:endParaRPr lang="ru-RU" altLang="ru-RU" smtClean="0"/>
          </a:p>
        </p:txBody>
      </p:sp>
      <p:sp>
        <p:nvSpPr>
          <p:cNvPr id="29699"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6AA2673-1D0C-4EAA-9EEB-282DDC0C1D67}" type="slidenum">
              <a:rPr lang="ru-RU" altLang="ru-RU" sz="1400" smtClean="0"/>
              <a:pPr>
                <a:spcBef>
                  <a:spcPct val="0"/>
                </a:spcBef>
                <a:buFontTx/>
                <a:buNone/>
              </a:pPr>
              <a:t>40</a:t>
            </a:fld>
            <a:endParaRPr lang="ru-RU" altLang="ru-RU" sz="1400" smtClean="0"/>
          </a:p>
        </p:txBody>
      </p:sp>
      <p:sp>
        <p:nvSpPr>
          <p:cNvPr id="4" name="Rectangle 5"/>
          <p:cNvSpPr>
            <a:spLocks noChangeArrowheads="1"/>
          </p:cNvSpPr>
          <p:nvPr/>
        </p:nvSpPr>
        <p:spPr bwMode="auto">
          <a:xfrm>
            <a:off x="379413" y="820738"/>
            <a:ext cx="20970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200" b="1">
                <a:solidFill>
                  <a:schemeClr val="accent2"/>
                </a:solidFill>
              </a:rPr>
              <a:t>Курсив </a:t>
            </a:r>
            <a:r>
              <a:rPr lang="ru-RU" altLang="ru-RU" sz="2200"/>
              <a:t>(</a:t>
            </a:r>
            <a:r>
              <a:rPr lang="en-US" altLang="ru-RU" sz="2200" i="1"/>
              <a:t>italic</a:t>
            </a:r>
            <a:r>
              <a:rPr lang="ru-RU" altLang="ru-RU" sz="2200"/>
              <a:t>):</a:t>
            </a:r>
            <a:endParaRPr lang="en-US" altLang="ru-RU" sz="2200"/>
          </a:p>
        </p:txBody>
      </p:sp>
      <p:sp>
        <p:nvSpPr>
          <p:cNvPr id="5" name="Прямоугольник 4"/>
          <p:cNvSpPr/>
          <p:nvPr/>
        </p:nvSpPr>
        <p:spPr>
          <a:xfrm>
            <a:off x="1052513" y="1290638"/>
            <a:ext cx="3509962" cy="431800"/>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200" b="1" dirty="0">
                <a:latin typeface="Courier New" pitchFamily="49" charset="0"/>
                <a:cs typeface="Courier New" pitchFamily="49" charset="0"/>
              </a:rPr>
              <a:t>&lt;</a:t>
            </a:r>
            <a:r>
              <a:rPr lang="en-US" sz="2200" b="1" dirty="0" err="1">
                <a:solidFill>
                  <a:srgbClr val="FF0000"/>
                </a:solidFill>
                <a:latin typeface="Courier New" pitchFamily="49" charset="0"/>
                <a:cs typeface="Courier New" pitchFamily="49" charset="0"/>
              </a:rPr>
              <a:t>i</a:t>
            </a:r>
            <a:r>
              <a:rPr lang="en-US" sz="2200" b="1" dirty="0">
                <a:latin typeface="Courier New" pitchFamily="49" charset="0"/>
                <a:cs typeface="Courier New" pitchFamily="49" charset="0"/>
              </a:rPr>
              <a:t>&gt;</a:t>
            </a:r>
            <a:r>
              <a:rPr lang="en-US" sz="2200" b="1" dirty="0" err="1">
                <a:latin typeface="Courier New" pitchFamily="49" charset="0"/>
                <a:cs typeface="Courier New" pitchFamily="49" charset="0"/>
              </a:rPr>
              <a:t>Вася</a:t>
            </a:r>
            <a:r>
              <a:rPr lang="en-US" sz="2200" b="1" dirty="0">
                <a:latin typeface="Courier New" pitchFamily="49" charset="0"/>
                <a:cs typeface="Courier New" pitchFamily="49" charset="0"/>
              </a:rPr>
              <a:t>&lt;/</a:t>
            </a:r>
            <a:r>
              <a:rPr lang="en-US" sz="2200" b="1" dirty="0" err="1">
                <a:solidFill>
                  <a:srgbClr val="FF0000"/>
                </a:solidFill>
                <a:latin typeface="Courier New" pitchFamily="49" charset="0"/>
                <a:cs typeface="Courier New" pitchFamily="49" charset="0"/>
              </a:rPr>
              <a:t>i</a:t>
            </a:r>
            <a:r>
              <a:rPr lang="en-US" sz="2200" b="1" dirty="0">
                <a:latin typeface="Courier New" pitchFamily="49" charset="0"/>
                <a:cs typeface="Courier New" pitchFamily="49" charset="0"/>
              </a:rPr>
              <a:t>&gt;</a:t>
            </a:r>
            <a:endParaRPr lang="ru-RU" sz="2200" b="1" dirty="0">
              <a:latin typeface="Courier New" pitchFamily="49" charset="0"/>
              <a:cs typeface="Courier New" pitchFamily="49" charset="0"/>
            </a:endParaRPr>
          </a:p>
        </p:txBody>
      </p:sp>
      <p:sp>
        <p:nvSpPr>
          <p:cNvPr id="6" name="Прямоугольник 5"/>
          <p:cNvSpPr/>
          <p:nvPr/>
        </p:nvSpPr>
        <p:spPr>
          <a:xfrm>
            <a:off x="4908550" y="1290638"/>
            <a:ext cx="1454150" cy="431800"/>
          </a:xfrm>
          <a:prstGeom prst="rect">
            <a:avLst/>
          </a:prstGeom>
          <a:solidFill>
            <a:srgbClr val="E6E6FF"/>
          </a:solidFill>
          <a:effectLst>
            <a:outerShdw blurRad="50800" dist="38100" dir="2700000" algn="tl" rotWithShape="0">
              <a:prstClr val="black">
                <a:alpha val="40000"/>
              </a:prstClr>
            </a:outerShdw>
          </a:effectLst>
        </p:spPr>
        <p:txBody>
          <a:bodyPr>
            <a:spAutoFit/>
          </a:bodyPr>
          <a:lstStyle/>
          <a:p>
            <a:pPr eaLnBrk="1" hangingPunct="1">
              <a:defRPr/>
            </a:pPr>
            <a:r>
              <a:rPr lang="en-US" sz="2200" i="1" dirty="0" err="1">
                <a:latin typeface="+mn-lt"/>
                <a:cs typeface="Courier New" pitchFamily="49" charset="0"/>
              </a:rPr>
              <a:t>Вася</a:t>
            </a:r>
            <a:endParaRPr lang="ru-RU" sz="2200" i="1" dirty="0">
              <a:latin typeface="+mn-lt"/>
              <a:cs typeface="Courier New" pitchFamily="49" charset="0"/>
            </a:endParaRPr>
          </a:p>
        </p:txBody>
      </p:sp>
      <p:sp>
        <p:nvSpPr>
          <p:cNvPr id="7" name="Rectangle 5"/>
          <p:cNvSpPr>
            <a:spLocks noChangeArrowheads="1"/>
          </p:cNvSpPr>
          <p:nvPr/>
        </p:nvSpPr>
        <p:spPr bwMode="auto">
          <a:xfrm>
            <a:off x="379413" y="1735138"/>
            <a:ext cx="22494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200" b="1">
                <a:solidFill>
                  <a:schemeClr val="accent2"/>
                </a:solidFill>
              </a:rPr>
              <a:t>Жирный </a:t>
            </a:r>
            <a:r>
              <a:rPr lang="ru-RU" altLang="ru-RU" sz="2200"/>
              <a:t>(</a:t>
            </a:r>
            <a:r>
              <a:rPr lang="en-US" altLang="ru-RU" sz="2200" i="1"/>
              <a:t>bold</a:t>
            </a:r>
            <a:r>
              <a:rPr lang="ru-RU" altLang="ru-RU" sz="2200"/>
              <a:t>):</a:t>
            </a:r>
            <a:endParaRPr lang="en-US" altLang="ru-RU" sz="2200"/>
          </a:p>
        </p:txBody>
      </p:sp>
      <p:sp>
        <p:nvSpPr>
          <p:cNvPr id="8" name="Прямоугольник 7"/>
          <p:cNvSpPr/>
          <p:nvPr/>
        </p:nvSpPr>
        <p:spPr>
          <a:xfrm>
            <a:off x="1052513" y="2205038"/>
            <a:ext cx="3509962" cy="431800"/>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200" b="1" dirty="0">
                <a:latin typeface="Courier New" pitchFamily="49" charset="0"/>
                <a:cs typeface="Courier New" pitchFamily="49" charset="0"/>
              </a:rPr>
              <a:t>&lt;</a:t>
            </a:r>
            <a:r>
              <a:rPr lang="en-US" sz="2200" b="1" dirty="0">
                <a:solidFill>
                  <a:srgbClr val="FF0000"/>
                </a:solidFill>
                <a:latin typeface="Courier New" pitchFamily="49" charset="0"/>
                <a:cs typeface="Courier New" pitchFamily="49" charset="0"/>
              </a:rPr>
              <a:t>b</a:t>
            </a:r>
            <a:r>
              <a:rPr lang="en-US" sz="2200" b="1" dirty="0">
                <a:latin typeface="Courier New" pitchFamily="49" charset="0"/>
                <a:cs typeface="Courier New" pitchFamily="49" charset="0"/>
              </a:rPr>
              <a:t>&gt;</a:t>
            </a:r>
            <a:r>
              <a:rPr lang="en-US" sz="2200" b="1" dirty="0" err="1">
                <a:latin typeface="Courier New" pitchFamily="49" charset="0"/>
                <a:cs typeface="Courier New" pitchFamily="49" charset="0"/>
              </a:rPr>
              <a:t>Вася</a:t>
            </a:r>
            <a:r>
              <a:rPr lang="en-US" sz="2200" b="1" dirty="0">
                <a:latin typeface="Courier New" pitchFamily="49" charset="0"/>
                <a:cs typeface="Courier New" pitchFamily="49" charset="0"/>
              </a:rPr>
              <a:t>&lt;/</a:t>
            </a:r>
            <a:r>
              <a:rPr lang="en-US" sz="2200" b="1" dirty="0">
                <a:solidFill>
                  <a:srgbClr val="FF0000"/>
                </a:solidFill>
                <a:latin typeface="Courier New" pitchFamily="49" charset="0"/>
                <a:cs typeface="Courier New" pitchFamily="49" charset="0"/>
              </a:rPr>
              <a:t>b</a:t>
            </a:r>
            <a:r>
              <a:rPr lang="en-US" sz="2200" b="1" dirty="0">
                <a:latin typeface="Courier New" pitchFamily="49" charset="0"/>
                <a:cs typeface="Courier New" pitchFamily="49" charset="0"/>
              </a:rPr>
              <a:t>&gt;</a:t>
            </a:r>
            <a:endParaRPr lang="ru-RU" sz="2200" b="1" dirty="0">
              <a:latin typeface="Courier New" pitchFamily="49" charset="0"/>
              <a:cs typeface="Courier New" pitchFamily="49" charset="0"/>
            </a:endParaRPr>
          </a:p>
        </p:txBody>
      </p:sp>
      <p:sp>
        <p:nvSpPr>
          <p:cNvPr id="9" name="Прямоугольник 8"/>
          <p:cNvSpPr/>
          <p:nvPr/>
        </p:nvSpPr>
        <p:spPr>
          <a:xfrm>
            <a:off x="4908550" y="2205038"/>
            <a:ext cx="1454150" cy="431800"/>
          </a:xfrm>
          <a:prstGeom prst="rect">
            <a:avLst/>
          </a:prstGeom>
          <a:solidFill>
            <a:srgbClr val="E6E6FF"/>
          </a:solidFill>
          <a:effectLst>
            <a:outerShdw blurRad="50800" dist="38100" dir="2700000" algn="tl" rotWithShape="0">
              <a:prstClr val="black">
                <a:alpha val="40000"/>
              </a:prstClr>
            </a:outerShdw>
          </a:effectLst>
        </p:spPr>
        <p:txBody>
          <a:bodyPr>
            <a:spAutoFit/>
          </a:bodyPr>
          <a:lstStyle/>
          <a:p>
            <a:pPr eaLnBrk="1" hangingPunct="1">
              <a:defRPr/>
            </a:pPr>
            <a:r>
              <a:rPr lang="en-US" sz="2200" b="1" dirty="0" err="1">
                <a:latin typeface="+mn-lt"/>
                <a:cs typeface="Courier New" pitchFamily="49" charset="0"/>
              </a:rPr>
              <a:t>Вася</a:t>
            </a:r>
            <a:endParaRPr lang="ru-RU" sz="2200" b="1" dirty="0">
              <a:latin typeface="+mn-lt"/>
              <a:cs typeface="Courier New" pitchFamily="49" charset="0"/>
            </a:endParaRPr>
          </a:p>
        </p:txBody>
      </p:sp>
      <p:sp>
        <p:nvSpPr>
          <p:cNvPr id="10" name="Rectangle 5"/>
          <p:cNvSpPr>
            <a:spLocks noChangeArrowheads="1"/>
          </p:cNvSpPr>
          <p:nvPr/>
        </p:nvSpPr>
        <p:spPr bwMode="auto">
          <a:xfrm>
            <a:off x="379413" y="2649538"/>
            <a:ext cx="3879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200" b="1">
                <a:solidFill>
                  <a:schemeClr val="accent2"/>
                </a:solidFill>
              </a:rPr>
              <a:t>Подчёркивание </a:t>
            </a:r>
            <a:r>
              <a:rPr lang="ru-RU" altLang="ru-RU" sz="2200"/>
              <a:t>(</a:t>
            </a:r>
            <a:r>
              <a:rPr lang="en-US" altLang="ru-RU" sz="2200" i="1"/>
              <a:t>underline</a:t>
            </a:r>
            <a:r>
              <a:rPr lang="ru-RU" altLang="ru-RU" sz="2200"/>
              <a:t>):</a:t>
            </a:r>
            <a:endParaRPr lang="en-US" altLang="ru-RU" sz="2200"/>
          </a:p>
        </p:txBody>
      </p:sp>
      <p:sp>
        <p:nvSpPr>
          <p:cNvPr id="11" name="Прямоугольник 10"/>
          <p:cNvSpPr/>
          <p:nvPr/>
        </p:nvSpPr>
        <p:spPr>
          <a:xfrm>
            <a:off x="1052513" y="3119438"/>
            <a:ext cx="3509962" cy="431800"/>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200" b="1" dirty="0">
                <a:latin typeface="Courier New" pitchFamily="49" charset="0"/>
                <a:cs typeface="Courier New" pitchFamily="49" charset="0"/>
              </a:rPr>
              <a:t>&lt;</a:t>
            </a:r>
            <a:r>
              <a:rPr lang="en-US" sz="2200" b="1" dirty="0">
                <a:solidFill>
                  <a:srgbClr val="FF0000"/>
                </a:solidFill>
                <a:latin typeface="Courier New" pitchFamily="49" charset="0"/>
                <a:cs typeface="Courier New" pitchFamily="49" charset="0"/>
              </a:rPr>
              <a:t>u</a:t>
            </a:r>
            <a:r>
              <a:rPr lang="en-US" sz="2200" b="1" dirty="0">
                <a:latin typeface="Courier New" pitchFamily="49" charset="0"/>
                <a:cs typeface="Courier New" pitchFamily="49" charset="0"/>
              </a:rPr>
              <a:t>&gt;</a:t>
            </a:r>
            <a:r>
              <a:rPr lang="en-US" sz="2200" b="1" dirty="0" err="1">
                <a:latin typeface="Courier New" pitchFamily="49" charset="0"/>
                <a:cs typeface="Courier New" pitchFamily="49" charset="0"/>
              </a:rPr>
              <a:t>Вася</a:t>
            </a:r>
            <a:r>
              <a:rPr lang="en-US" sz="2200" b="1" dirty="0">
                <a:latin typeface="Courier New" pitchFamily="49" charset="0"/>
                <a:cs typeface="Courier New" pitchFamily="49" charset="0"/>
              </a:rPr>
              <a:t>&lt;/</a:t>
            </a:r>
            <a:r>
              <a:rPr lang="en-US" sz="2200" b="1" dirty="0">
                <a:solidFill>
                  <a:srgbClr val="FF0000"/>
                </a:solidFill>
                <a:latin typeface="Courier New" pitchFamily="49" charset="0"/>
                <a:cs typeface="Courier New" pitchFamily="49" charset="0"/>
              </a:rPr>
              <a:t>u</a:t>
            </a:r>
            <a:r>
              <a:rPr lang="en-US" sz="2200" b="1" dirty="0">
                <a:latin typeface="Courier New" pitchFamily="49" charset="0"/>
                <a:cs typeface="Courier New" pitchFamily="49" charset="0"/>
              </a:rPr>
              <a:t>&gt;</a:t>
            </a:r>
            <a:endParaRPr lang="ru-RU" sz="2200" b="1" dirty="0">
              <a:latin typeface="Courier New" pitchFamily="49" charset="0"/>
              <a:cs typeface="Courier New" pitchFamily="49" charset="0"/>
            </a:endParaRPr>
          </a:p>
        </p:txBody>
      </p:sp>
      <p:sp>
        <p:nvSpPr>
          <p:cNvPr id="12" name="Прямоугольник 11"/>
          <p:cNvSpPr/>
          <p:nvPr/>
        </p:nvSpPr>
        <p:spPr>
          <a:xfrm>
            <a:off x="4908550" y="3119438"/>
            <a:ext cx="1454150" cy="431800"/>
          </a:xfrm>
          <a:prstGeom prst="rect">
            <a:avLst/>
          </a:prstGeom>
          <a:solidFill>
            <a:srgbClr val="E6E6FF"/>
          </a:solidFill>
          <a:effectLst>
            <a:outerShdw blurRad="50800" dist="38100" dir="2700000" algn="tl" rotWithShape="0">
              <a:prstClr val="black">
                <a:alpha val="40000"/>
              </a:prstClr>
            </a:outerShdw>
          </a:effectLst>
        </p:spPr>
        <p:txBody>
          <a:bodyPr>
            <a:spAutoFit/>
          </a:bodyPr>
          <a:lstStyle/>
          <a:p>
            <a:pPr eaLnBrk="1" hangingPunct="1">
              <a:defRPr/>
            </a:pPr>
            <a:r>
              <a:rPr lang="en-US" sz="2200" u="sng" dirty="0" err="1">
                <a:latin typeface="+mn-lt"/>
                <a:cs typeface="Courier New" pitchFamily="49" charset="0"/>
              </a:rPr>
              <a:t>Вася</a:t>
            </a:r>
            <a:endParaRPr lang="ru-RU" sz="2200" u="sng" dirty="0">
              <a:latin typeface="+mn-lt"/>
              <a:cs typeface="Courier New" pitchFamily="49" charset="0"/>
            </a:endParaRPr>
          </a:p>
        </p:txBody>
      </p:sp>
      <p:sp>
        <p:nvSpPr>
          <p:cNvPr id="13" name="Rectangle 5"/>
          <p:cNvSpPr>
            <a:spLocks noChangeArrowheads="1"/>
          </p:cNvSpPr>
          <p:nvPr/>
        </p:nvSpPr>
        <p:spPr bwMode="auto">
          <a:xfrm>
            <a:off x="379413" y="3582988"/>
            <a:ext cx="35591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200" b="1">
                <a:solidFill>
                  <a:schemeClr val="accent2"/>
                </a:solidFill>
              </a:rPr>
              <a:t>Зачёркивание </a:t>
            </a:r>
            <a:r>
              <a:rPr lang="ru-RU" altLang="ru-RU" sz="2200"/>
              <a:t>(</a:t>
            </a:r>
            <a:r>
              <a:rPr lang="en-US" altLang="ru-RU" sz="2200" i="1"/>
              <a:t>strikeout</a:t>
            </a:r>
            <a:r>
              <a:rPr lang="ru-RU" altLang="ru-RU" sz="2200"/>
              <a:t>):</a:t>
            </a:r>
            <a:endParaRPr lang="en-US" altLang="ru-RU" sz="2200"/>
          </a:p>
        </p:txBody>
      </p:sp>
      <p:sp>
        <p:nvSpPr>
          <p:cNvPr id="14" name="Прямоугольник 13"/>
          <p:cNvSpPr/>
          <p:nvPr/>
        </p:nvSpPr>
        <p:spPr>
          <a:xfrm>
            <a:off x="1052513" y="4052888"/>
            <a:ext cx="3509962" cy="430212"/>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200" b="1" dirty="0">
                <a:latin typeface="Courier New" pitchFamily="49" charset="0"/>
                <a:cs typeface="Courier New" pitchFamily="49" charset="0"/>
              </a:rPr>
              <a:t>&lt;</a:t>
            </a:r>
            <a:r>
              <a:rPr lang="en-US" sz="2200" b="1" dirty="0">
                <a:solidFill>
                  <a:srgbClr val="FF0000"/>
                </a:solidFill>
                <a:latin typeface="Courier New" pitchFamily="49" charset="0"/>
                <a:cs typeface="Courier New" pitchFamily="49" charset="0"/>
              </a:rPr>
              <a:t>s</a:t>
            </a:r>
            <a:r>
              <a:rPr lang="en-US" sz="2200" b="1" dirty="0">
                <a:latin typeface="Courier New" pitchFamily="49" charset="0"/>
                <a:cs typeface="Courier New" pitchFamily="49" charset="0"/>
              </a:rPr>
              <a:t>&gt;</a:t>
            </a:r>
            <a:r>
              <a:rPr lang="en-US" sz="2200" b="1" dirty="0" err="1">
                <a:latin typeface="Courier New" pitchFamily="49" charset="0"/>
                <a:cs typeface="Courier New" pitchFamily="49" charset="0"/>
              </a:rPr>
              <a:t>Вася</a:t>
            </a:r>
            <a:r>
              <a:rPr lang="en-US" sz="2200" b="1" dirty="0">
                <a:latin typeface="Courier New" pitchFamily="49" charset="0"/>
                <a:cs typeface="Courier New" pitchFamily="49" charset="0"/>
              </a:rPr>
              <a:t>&lt;/</a:t>
            </a:r>
            <a:r>
              <a:rPr lang="en-US" sz="2200" b="1" dirty="0">
                <a:solidFill>
                  <a:srgbClr val="FF0000"/>
                </a:solidFill>
                <a:latin typeface="Courier New" pitchFamily="49" charset="0"/>
                <a:cs typeface="Courier New" pitchFamily="49" charset="0"/>
              </a:rPr>
              <a:t>s</a:t>
            </a:r>
            <a:r>
              <a:rPr lang="en-US" sz="2200" b="1" dirty="0">
                <a:latin typeface="Courier New" pitchFamily="49" charset="0"/>
                <a:cs typeface="Courier New" pitchFamily="49" charset="0"/>
              </a:rPr>
              <a:t>&gt;</a:t>
            </a:r>
            <a:endParaRPr lang="ru-RU" sz="2200" b="1" dirty="0">
              <a:latin typeface="Courier New" pitchFamily="49" charset="0"/>
              <a:cs typeface="Courier New" pitchFamily="49" charset="0"/>
            </a:endParaRPr>
          </a:p>
        </p:txBody>
      </p:sp>
      <p:sp>
        <p:nvSpPr>
          <p:cNvPr id="15" name="Прямоугольник 14"/>
          <p:cNvSpPr/>
          <p:nvPr/>
        </p:nvSpPr>
        <p:spPr>
          <a:xfrm>
            <a:off x="4909165" y="4052139"/>
            <a:ext cx="1453995" cy="430887"/>
          </a:xfrm>
          <a:prstGeom prst="rect">
            <a:avLst/>
          </a:prstGeom>
          <a:solidFill>
            <a:srgbClr val="E6E6FF"/>
          </a:solidFill>
          <a:effectLst>
            <a:outerShdw blurRad="50800" dist="38100" dir="2700000" algn="tl" rotWithShape="0">
              <a:prstClr val="black">
                <a:alpha val="40000"/>
              </a:prstClr>
            </a:outerShdw>
          </a:effectLst>
        </p:spPr>
        <p:txBody>
          <a:bodyPr>
            <a:spAutoFit/>
          </a:bodyPr>
          <a:lstStyle/>
          <a:p>
            <a:pPr eaLnBrk="1" hangingPunct="1">
              <a:defRPr/>
            </a:pPr>
            <a:r>
              <a:rPr lang="en-US" sz="2200" strike="sngStrike" dirty="0" err="1">
                <a:latin typeface="+mn-lt"/>
                <a:cs typeface="Courier New" pitchFamily="49" charset="0"/>
              </a:rPr>
              <a:t>Вася</a:t>
            </a:r>
            <a:endParaRPr lang="ru-RU" sz="2200" strike="sngStrike" dirty="0">
              <a:latin typeface="+mn-lt"/>
              <a:cs typeface="Courier New" pitchFamily="49" charset="0"/>
            </a:endParaRPr>
          </a:p>
        </p:txBody>
      </p:sp>
      <p:sp>
        <p:nvSpPr>
          <p:cNvPr id="16" name="Rectangle 5"/>
          <p:cNvSpPr>
            <a:spLocks noChangeArrowheads="1"/>
          </p:cNvSpPr>
          <p:nvPr/>
        </p:nvSpPr>
        <p:spPr bwMode="auto">
          <a:xfrm>
            <a:off x="379413" y="4514850"/>
            <a:ext cx="41687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200" b="1">
                <a:solidFill>
                  <a:schemeClr val="accent2"/>
                </a:solidFill>
              </a:rPr>
              <a:t>Верхний индекс </a:t>
            </a:r>
            <a:r>
              <a:rPr lang="ru-RU" altLang="ru-RU" sz="2200"/>
              <a:t>(</a:t>
            </a:r>
            <a:r>
              <a:rPr lang="en-US" altLang="ru-RU" sz="2200" i="1"/>
              <a:t>superscript</a:t>
            </a:r>
            <a:r>
              <a:rPr lang="ru-RU" altLang="ru-RU" sz="2200"/>
              <a:t>):</a:t>
            </a:r>
            <a:endParaRPr lang="en-US" altLang="ru-RU" sz="2200"/>
          </a:p>
        </p:txBody>
      </p:sp>
      <p:sp>
        <p:nvSpPr>
          <p:cNvPr id="17" name="Прямоугольник 16"/>
          <p:cNvSpPr/>
          <p:nvPr/>
        </p:nvSpPr>
        <p:spPr>
          <a:xfrm>
            <a:off x="1052513" y="4984750"/>
            <a:ext cx="3509962" cy="430213"/>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200" b="1" dirty="0" err="1">
                <a:latin typeface="Courier New" pitchFamily="49" charset="0"/>
                <a:cs typeface="Courier New" pitchFamily="49" charset="0"/>
              </a:rPr>
              <a:t>Вася</a:t>
            </a:r>
            <a:r>
              <a:rPr lang="en-US" sz="2200" b="1" dirty="0">
                <a:latin typeface="Courier New" pitchFamily="49" charset="0"/>
                <a:cs typeface="Courier New" pitchFamily="49" charset="0"/>
              </a:rPr>
              <a:t>&lt;</a:t>
            </a:r>
            <a:r>
              <a:rPr lang="en-US" sz="2200" b="1" dirty="0">
                <a:solidFill>
                  <a:srgbClr val="FF0000"/>
                </a:solidFill>
                <a:latin typeface="Courier New" pitchFamily="49" charset="0"/>
                <a:cs typeface="Courier New" pitchFamily="49" charset="0"/>
              </a:rPr>
              <a:t>sup</a:t>
            </a:r>
            <a:r>
              <a:rPr lang="en-US" sz="2200" b="1" dirty="0">
                <a:latin typeface="Courier New" pitchFamily="49" charset="0"/>
                <a:cs typeface="Courier New" pitchFamily="49" charset="0"/>
              </a:rPr>
              <a:t>&gt;2&lt;/</a:t>
            </a:r>
            <a:r>
              <a:rPr lang="en-US" sz="2200" b="1" dirty="0">
                <a:solidFill>
                  <a:srgbClr val="FF0000"/>
                </a:solidFill>
                <a:latin typeface="Courier New" pitchFamily="49" charset="0"/>
                <a:cs typeface="Courier New" pitchFamily="49" charset="0"/>
              </a:rPr>
              <a:t>sup</a:t>
            </a:r>
            <a:r>
              <a:rPr lang="en-US" sz="2200" b="1" dirty="0">
                <a:latin typeface="Courier New" pitchFamily="49" charset="0"/>
                <a:cs typeface="Courier New" pitchFamily="49" charset="0"/>
              </a:rPr>
              <a:t>&gt;</a:t>
            </a:r>
            <a:endParaRPr lang="ru-RU" sz="2200" b="1" dirty="0">
              <a:latin typeface="Courier New" pitchFamily="49" charset="0"/>
              <a:cs typeface="Courier New" pitchFamily="49" charset="0"/>
            </a:endParaRPr>
          </a:p>
        </p:txBody>
      </p:sp>
      <p:sp>
        <p:nvSpPr>
          <p:cNvPr id="18" name="Прямоугольник 17"/>
          <p:cNvSpPr/>
          <p:nvPr/>
        </p:nvSpPr>
        <p:spPr>
          <a:xfrm>
            <a:off x="4908550" y="4984750"/>
            <a:ext cx="1454150" cy="430213"/>
          </a:xfrm>
          <a:prstGeom prst="rect">
            <a:avLst/>
          </a:prstGeom>
          <a:solidFill>
            <a:srgbClr val="E6E6FF"/>
          </a:solidFill>
          <a:effectLst>
            <a:outerShdw blurRad="50800" dist="38100" dir="2700000" algn="tl" rotWithShape="0">
              <a:prstClr val="black">
                <a:alpha val="40000"/>
              </a:prstClr>
            </a:outerShdw>
          </a:effectLst>
        </p:spPr>
        <p:txBody>
          <a:bodyPr>
            <a:spAutoFit/>
          </a:bodyPr>
          <a:lstStyle/>
          <a:p>
            <a:pPr eaLnBrk="1" hangingPunct="1">
              <a:defRPr/>
            </a:pPr>
            <a:r>
              <a:rPr lang="en-US" sz="2200" dirty="0">
                <a:latin typeface="+mn-lt"/>
                <a:cs typeface="Courier New" pitchFamily="49" charset="0"/>
              </a:rPr>
              <a:t>Вася</a:t>
            </a:r>
            <a:r>
              <a:rPr lang="en-US" sz="2200" baseline="30000" dirty="0">
                <a:latin typeface="+mn-lt"/>
                <a:cs typeface="Courier New" pitchFamily="49" charset="0"/>
              </a:rPr>
              <a:t>2</a:t>
            </a:r>
            <a:endParaRPr lang="ru-RU" sz="2200" baseline="30000" dirty="0">
              <a:latin typeface="+mn-lt"/>
              <a:cs typeface="Courier New" pitchFamily="49" charset="0"/>
            </a:endParaRPr>
          </a:p>
        </p:txBody>
      </p:sp>
      <p:sp>
        <p:nvSpPr>
          <p:cNvPr id="19" name="Rectangle 5"/>
          <p:cNvSpPr>
            <a:spLocks noChangeArrowheads="1"/>
          </p:cNvSpPr>
          <p:nvPr/>
        </p:nvSpPr>
        <p:spPr bwMode="auto">
          <a:xfrm>
            <a:off x="379413" y="5475288"/>
            <a:ext cx="39020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200" b="1">
                <a:solidFill>
                  <a:schemeClr val="accent2"/>
                </a:solidFill>
              </a:rPr>
              <a:t>Нижний индекс </a:t>
            </a:r>
            <a:r>
              <a:rPr lang="ru-RU" altLang="ru-RU" sz="2200"/>
              <a:t>(</a:t>
            </a:r>
            <a:r>
              <a:rPr lang="en-US" altLang="ru-RU" sz="2200" i="1"/>
              <a:t>subscript</a:t>
            </a:r>
            <a:r>
              <a:rPr lang="ru-RU" altLang="ru-RU" sz="2200"/>
              <a:t>):</a:t>
            </a:r>
            <a:endParaRPr lang="en-US" altLang="ru-RU" sz="2200"/>
          </a:p>
        </p:txBody>
      </p:sp>
      <p:sp>
        <p:nvSpPr>
          <p:cNvPr id="20" name="Прямоугольник 19"/>
          <p:cNvSpPr/>
          <p:nvPr/>
        </p:nvSpPr>
        <p:spPr>
          <a:xfrm>
            <a:off x="1052513" y="5943600"/>
            <a:ext cx="3509962" cy="431800"/>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200" b="1" dirty="0" err="1">
                <a:latin typeface="Courier New" pitchFamily="49" charset="0"/>
                <a:cs typeface="Courier New" pitchFamily="49" charset="0"/>
              </a:rPr>
              <a:t>Вася</a:t>
            </a:r>
            <a:r>
              <a:rPr lang="en-US" sz="2200" b="1" dirty="0">
                <a:latin typeface="Courier New" pitchFamily="49" charset="0"/>
                <a:cs typeface="Courier New" pitchFamily="49" charset="0"/>
              </a:rPr>
              <a:t>&lt;</a:t>
            </a:r>
            <a:r>
              <a:rPr lang="en-US" sz="2200" b="1" dirty="0">
                <a:solidFill>
                  <a:srgbClr val="FF0000"/>
                </a:solidFill>
                <a:latin typeface="Courier New" pitchFamily="49" charset="0"/>
                <a:cs typeface="Courier New" pitchFamily="49" charset="0"/>
              </a:rPr>
              <a:t>sub</a:t>
            </a:r>
            <a:r>
              <a:rPr lang="en-US" sz="2200" b="1" dirty="0">
                <a:latin typeface="Courier New" pitchFamily="49" charset="0"/>
                <a:cs typeface="Courier New" pitchFamily="49" charset="0"/>
              </a:rPr>
              <a:t>&gt;2&lt;/</a:t>
            </a:r>
            <a:r>
              <a:rPr lang="en-US" sz="2200" b="1" dirty="0">
                <a:solidFill>
                  <a:srgbClr val="FF0000"/>
                </a:solidFill>
                <a:latin typeface="Courier New" pitchFamily="49" charset="0"/>
                <a:cs typeface="Courier New" pitchFamily="49" charset="0"/>
              </a:rPr>
              <a:t>sub</a:t>
            </a:r>
            <a:r>
              <a:rPr lang="en-US" sz="2200" b="1" dirty="0">
                <a:latin typeface="Courier New" pitchFamily="49" charset="0"/>
                <a:cs typeface="Courier New" pitchFamily="49" charset="0"/>
              </a:rPr>
              <a:t>&gt;</a:t>
            </a:r>
            <a:endParaRPr lang="ru-RU" sz="2200" b="1" dirty="0">
              <a:latin typeface="Courier New" pitchFamily="49" charset="0"/>
              <a:cs typeface="Courier New" pitchFamily="49" charset="0"/>
            </a:endParaRPr>
          </a:p>
        </p:txBody>
      </p:sp>
      <p:sp>
        <p:nvSpPr>
          <p:cNvPr id="21" name="Прямоугольник 20"/>
          <p:cNvSpPr/>
          <p:nvPr/>
        </p:nvSpPr>
        <p:spPr>
          <a:xfrm>
            <a:off x="4908550" y="5943600"/>
            <a:ext cx="1454150" cy="431800"/>
          </a:xfrm>
          <a:prstGeom prst="rect">
            <a:avLst/>
          </a:prstGeom>
          <a:solidFill>
            <a:srgbClr val="E6E6FF"/>
          </a:solidFill>
          <a:effectLst>
            <a:outerShdw blurRad="50800" dist="38100" dir="2700000" algn="tl" rotWithShape="0">
              <a:prstClr val="black">
                <a:alpha val="40000"/>
              </a:prstClr>
            </a:outerShdw>
          </a:effectLst>
        </p:spPr>
        <p:txBody>
          <a:bodyPr>
            <a:spAutoFit/>
          </a:bodyPr>
          <a:lstStyle/>
          <a:p>
            <a:pPr eaLnBrk="1" hangingPunct="1">
              <a:defRPr/>
            </a:pPr>
            <a:r>
              <a:rPr lang="en-US" sz="2200" dirty="0">
                <a:latin typeface="+mn-lt"/>
                <a:cs typeface="Courier New" pitchFamily="49" charset="0"/>
              </a:rPr>
              <a:t>Вася</a:t>
            </a:r>
            <a:r>
              <a:rPr lang="en-US" sz="2200" baseline="-25000" dirty="0">
                <a:latin typeface="+mn-lt"/>
                <a:cs typeface="Courier New" pitchFamily="49" charset="0"/>
              </a:rPr>
              <a:t>2</a:t>
            </a:r>
            <a:endParaRPr lang="ru-RU" sz="2200" baseline="-25000" dirty="0">
              <a:latin typeface="+mn-lt"/>
              <a:cs typeface="Courier New" pitchFamily="49" charset="0"/>
            </a:endParaRPr>
          </a:p>
        </p:txBody>
      </p:sp>
      <p:pic>
        <p:nvPicPr>
          <p:cNvPr id="37910" name="Picture 22"/>
          <p:cNvPicPr>
            <a:picLocks noChangeAspect="1" noChangeArrowheads="1"/>
          </p:cNvPicPr>
          <p:nvPr/>
        </p:nvPicPr>
        <p:blipFill>
          <a:blip r:embed="rId2" cstate="print"/>
          <a:srcRect/>
          <a:stretch>
            <a:fillRect/>
          </a:stretch>
        </p:blipFill>
        <p:spPr bwMode="auto">
          <a:xfrm>
            <a:off x="6808788" y="1054100"/>
            <a:ext cx="1865312" cy="268605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37910"/>
                                        </p:tgtEl>
                                        <p:attrNameLst>
                                          <p:attrName>style.visibility</p:attrName>
                                        </p:attrNameLst>
                                      </p:cBhvr>
                                      <p:to>
                                        <p:strVal val="visible"/>
                                      </p:to>
                                    </p:set>
                                    <p:animEffect transition="in" filter="dissolve">
                                      <p:cBhvr>
                                        <p:cTn id="18" dur="500"/>
                                        <p:tgtEl>
                                          <p:spTgt spid="3791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dissolve">
                                      <p:cBhvr>
                                        <p:cTn id="34" dur="500"/>
                                        <p:tgtEl>
                                          <p:spTgt spid="10"/>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dissolve">
                                      <p:cBhvr>
                                        <p:cTn id="45" dur="500"/>
                                        <p:tgtEl>
                                          <p:spTgt spid="1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dissolve">
                                      <p:cBhvr>
                                        <p:cTn id="48" dur="500"/>
                                        <p:tgtEl>
                                          <p:spTgt spid="14"/>
                                        </p:tgtEl>
                                      </p:cBhvr>
                                    </p:animEffect>
                                  </p:childTnLst>
                                </p:cTn>
                              </p:par>
                              <p:par>
                                <p:cTn id="49" presetID="9"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dissolve">
                                      <p:cBhvr>
                                        <p:cTn id="51" dur="500"/>
                                        <p:tgtEl>
                                          <p:spTgt spid="1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ssolve">
                                      <p:cBhvr>
                                        <p:cTn id="56" dur="500"/>
                                        <p:tgtEl>
                                          <p:spTgt spid="1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dissolve">
                                      <p:cBhvr>
                                        <p:cTn id="59" dur="500"/>
                                        <p:tgtEl>
                                          <p:spTgt spid="17"/>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dissolve">
                                      <p:cBhvr>
                                        <p:cTn id="62" dur="500"/>
                                        <p:tgtEl>
                                          <p:spTgt spid="1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dissolve">
                                      <p:cBhvr>
                                        <p:cTn id="67" dur="500"/>
                                        <p:tgtEl>
                                          <p:spTgt spid="19"/>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dissolve">
                                      <p:cBhvr>
                                        <p:cTn id="70" dur="500"/>
                                        <p:tgtEl>
                                          <p:spTgt spid="20"/>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dissolve">
                                      <p:cBhvr>
                                        <p:cTn id="7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p:bldP spid="8" grpId="0" animBg="1"/>
      <p:bldP spid="9" grpId="0" animBg="1"/>
      <p:bldP spid="10" grpId="0"/>
      <p:bldP spid="11" grpId="0" animBg="1"/>
      <p:bldP spid="12" grpId="0" animBg="1"/>
      <p:bldP spid="13" grpId="0"/>
      <p:bldP spid="14" grpId="0" animBg="1"/>
      <p:bldP spid="16" grpId="0"/>
      <p:bldP spid="17" grpId="0" animBg="1"/>
      <p:bldP spid="18" grpId="0" animBg="1"/>
      <p:bldP spid="19" grpId="0"/>
      <p:bldP spid="20"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Заголовок 4"/>
          <p:cNvSpPr>
            <a:spLocks noGrp="1"/>
          </p:cNvSpPr>
          <p:nvPr>
            <p:ph type="title"/>
          </p:nvPr>
        </p:nvSpPr>
        <p:spPr>
          <a:xfrm>
            <a:off x="311150" y="301625"/>
            <a:ext cx="8375650" cy="471488"/>
          </a:xfrm>
        </p:spPr>
        <p:txBody>
          <a:bodyPr/>
          <a:lstStyle/>
          <a:p>
            <a:r>
              <a:rPr lang="ru-RU" altLang="ru-RU" dirty="0" smtClean="0"/>
              <a:t>Логическая разметка</a:t>
            </a:r>
            <a:r>
              <a:rPr lang="en-US" altLang="ru-RU" dirty="0" smtClean="0"/>
              <a:t> (HTML)</a:t>
            </a:r>
            <a:endParaRPr lang="ru-RU" altLang="ru-RU" dirty="0" smtClean="0"/>
          </a:p>
        </p:txBody>
      </p:sp>
      <p:sp>
        <p:nvSpPr>
          <p:cNvPr id="49155" name="Номер слайда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1D10A52-4554-4146-A396-01F3A74207B7}" type="slidenum">
              <a:rPr lang="ru-RU" altLang="ru-RU" sz="1400" smtClean="0"/>
              <a:pPr>
                <a:spcBef>
                  <a:spcPct val="0"/>
                </a:spcBef>
                <a:buFontTx/>
                <a:buNone/>
              </a:pPr>
              <a:t>41</a:t>
            </a:fld>
            <a:endParaRPr lang="ru-RU" altLang="ru-RU" sz="1400" smtClean="0"/>
          </a:p>
        </p:txBody>
      </p:sp>
      <p:sp>
        <p:nvSpPr>
          <p:cNvPr id="20" name="Rectangle 5"/>
          <p:cNvSpPr>
            <a:spLocks noChangeArrowheads="1"/>
          </p:cNvSpPr>
          <p:nvPr/>
        </p:nvSpPr>
        <p:spPr bwMode="auto">
          <a:xfrm>
            <a:off x="379413" y="854075"/>
            <a:ext cx="35099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200" b="1">
                <a:solidFill>
                  <a:schemeClr val="accent2"/>
                </a:solidFill>
              </a:rPr>
              <a:t>Выделение</a:t>
            </a:r>
            <a:r>
              <a:rPr lang="ru-RU" altLang="ru-RU" sz="2200"/>
              <a:t> (</a:t>
            </a:r>
            <a:r>
              <a:rPr lang="en-US" altLang="ru-RU" sz="2200" i="1"/>
              <a:t>emphasize</a:t>
            </a:r>
            <a:r>
              <a:rPr lang="ru-RU" altLang="ru-RU" sz="2200"/>
              <a:t>):</a:t>
            </a:r>
            <a:endParaRPr lang="en-US" altLang="ru-RU" sz="2200"/>
          </a:p>
        </p:txBody>
      </p:sp>
      <p:sp>
        <p:nvSpPr>
          <p:cNvPr id="21" name="Прямоугольник 20"/>
          <p:cNvSpPr/>
          <p:nvPr/>
        </p:nvSpPr>
        <p:spPr>
          <a:xfrm>
            <a:off x="1052513" y="1323975"/>
            <a:ext cx="3854450" cy="430213"/>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200" b="1" dirty="0">
                <a:latin typeface="Courier New" pitchFamily="49" charset="0"/>
                <a:cs typeface="Courier New" pitchFamily="49" charset="0"/>
              </a:rPr>
              <a:t>&lt;</a:t>
            </a:r>
            <a:r>
              <a:rPr lang="en-US" sz="2200" b="1" dirty="0" err="1">
                <a:solidFill>
                  <a:srgbClr val="FF0000"/>
                </a:solidFill>
                <a:latin typeface="Courier New" pitchFamily="49" charset="0"/>
                <a:cs typeface="Courier New" pitchFamily="49" charset="0"/>
              </a:rPr>
              <a:t>em</a:t>
            </a:r>
            <a:r>
              <a:rPr lang="en-US" sz="2200" b="1" dirty="0">
                <a:latin typeface="Courier New" pitchFamily="49" charset="0"/>
                <a:cs typeface="Courier New" pitchFamily="49" charset="0"/>
              </a:rPr>
              <a:t>&gt;</a:t>
            </a:r>
            <a:r>
              <a:rPr lang="en-US" sz="2200" b="1" dirty="0" err="1">
                <a:latin typeface="Courier New" pitchFamily="49" charset="0"/>
                <a:cs typeface="Courier New" pitchFamily="49" charset="0"/>
              </a:rPr>
              <a:t>Вася</a:t>
            </a:r>
            <a:r>
              <a:rPr lang="en-US" sz="2200" b="1" dirty="0">
                <a:latin typeface="Courier New" pitchFamily="49" charset="0"/>
                <a:cs typeface="Courier New" pitchFamily="49" charset="0"/>
              </a:rPr>
              <a:t>&lt;/</a:t>
            </a:r>
            <a:r>
              <a:rPr lang="en-US" sz="2200" b="1" dirty="0" err="1">
                <a:solidFill>
                  <a:srgbClr val="FF0000"/>
                </a:solidFill>
                <a:latin typeface="Courier New" pitchFamily="49" charset="0"/>
                <a:cs typeface="Courier New" pitchFamily="49" charset="0"/>
              </a:rPr>
              <a:t>em</a:t>
            </a:r>
            <a:r>
              <a:rPr lang="en-US" sz="2200" b="1" dirty="0">
                <a:latin typeface="Courier New" pitchFamily="49" charset="0"/>
                <a:cs typeface="Courier New" pitchFamily="49" charset="0"/>
              </a:rPr>
              <a:t>&gt;</a:t>
            </a:r>
            <a:endParaRPr lang="ru-RU" sz="2200" b="1" dirty="0">
              <a:latin typeface="Courier New" pitchFamily="49" charset="0"/>
              <a:cs typeface="Courier New" pitchFamily="49" charset="0"/>
            </a:endParaRPr>
          </a:p>
        </p:txBody>
      </p:sp>
      <p:sp>
        <p:nvSpPr>
          <p:cNvPr id="22" name="Rectangle 5"/>
          <p:cNvSpPr>
            <a:spLocks noChangeArrowheads="1"/>
          </p:cNvSpPr>
          <p:nvPr/>
        </p:nvSpPr>
        <p:spPr bwMode="auto">
          <a:xfrm>
            <a:off x="379413" y="1793875"/>
            <a:ext cx="42084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200" b="1">
                <a:solidFill>
                  <a:schemeClr val="accent2"/>
                </a:solidFill>
              </a:rPr>
              <a:t>Сильное выделение</a:t>
            </a:r>
            <a:r>
              <a:rPr lang="ru-RU" altLang="ru-RU" sz="2200"/>
              <a:t> (</a:t>
            </a:r>
            <a:r>
              <a:rPr lang="en-US" altLang="ru-RU" sz="2200" i="1"/>
              <a:t>strong</a:t>
            </a:r>
            <a:r>
              <a:rPr lang="ru-RU" altLang="ru-RU" sz="2200"/>
              <a:t>):</a:t>
            </a:r>
            <a:endParaRPr lang="en-US" altLang="ru-RU" sz="2200"/>
          </a:p>
        </p:txBody>
      </p:sp>
      <p:sp>
        <p:nvSpPr>
          <p:cNvPr id="23" name="Прямоугольник 22"/>
          <p:cNvSpPr/>
          <p:nvPr/>
        </p:nvSpPr>
        <p:spPr>
          <a:xfrm>
            <a:off x="1052513" y="2262188"/>
            <a:ext cx="4397375" cy="431800"/>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200" b="1" dirty="0">
                <a:latin typeface="Courier New" pitchFamily="49" charset="0"/>
                <a:cs typeface="Courier New" pitchFamily="49" charset="0"/>
              </a:rPr>
              <a:t>&lt;</a:t>
            </a:r>
            <a:r>
              <a:rPr lang="en-US" sz="2200" b="1" dirty="0">
                <a:solidFill>
                  <a:srgbClr val="FF0000"/>
                </a:solidFill>
                <a:latin typeface="Courier New" pitchFamily="49" charset="0"/>
                <a:cs typeface="Courier New" pitchFamily="49" charset="0"/>
              </a:rPr>
              <a:t>strong</a:t>
            </a:r>
            <a:r>
              <a:rPr lang="en-US" sz="2200" b="1" dirty="0">
                <a:latin typeface="Courier New" pitchFamily="49" charset="0"/>
                <a:cs typeface="Courier New" pitchFamily="49" charset="0"/>
              </a:rPr>
              <a:t>&gt;</a:t>
            </a:r>
            <a:r>
              <a:rPr lang="en-US" sz="2200" b="1" dirty="0" err="1">
                <a:latin typeface="Courier New" pitchFamily="49" charset="0"/>
                <a:cs typeface="Courier New" pitchFamily="49" charset="0"/>
              </a:rPr>
              <a:t>Вася</a:t>
            </a:r>
            <a:r>
              <a:rPr lang="en-US" sz="2200" b="1" dirty="0">
                <a:latin typeface="Courier New" pitchFamily="49" charset="0"/>
                <a:cs typeface="Courier New" pitchFamily="49" charset="0"/>
              </a:rPr>
              <a:t>&lt;/</a:t>
            </a:r>
            <a:r>
              <a:rPr lang="en-US" sz="2200" b="1" dirty="0">
                <a:solidFill>
                  <a:srgbClr val="FF0000"/>
                </a:solidFill>
                <a:latin typeface="Courier New" pitchFamily="49" charset="0"/>
                <a:cs typeface="Courier New" pitchFamily="49" charset="0"/>
              </a:rPr>
              <a:t>strong</a:t>
            </a:r>
            <a:r>
              <a:rPr lang="en-US" sz="2200" b="1" dirty="0">
                <a:latin typeface="Courier New" pitchFamily="49" charset="0"/>
                <a:cs typeface="Courier New" pitchFamily="49" charset="0"/>
              </a:rPr>
              <a:t>&gt;</a:t>
            </a:r>
            <a:endParaRPr lang="ru-RU" sz="2200" b="1" dirty="0">
              <a:latin typeface="Courier New" pitchFamily="49" charset="0"/>
              <a:cs typeface="Courier New" pitchFamily="49" charset="0"/>
            </a:endParaRPr>
          </a:p>
        </p:txBody>
      </p:sp>
      <p:sp>
        <p:nvSpPr>
          <p:cNvPr id="24" name="Rectangle 5"/>
          <p:cNvSpPr>
            <a:spLocks noChangeArrowheads="1"/>
          </p:cNvSpPr>
          <p:nvPr/>
        </p:nvSpPr>
        <p:spPr bwMode="auto">
          <a:xfrm>
            <a:off x="379413" y="2732088"/>
            <a:ext cx="37052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200" b="1">
                <a:solidFill>
                  <a:schemeClr val="accent2"/>
                </a:solidFill>
              </a:rPr>
              <a:t>Программный код</a:t>
            </a:r>
            <a:r>
              <a:rPr lang="ru-RU" altLang="ru-RU" sz="2200"/>
              <a:t> (</a:t>
            </a:r>
            <a:r>
              <a:rPr lang="en-US" altLang="ru-RU" sz="2200" i="1"/>
              <a:t>code</a:t>
            </a:r>
            <a:r>
              <a:rPr lang="ru-RU" altLang="ru-RU" sz="2200"/>
              <a:t>):</a:t>
            </a:r>
            <a:endParaRPr lang="en-US" altLang="ru-RU" sz="2200"/>
          </a:p>
        </p:txBody>
      </p:sp>
      <p:sp>
        <p:nvSpPr>
          <p:cNvPr id="25" name="Прямоугольник 24"/>
          <p:cNvSpPr/>
          <p:nvPr/>
        </p:nvSpPr>
        <p:spPr>
          <a:xfrm>
            <a:off x="1052513" y="3201988"/>
            <a:ext cx="4397375" cy="431800"/>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200" b="1" dirty="0">
                <a:latin typeface="Courier New" pitchFamily="49" charset="0"/>
                <a:cs typeface="Courier New" pitchFamily="49" charset="0"/>
              </a:rPr>
              <a:t>&lt;</a:t>
            </a:r>
            <a:r>
              <a:rPr lang="en-US" sz="2200" b="1" dirty="0">
                <a:solidFill>
                  <a:srgbClr val="FF0000"/>
                </a:solidFill>
                <a:latin typeface="Courier New" pitchFamily="49" charset="0"/>
                <a:cs typeface="Courier New" pitchFamily="49" charset="0"/>
              </a:rPr>
              <a:t>code</a:t>
            </a:r>
            <a:r>
              <a:rPr lang="en-US" sz="2200" b="1" dirty="0">
                <a:latin typeface="Courier New" pitchFamily="49" charset="0"/>
                <a:cs typeface="Courier New" pitchFamily="49" charset="0"/>
              </a:rPr>
              <a:t>&gt;a:=</a:t>
            </a:r>
            <a:r>
              <a:rPr lang="en-US" sz="2200" b="1" dirty="0" err="1">
                <a:latin typeface="Courier New" pitchFamily="49" charset="0"/>
                <a:cs typeface="Courier New" pitchFamily="49" charset="0"/>
              </a:rPr>
              <a:t>b+c</a:t>
            </a:r>
            <a:r>
              <a:rPr lang="en-US" sz="2200" b="1" dirty="0">
                <a:latin typeface="Courier New" pitchFamily="49" charset="0"/>
                <a:cs typeface="Courier New" pitchFamily="49" charset="0"/>
              </a:rPr>
              <a:t>;&lt;/</a:t>
            </a:r>
            <a:r>
              <a:rPr lang="en-US" sz="2200" b="1" dirty="0">
                <a:solidFill>
                  <a:srgbClr val="FF0000"/>
                </a:solidFill>
                <a:latin typeface="Courier New" pitchFamily="49" charset="0"/>
                <a:cs typeface="Courier New" pitchFamily="49" charset="0"/>
              </a:rPr>
              <a:t>code</a:t>
            </a:r>
            <a:r>
              <a:rPr lang="en-US" sz="2200" b="1" dirty="0">
                <a:latin typeface="Courier New" pitchFamily="49" charset="0"/>
                <a:cs typeface="Courier New" pitchFamily="49" charset="0"/>
              </a:rPr>
              <a:t>&gt;</a:t>
            </a:r>
            <a:endParaRPr lang="ru-RU" sz="2200" b="1" dirty="0">
              <a:latin typeface="Courier New" pitchFamily="49" charset="0"/>
              <a:cs typeface="Courier New" pitchFamily="49" charset="0"/>
            </a:endParaRPr>
          </a:p>
        </p:txBody>
      </p:sp>
      <p:sp>
        <p:nvSpPr>
          <p:cNvPr id="26" name="Rectangle 5"/>
          <p:cNvSpPr>
            <a:spLocks noChangeArrowheads="1"/>
          </p:cNvSpPr>
          <p:nvPr/>
        </p:nvSpPr>
        <p:spPr bwMode="auto">
          <a:xfrm>
            <a:off x="379413" y="3671888"/>
            <a:ext cx="355123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200" b="1">
                <a:solidFill>
                  <a:schemeClr val="accent2"/>
                </a:solidFill>
              </a:rPr>
              <a:t>Определение</a:t>
            </a:r>
            <a:r>
              <a:rPr lang="ru-RU" altLang="ru-RU" sz="2200"/>
              <a:t> (</a:t>
            </a:r>
            <a:r>
              <a:rPr lang="en-US" altLang="ru-RU" sz="2200" i="1"/>
              <a:t>definition</a:t>
            </a:r>
            <a:r>
              <a:rPr lang="ru-RU" altLang="ru-RU" sz="2200"/>
              <a:t>):</a:t>
            </a:r>
            <a:endParaRPr lang="en-US" altLang="ru-RU" sz="2200"/>
          </a:p>
        </p:txBody>
      </p:sp>
      <p:sp>
        <p:nvSpPr>
          <p:cNvPr id="27" name="Прямоугольник 26"/>
          <p:cNvSpPr/>
          <p:nvPr/>
        </p:nvSpPr>
        <p:spPr>
          <a:xfrm>
            <a:off x="1052513" y="4141788"/>
            <a:ext cx="6497637" cy="430212"/>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200" b="1" dirty="0">
                <a:latin typeface="Courier New" pitchFamily="49" charset="0"/>
                <a:cs typeface="Courier New" pitchFamily="49" charset="0"/>
              </a:rPr>
              <a:t>&lt;</a:t>
            </a:r>
            <a:r>
              <a:rPr lang="en-US" sz="2200" b="1" dirty="0" err="1">
                <a:solidFill>
                  <a:srgbClr val="FF0000"/>
                </a:solidFill>
                <a:latin typeface="Courier New" pitchFamily="49" charset="0"/>
                <a:cs typeface="Courier New" pitchFamily="49" charset="0"/>
              </a:rPr>
              <a:t>dfn</a:t>
            </a:r>
            <a:r>
              <a:rPr lang="en-US" sz="2200" b="1" dirty="0">
                <a:latin typeface="Courier New" pitchFamily="49" charset="0"/>
                <a:cs typeface="Courier New" pitchFamily="49" charset="0"/>
              </a:rPr>
              <a:t>&gt;</a:t>
            </a:r>
            <a:r>
              <a:rPr lang="ru-RU" sz="2200" b="1" dirty="0">
                <a:latin typeface="Courier New" pitchFamily="49" charset="0"/>
                <a:cs typeface="Courier New" pitchFamily="49" charset="0"/>
              </a:rPr>
              <a:t>Информация</a:t>
            </a:r>
            <a:r>
              <a:rPr lang="en-US" sz="2200" b="1" dirty="0">
                <a:latin typeface="Courier New" pitchFamily="49" charset="0"/>
                <a:cs typeface="Courier New" pitchFamily="49" charset="0"/>
              </a:rPr>
              <a:t>&lt;/</a:t>
            </a:r>
            <a:r>
              <a:rPr lang="en-US" sz="2200" b="1" dirty="0" err="1">
                <a:solidFill>
                  <a:srgbClr val="FF0000"/>
                </a:solidFill>
                <a:latin typeface="Courier New" pitchFamily="49" charset="0"/>
                <a:cs typeface="Courier New" pitchFamily="49" charset="0"/>
              </a:rPr>
              <a:t>dfn</a:t>
            </a:r>
            <a:r>
              <a:rPr lang="en-US" sz="2200" b="1" dirty="0">
                <a:latin typeface="Courier New" pitchFamily="49" charset="0"/>
                <a:cs typeface="Courier New" pitchFamily="49" charset="0"/>
              </a:rPr>
              <a:t>&gt; &amp;</a:t>
            </a:r>
            <a:r>
              <a:rPr lang="en-US" sz="2200" b="1" dirty="0" err="1">
                <a:latin typeface="Courier New" pitchFamily="49" charset="0"/>
                <a:cs typeface="Courier New" pitchFamily="49" charset="0"/>
              </a:rPr>
              <a:t>mdash</a:t>
            </a:r>
            <a:r>
              <a:rPr lang="en-US" sz="2200" b="1" dirty="0">
                <a:latin typeface="Courier New" pitchFamily="49" charset="0"/>
                <a:cs typeface="Courier New" pitchFamily="49" charset="0"/>
              </a:rPr>
              <a:t>; </a:t>
            </a:r>
            <a:r>
              <a:rPr lang="ru-RU" sz="2200" b="1" dirty="0">
                <a:latin typeface="Courier New" pitchFamily="49" charset="0"/>
                <a:cs typeface="Courier New" pitchFamily="49" charset="0"/>
              </a:rPr>
              <a:t>это...</a:t>
            </a:r>
          </a:p>
        </p:txBody>
      </p:sp>
      <p:sp>
        <p:nvSpPr>
          <p:cNvPr id="28" name="Rectangle 5"/>
          <p:cNvSpPr>
            <a:spLocks noChangeArrowheads="1"/>
          </p:cNvSpPr>
          <p:nvPr/>
        </p:nvSpPr>
        <p:spPr bwMode="auto">
          <a:xfrm>
            <a:off x="379413" y="4611688"/>
            <a:ext cx="239553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200" b="1">
                <a:solidFill>
                  <a:schemeClr val="accent2"/>
                </a:solidFill>
              </a:rPr>
              <a:t>Цитата</a:t>
            </a:r>
            <a:r>
              <a:rPr lang="ru-RU" altLang="ru-RU" sz="2200"/>
              <a:t> (</a:t>
            </a:r>
            <a:r>
              <a:rPr lang="en-US" altLang="ru-RU" sz="2200" i="1"/>
              <a:t>citation</a:t>
            </a:r>
            <a:r>
              <a:rPr lang="ru-RU" altLang="ru-RU" sz="2200"/>
              <a:t>):</a:t>
            </a:r>
            <a:endParaRPr lang="en-US" altLang="ru-RU" sz="2200"/>
          </a:p>
        </p:txBody>
      </p:sp>
      <p:sp>
        <p:nvSpPr>
          <p:cNvPr id="29" name="Прямоугольник 28"/>
          <p:cNvSpPr/>
          <p:nvPr/>
        </p:nvSpPr>
        <p:spPr>
          <a:xfrm>
            <a:off x="1052513" y="5081588"/>
            <a:ext cx="6497637" cy="430212"/>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200" b="1" dirty="0">
                <a:latin typeface="Courier New" pitchFamily="49" charset="0"/>
                <a:cs typeface="Courier New" pitchFamily="49" charset="0"/>
              </a:rPr>
              <a:t>&lt;</a:t>
            </a:r>
            <a:r>
              <a:rPr lang="en-US" sz="2200" b="1" dirty="0">
                <a:solidFill>
                  <a:srgbClr val="FF0000"/>
                </a:solidFill>
                <a:latin typeface="Courier New" pitchFamily="49" charset="0"/>
                <a:cs typeface="Courier New" pitchFamily="49" charset="0"/>
              </a:rPr>
              <a:t>cite</a:t>
            </a:r>
            <a:r>
              <a:rPr lang="en-US" sz="2200" b="1" dirty="0">
                <a:latin typeface="Courier New" pitchFamily="49" charset="0"/>
                <a:cs typeface="Courier New" pitchFamily="49" charset="0"/>
              </a:rPr>
              <a:t>&gt;</a:t>
            </a:r>
            <a:r>
              <a:rPr lang="ru-RU" sz="2200" b="1" dirty="0">
                <a:latin typeface="Courier New" pitchFamily="49" charset="0"/>
                <a:cs typeface="Courier New" pitchFamily="49" charset="0"/>
              </a:rPr>
              <a:t>Карету мне, карету!</a:t>
            </a:r>
            <a:r>
              <a:rPr lang="en-US" sz="2200" b="1" dirty="0">
                <a:latin typeface="Courier New" pitchFamily="49" charset="0"/>
                <a:cs typeface="Courier New" pitchFamily="49" charset="0"/>
              </a:rPr>
              <a:t>&lt;/</a:t>
            </a:r>
            <a:r>
              <a:rPr lang="en-US" sz="2200" b="1" dirty="0">
                <a:solidFill>
                  <a:srgbClr val="FF0000"/>
                </a:solidFill>
                <a:latin typeface="Courier New" pitchFamily="49" charset="0"/>
                <a:cs typeface="Courier New" pitchFamily="49" charset="0"/>
              </a:rPr>
              <a:t>cite</a:t>
            </a:r>
            <a:r>
              <a:rPr lang="en-US" sz="2200" b="1" dirty="0">
                <a:latin typeface="Courier New" pitchFamily="49" charset="0"/>
                <a:cs typeface="Courier New" pitchFamily="49" charset="0"/>
              </a:rPr>
              <a:t>&gt;</a:t>
            </a:r>
            <a:endParaRPr lang="ru-RU" sz="2200" b="1" dirty="0">
              <a:latin typeface="Courier New" pitchFamily="49" charset="0"/>
              <a:cs typeface="Courier New" pitchFamily="49" charset="0"/>
            </a:endParaRPr>
          </a:p>
        </p:txBody>
      </p:sp>
      <p:sp>
        <p:nvSpPr>
          <p:cNvPr id="30" name="Rectangle 5"/>
          <p:cNvSpPr>
            <a:spLocks noChangeArrowheads="1"/>
          </p:cNvSpPr>
          <p:nvPr/>
        </p:nvSpPr>
        <p:spPr bwMode="auto">
          <a:xfrm>
            <a:off x="379413" y="5518150"/>
            <a:ext cx="3813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200" b="1">
                <a:solidFill>
                  <a:schemeClr val="accent2"/>
                </a:solidFill>
              </a:rPr>
              <a:t>Сокращение </a:t>
            </a:r>
            <a:r>
              <a:rPr lang="ru-RU" altLang="ru-RU" sz="2200"/>
              <a:t>(</a:t>
            </a:r>
            <a:r>
              <a:rPr lang="en-US" altLang="ru-RU" sz="2200" i="1"/>
              <a:t>abbreviation</a:t>
            </a:r>
            <a:r>
              <a:rPr lang="ru-RU" altLang="ru-RU" sz="2200"/>
              <a:t>):</a:t>
            </a:r>
            <a:endParaRPr lang="en-US" altLang="ru-RU" sz="2200"/>
          </a:p>
        </p:txBody>
      </p:sp>
      <p:sp>
        <p:nvSpPr>
          <p:cNvPr id="31" name="Прямоугольник 30"/>
          <p:cNvSpPr/>
          <p:nvPr/>
        </p:nvSpPr>
        <p:spPr>
          <a:xfrm>
            <a:off x="1052513" y="5988050"/>
            <a:ext cx="6497637" cy="430213"/>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200" b="1" dirty="0">
                <a:latin typeface="Courier New" pitchFamily="49" charset="0"/>
                <a:cs typeface="Courier New" pitchFamily="49" charset="0"/>
              </a:rPr>
              <a:t>&lt;</a:t>
            </a:r>
            <a:r>
              <a:rPr lang="en-US" sz="2200" b="1" dirty="0" err="1">
                <a:solidFill>
                  <a:srgbClr val="FF0000"/>
                </a:solidFill>
                <a:latin typeface="Courier New" pitchFamily="49" charset="0"/>
                <a:cs typeface="Courier New" pitchFamily="49" charset="0"/>
              </a:rPr>
              <a:t>abbr</a:t>
            </a:r>
            <a:r>
              <a:rPr lang="en-US" sz="2200" b="1" dirty="0">
                <a:latin typeface="Courier New" pitchFamily="49" charset="0"/>
                <a:cs typeface="Courier New" pitchFamily="49" charset="0"/>
              </a:rPr>
              <a:t>&gt;</a:t>
            </a:r>
            <a:r>
              <a:rPr lang="ru-RU" sz="2200" b="1" dirty="0">
                <a:latin typeface="Courier New" pitchFamily="49" charset="0"/>
                <a:cs typeface="Courier New" pitchFamily="49" charset="0"/>
              </a:rPr>
              <a:t>НИИЧАВО</a:t>
            </a:r>
            <a:r>
              <a:rPr lang="en-US" sz="2200" b="1" dirty="0">
                <a:latin typeface="Courier New" pitchFamily="49" charset="0"/>
                <a:cs typeface="Courier New" pitchFamily="49" charset="0"/>
              </a:rPr>
              <a:t>&lt;/</a:t>
            </a:r>
            <a:r>
              <a:rPr lang="en-US" sz="2200" b="1" dirty="0" err="1">
                <a:solidFill>
                  <a:srgbClr val="FF0000"/>
                </a:solidFill>
                <a:latin typeface="Courier New" pitchFamily="49" charset="0"/>
                <a:cs typeface="Courier New" pitchFamily="49" charset="0"/>
              </a:rPr>
              <a:t>abbr</a:t>
            </a:r>
            <a:r>
              <a:rPr lang="en-US" sz="2200" b="1" dirty="0">
                <a:latin typeface="Courier New" pitchFamily="49" charset="0"/>
                <a:cs typeface="Courier New" pitchFamily="49" charset="0"/>
              </a:rPr>
              <a:t>&gt;</a:t>
            </a:r>
            <a:endParaRPr lang="ru-RU" sz="2200" b="1" dirty="0">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dissolve">
                                      <p:cBhvr>
                                        <p:cTn id="23" dur="500"/>
                                        <p:tgtEl>
                                          <p:spTgt spid="2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dissolve">
                                      <p:cBhvr>
                                        <p:cTn id="26" dur="500"/>
                                        <p:tgtEl>
                                          <p:spTgt spid="2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dissolve">
                                      <p:cBhvr>
                                        <p:cTn id="31" dur="500"/>
                                        <p:tgtEl>
                                          <p:spTgt spid="2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dissolve">
                                      <p:cBhvr>
                                        <p:cTn id="34" dur="500"/>
                                        <p:tgtEl>
                                          <p:spTgt spid="2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dissolve">
                                      <p:cBhvr>
                                        <p:cTn id="39" dur="500"/>
                                        <p:tgtEl>
                                          <p:spTgt spid="28"/>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dissolve">
                                      <p:cBhvr>
                                        <p:cTn id="42" dur="500"/>
                                        <p:tgtEl>
                                          <p:spTgt spid="2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dissolve">
                                      <p:cBhvr>
                                        <p:cTn id="47" dur="500"/>
                                        <p:tgtEl>
                                          <p:spTgt spid="30"/>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dissolve">
                                      <p:cBhvr>
                                        <p:cTn id="5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p:bldP spid="23" grpId="0" animBg="1"/>
      <p:bldP spid="24" grpId="0"/>
      <p:bldP spid="25" grpId="0" animBg="1"/>
      <p:bldP spid="26" grpId="0"/>
      <p:bldP spid="27" grpId="0" animBg="1"/>
      <p:bldP spid="28" grpId="0"/>
      <p:bldP spid="29" grpId="0" animBg="1"/>
      <p:bldP spid="30" grpId="0"/>
      <p:bldP spid="3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Теги форматирования</a:t>
            </a:r>
            <a:endParaRPr lang="ru-RU"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42</a:t>
            </a:fld>
            <a:endParaRPr lang="ru-RU" altLang="ru-RU"/>
          </a:p>
        </p:txBody>
      </p:sp>
      <p:sp>
        <p:nvSpPr>
          <p:cNvPr id="5" name="Rectangle 1"/>
          <p:cNvSpPr>
            <a:spLocks noChangeArrowheads="1"/>
          </p:cNvSpPr>
          <p:nvPr/>
        </p:nvSpPr>
        <p:spPr bwMode="auto">
          <a:xfrm>
            <a:off x="5353386" y="1660192"/>
            <a:ext cx="3246796"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Это жирный текст</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Это strong-текст</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9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Это большой текст</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9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7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1"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Это акцентированный текст</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1"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Это курсив</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7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Это маленький текст</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7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7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Это</a:t>
            </a:r>
            <a:r>
              <a:rPr kumimoji="0" lang="ru-RU" altLang="ru-RU" sz="1800" b="0" i="0" u="none" strike="noStrike" cap="none" normalizeH="0" baseline="-30000" dirty="0" smtClean="0">
                <a:ln>
                  <a:noFill/>
                </a:ln>
                <a:solidFill>
                  <a:srgbClr val="000000"/>
                </a:solidFill>
                <a:effectLst/>
                <a:latin typeface="Times New Roman" panose="02020603050405020304" pitchFamily="18" charset="0"/>
                <a:cs typeface="Times New Roman" panose="02020603050405020304" pitchFamily="18" charset="0"/>
              </a:rPr>
              <a:t> подстрочный</a:t>
            </a:r>
            <a:r>
              <a:rPr kumimoji="0" lang="ru-RU" altLang="ru-RU"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и </a:t>
            </a:r>
            <a:r>
              <a:rPr kumimoji="0" lang="ru-RU" altLang="ru-RU" sz="1800" b="0" i="0" u="none" strike="noStrike" cap="none" normalizeH="0" baseline="30000" dirty="0" err="1" smtClean="0">
                <a:ln>
                  <a:noFill/>
                </a:ln>
                <a:solidFill>
                  <a:srgbClr val="000000"/>
                </a:solidFill>
                <a:effectLst/>
                <a:latin typeface="Times New Roman" panose="02020603050405020304" pitchFamily="18" charset="0"/>
                <a:cs typeface="Times New Roman" panose="02020603050405020304" pitchFamily="18" charset="0"/>
              </a:rPr>
              <a:t>надстрочный</a:t>
            </a:r>
            <a:r>
              <a:rPr kumimoji="0" lang="ru-RU" altLang="ru-RU" sz="18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текст</a:t>
            </a:r>
            <a:endParaRPr kumimoji="0" lang="ru-RU" altLang="ru-RU"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6" name="Прямоугольник 5"/>
          <p:cNvSpPr/>
          <p:nvPr/>
        </p:nvSpPr>
        <p:spPr>
          <a:xfrm>
            <a:off x="201907" y="1264389"/>
            <a:ext cx="4744165" cy="4832092"/>
          </a:xfrm>
          <a:prstGeom prst="rect">
            <a:avLst/>
          </a:prstGeom>
          <a:solidFill>
            <a:srgbClr val="FFFF99"/>
          </a:solidFill>
          <a:effectLst>
            <a:outerShdw blurRad="50800" dist="38100" dir="2700000" algn="tl" rotWithShape="0">
              <a:prstClr val="black">
                <a:alpha val="40000"/>
              </a:prstClr>
            </a:outerShdw>
          </a:effectLst>
        </p:spPr>
        <p:txBody>
          <a:bodyPr wrap="square">
            <a:spAutoFit/>
          </a:bodyPr>
          <a:lstStyle/>
          <a:p>
            <a:r>
              <a:rPr lang="ru-RU" sz="1400" dirty="0">
                <a:latin typeface="Times New Roman" panose="02020603050405020304" pitchFamily="18" charset="0"/>
                <a:cs typeface="Times New Roman" panose="02020603050405020304" pitchFamily="18" charset="0"/>
              </a:rPr>
              <a:t>&lt;</a:t>
            </a:r>
            <a:r>
              <a:rPr lang="ru-RU" sz="1400" dirty="0" err="1">
                <a:latin typeface="Times New Roman" panose="02020603050405020304" pitchFamily="18" charset="0"/>
                <a:cs typeface="Times New Roman" panose="02020603050405020304" pitchFamily="18" charset="0"/>
              </a:rPr>
              <a:t>html</a:t>
            </a:r>
            <a:r>
              <a:rPr lang="ru-RU" sz="1400" dirty="0">
                <a:latin typeface="Times New Roman" panose="02020603050405020304" pitchFamily="18" charset="0"/>
                <a:cs typeface="Times New Roman" panose="02020603050405020304" pitchFamily="18" charset="0"/>
              </a:rPr>
              <a:t>&gt;</a:t>
            </a:r>
          </a:p>
          <a:p>
            <a:r>
              <a:rPr lang="ru-RU" sz="1400" dirty="0">
                <a:latin typeface="Times New Roman" panose="02020603050405020304" pitchFamily="18" charset="0"/>
                <a:cs typeface="Times New Roman" panose="02020603050405020304" pitchFamily="18" charset="0"/>
              </a:rPr>
              <a:t>&lt;</a:t>
            </a:r>
            <a:r>
              <a:rPr lang="ru-RU" sz="1400" dirty="0" err="1">
                <a:latin typeface="Times New Roman" panose="02020603050405020304" pitchFamily="18" charset="0"/>
                <a:cs typeface="Times New Roman" panose="02020603050405020304" pitchFamily="18" charset="0"/>
              </a:rPr>
              <a:t>body</a:t>
            </a:r>
            <a:r>
              <a:rPr lang="ru-RU" sz="1400" dirty="0">
                <a:latin typeface="Times New Roman" panose="02020603050405020304" pitchFamily="18" charset="0"/>
                <a:cs typeface="Times New Roman" panose="02020603050405020304" pitchFamily="18" charset="0"/>
              </a:rPr>
              <a:t>&gt;</a:t>
            </a:r>
          </a:p>
          <a:p>
            <a:endParaRPr lang="ru-RU" sz="1400" dirty="0">
              <a:latin typeface="Times New Roman" panose="02020603050405020304" pitchFamily="18" charset="0"/>
              <a:cs typeface="Times New Roman" panose="02020603050405020304" pitchFamily="18" charset="0"/>
            </a:endParaRPr>
          </a:p>
          <a:p>
            <a:r>
              <a:rPr lang="ru-RU" sz="1600" dirty="0" smtClean="0">
                <a:latin typeface="Times New Roman" panose="02020603050405020304" pitchFamily="18" charset="0"/>
                <a:cs typeface="Times New Roman" panose="02020603050405020304" pitchFamily="18" charset="0"/>
              </a:rPr>
              <a:t> </a:t>
            </a:r>
            <a:r>
              <a:rPr lang="ru-RU" sz="1600" b="1" dirty="0" smtClean="0">
                <a:latin typeface="Times New Roman" panose="02020603050405020304" pitchFamily="18" charset="0"/>
                <a:cs typeface="Times New Roman" panose="02020603050405020304" pitchFamily="18" charset="0"/>
              </a:rPr>
              <a:t>&lt;</a:t>
            </a:r>
            <a:r>
              <a:rPr lang="ru-RU" sz="1600" b="1" dirty="0">
                <a:latin typeface="Times New Roman" panose="02020603050405020304" pitchFamily="18" charset="0"/>
                <a:cs typeface="Times New Roman" panose="02020603050405020304" pitchFamily="18" charset="0"/>
              </a:rPr>
              <a:t>b</a:t>
            </a:r>
            <a:r>
              <a:rPr lang="ru-RU" sz="1600" b="1" dirty="0" smtClean="0">
                <a:latin typeface="Times New Roman" panose="02020603050405020304" pitchFamily="18" charset="0"/>
                <a:cs typeface="Times New Roman" panose="02020603050405020304" pitchFamily="18" charset="0"/>
              </a:rPr>
              <a:t>&gt;</a:t>
            </a:r>
            <a:r>
              <a:rPr lang="ru-RU" sz="1600" dirty="0" smtClean="0">
                <a:latin typeface="Times New Roman" panose="02020603050405020304" pitchFamily="18" charset="0"/>
                <a:cs typeface="Times New Roman" panose="02020603050405020304" pitchFamily="18" charset="0"/>
              </a:rPr>
              <a:t> Это </a:t>
            </a:r>
            <a:r>
              <a:rPr lang="ru-RU" sz="1600" dirty="0">
                <a:latin typeface="Times New Roman" panose="02020603050405020304" pitchFamily="18" charset="0"/>
                <a:cs typeface="Times New Roman" panose="02020603050405020304" pitchFamily="18" charset="0"/>
              </a:rPr>
              <a:t>жирный </a:t>
            </a:r>
            <a:r>
              <a:rPr lang="ru-RU" sz="1600" dirty="0" smtClean="0">
                <a:latin typeface="Times New Roman" panose="02020603050405020304" pitchFamily="18" charset="0"/>
                <a:cs typeface="Times New Roman" panose="02020603050405020304" pitchFamily="18" charset="0"/>
              </a:rPr>
              <a:t>текст </a:t>
            </a:r>
            <a:r>
              <a:rPr lang="ru-RU" sz="1600" b="1" dirty="0">
                <a:latin typeface="Times New Roman" panose="02020603050405020304" pitchFamily="18" charset="0"/>
                <a:cs typeface="Times New Roman" panose="02020603050405020304" pitchFamily="18" charset="0"/>
              </a:rPr>
              <a:t>&lt;/b&gt;</a:t>
            </a:r>
            <a:r>
              <a:rPr lang="ru-RU" sz="1600" dirty="0" smtClean="0">
                <a:latin typeface="Times New Roman" panose="02020603050405020304" pitchFamily="18" charset="0"/>
                <a:cs typeface="Times New Roman" panose="02020603050405020304" pitchFamily="18" charset="0"/>
              </a:rPr>
              <a:t> </a:t>
            </a:r>
          </a:p>
          <a:p>
            <a:endParaRPr lang="ru-RU" sz="1600" dirty="0">
              <a:latin typeface="Times New Roman" panose="02020603050405020304" pitchFamily="18" charset="0"/>
              <a:cs typeface="Times New Roman" panose="02020603050405020304" pitchFamily="18" charset="0"/>
            </a:endParaRPr>
          </a:p>
          <a:p>
            <a:r>
              <a:rPr lang="ru-RU" sz="1600" b="1" dirty="0" smtClean="0">
                <a:latin typeface="Times New Roman" panose="02020603050405020304" pitchFamily="18" charset="0"/>
                <a:cs typeface="Times New Roman" panose="02020603050405020304" pitchFamily="18" charset="0"/>
              </a:rPr>
              <a:t>&lt;</a:t>
            </a:r>
            <a:r>
              <a:rPr lang="ru-RU" sz="1600" b="1" dirty="0" err="1" smtClean="0">
                <a:latin typeface="Times New Roman" panose="02020603050405020304" pitchFamily="18" charset="0"/>
                <a:cs typeface="Times New Roman" panose="02020603050405020304" pitchFamily="18" charset="0"/>
              </a:rPr>
              <a:t>strong</a:t>
            </a:r>
            <a:r>
              <a:rPr lang="ru-RU" sz="1600" b="1" dirty="0" smtClean="0">
                <a:latin typeface="Times New Roman" panose="02020603050405020304" pitchFamily="18" charset="0"/>
                <a:cs typeface="Times New Roman" panose="02020603050405020304" pitchFamily="18" charset="0"/>
              </a:rPr>
              <a:t>&gt;</a:t>
            </a:r>
            <a:r>
              <a:rPr lang="ru-RU" sz="1600" dirty="0" smtClean="0">
                <a:latin typeface="Times New Roman" panose="02020603050405020304" pitchFamily="18" charset="0"/>
                <a:cs typeface="Times New Roman" panose="02020603050405020304" pitchFamily="18" charset="0"/>
              </a:rPr>
              <a:t>Это strong-текст </a:t>
            </a:r>
            <a:r>
              <a:rPr lang="ru-RU" sz="1600" b="1" dirty="0">
                <a:latin typeface="Times New Roman" panose="02020603050405020304" pitchFamily="18" charset="0"/>
                <a:cs typeface="Times New Roman" panose="02020603050405020304" pitchFamily="18" charset="0"/>
              </a:rPr>
              <a:t>&lt;/</a:t>
            </a:r>
            <a:r>
              <a:rPr lang="ru-RU" sz="1600" b="1" dirty="0" err="1">
                <a:latin typeface="Times New Roman" panose="02020603050405020304" pitchFamily="18" charset="0"/>
                <a:cs typeface="Times New Roman" panose="02020603050405020304" pitchFamily="18" charset="0"/>
              </a:rPr>
              <a:t>strong</a:t>
            </a:r>
            <a:r>
              <a:rPr lang="ru-RU" sz="1600" b="1" dirty="0" smtClean="0">
                <a:latin typeface="Times New Roman" panose="02020603050405020304" pitchFamily="18" charset="0"/>
                <a:cs typeface="Times New Roman" panose="02020603050405020304" pitchFamily="18" charset="0"/>
              </a:rPr>
              <a:t>&gt; </a:t>
            </a:r>
            <a:endParaRPr lang="ru-RU" sz="1600" dirty="0" smtClean="0">
              <a:latin typeface="Times New Roman" panose="02020603050405020304" pitchFamily="18" charset="0"/>
              <a:cs typeface="Times New Roman" panose="02020603050405020304" pitchFamily="18" charset="0"/>
            </a:endParaRPr>
          </a:p>
          <a:p>
            <a:endParaRPr lang="ru-RU" sz="1600" dirty="0">
              <a:latin typeface="Times New Roman" panose="02020603050405020304" pitchFamily="18" charset="0"/>
              <a:cs typeface="Times New Roman" panose="02020603050405020304" pitchFamily="18" charset="0"/>
            </a:endParaRPr>
          </a:p>
          <a:p>
            <a:r>
              <a:rPr lang="ru-RU" sz="1600" dirty="0" smtClean="0">
                <a:latin typeface="Times New Roman" panose="02020603050405020304" pitchFamily="18" charset="0"/>
                <a:cs typeface="Times New Roman" panose="02020603050405020304" pitchFamily="18" charset="0"/>
              </a:rPr>
              <a:t> </a:t>
            </a:r>
            <a:r>
              <a:rPr lang="ru-RU" sz="1600" b="1" dirty="0" smtClean="0">
                <a:latin typeface="Times New Roman" panose="02020603050405020304" pitchFamily="18" charset="0"/>
                <a:cs typeface="Times New Roman" panose="02020603050405020304" pitchFamily="18" charset="0"/>
              </a:rPr>
              <a:t>&lt;</a:t>
            </a:r>
            <a:r>
              <a:rPr lang="ru-RU" sz="1600" b="1" dirty="0" err="1" smtClean="0">
                <a:latin typeface="Times New Roman" panose="02020603050405020304" pitchFamily="18" charset="0"/>
                <a:cs typeface="Times New Roman" panose="02020603050405020304" pitchFamily="18" charset="0"/>
              </a:rPr>
              <a:t>big</a:t>
            </a:r>
            <a:r>
              <a:rPr lang="ru-RU" sz="1600" b="1" dirty="0" smtClean="0">
                <a:latin typeface="Times New Roman" panose="02020603050405020304" pitchFamily="18" charset="0"/>
                <a:cs typeface="Times New Roman" panose="02020603050405020304" pitchFamily="18" charset="0"/>
              </a:rPr>
              <a:t>&gt; </a:t>
            </a:r>
            <a:r>
              <a:rPr lang="ru-RU" sz="1600" dirty="0" smtClean="0">
                <a:latin typeface="Times New Roman" panose="02020603050405020304" pitchFamily="18" charset="0"/>
                <a:cs typeface="Times New Roman" panose="02020603050405020304" pitchFamily="18" charset="0"/>
              </a:rPr>
              <a:t>Это </a:t>
            </a:r>
            <a:r>
              <a:rPr lang="ru-RU" sz="1600" dirty="0">
                <a:latin typeface="Times New Roman" panose="02020603050405020304" pitchFamily="18" charset="0"/>
                <a:cs typeface="Times New Roman" panose="02020603050405020304" pitchFamily="18" charset="0"/>
              </a:rPr>
              <a:t>большой </a:t>
            </a:r>
            <a:r>
              <a:rPr lang="ru-RU" sz="1600" dirty="0" smtClean="0">
                <a:latin typeface="Times New Roman" panose="02020603050405020304" pitchFamily="18" charset="0"/>
                <a:cs typeface="Times New Roman" panose="02020603050405020304" pitchFamily="18" charset="0"/>
              </a:rPr>
              <a:t>текст </a:t>
            </a:r>
            <a:r>
              <a:rPr lang="ru-RU" sz="1600" b="1" dirty="0" smtClean="0">
                <a:latin typeface="Times New Roman" panose="02020603050405020304" pitchFamily="18" charset="0"/>
                <a:cs typeface="Times New Roman" panose="02020603050405020304" pitchFamily="18" charset="0"/>
              </a:rPr>
              <a:t>&lt;/</a:t>
            </a:r>
            <a:r>
              <a:rPr lang="ru-RU" sz="1600" b="1" dirty="0" err="1">
                <a:latin typeface="Times New Roman" panose="02020603050405020304" pitchFamily="18" charset="0"/>
                <a:cs typeface="Times New Roman" panose="02020603050405020304" pitchFamily="18" charset="0"/>
              </a:rPr>
              <a:t>big</a:t>
            </a:r>
            <a:r>
              <a:rPr lang="ru-RU" sz="1600" b="1" dirty="0" smtClean="0">
                <a:latin typeface="Times New Roman" panose="02020603050405020304" pitchFamily="18" charset="0"/>
                <a:cs typeface="Times New Roman" panose="02020603050405020304" pitchFamily="18" charset="0"/>
              </a:rPr>
              <a:t>&gt; </a:t>
            </a:r>
            <a:endParaRPr lang="ru-RU" sz="1600" dirty="0" smtClean="0">
              <a:latin typeface="Times New Roman" panose="02020603050405020304" pitchFamily="18" charset="0"/>
              <a:cs typeface="Times New Roman" panose="02020603050405020304" pitchFamily="18" charset="0"/>
            </a:endParaRPr>
          </a:p>
          <a:p>
            <a:endParaRPr lang="ru-RU" sz="1600" dirty="0">
              <a:latin typeface="Times New Roman" panose="02020603050405020304" pitchFamily="18" charset="0"/>
              <a:cs typeface="Times New Roman" panose="02020603050405020304" pitchFamily="18" charset="0"/>
            </a:endParaRPr>
          </a:p>
          <a:p>
            <a:r>
              <a:rPr lang="ru-RU" sz="1600" dirty="0" smtClean="0">
                <a:latin typeface="Times New Roman" panose="02020603050405020304" pitchFamily="18" charset="0"/>
                <a:cs typeface="Times New Roman" panose="02020603050405020304" pitchFamily="18" charset="0"/>
              </a:rPr>
              <a:t> </a:t>
            </a:r>
            <a:r>
              <a:rPr lang="ru-RU" sz="1600" b="1" dirty="0" smtClean="0">
                <a:latin typeface="Times New Roman" panose="02020603050405020304" pitchFamily="18" charset="0"/>
                <a:cs typeface="Times New Roman" panose="02020603050405020304" pitchFamily="18" charset="0"/>
              </a:rPr>
              <a:t>&lt;</a:t>
            </a:r>
            <a:r>
              <a:rPr lang="ru-RU" sz="1600" b="1" dirty="0" err="1">
                <a:latin typeface="Times New Roman" panose="02020603050405020304" pitchFamily="18" charset="0"/>
                <a:cs typeface="Times New Roman" panose="02020603050405020304" pitchFamily="18" charset="0"/>
              </a:rPr>
              <a:t>em</a:t>
            </a:r>
            <a:r>
              <a:rPr lang="ru-RU" sz="1600" b="1" dirty="0" smtClean="0">
                <a:latin typeface="Times New Roman" panose="02020603050405020304" pitchFamily="18" charset="0"/>
                <a:cs typeface="Times New Roman" panose="02020603050405020304" pitchFamily="18" charset="0"/>
              </a:rPr>
              <a:t>&gt;</a:t>
            </a:r>
            <a:r>
              <a:rPr lang="ru-RU" sz="1600" dirty="0" smtClean="0">
                <a:latin typeface="Times New Roman" panose="02020603050405020304" pitchFamily="18" charset="0"/>
                <a:cs typeface="Times New Roman" panose="02020603050405020304" pitchFamily="18" charset="0"/>
              </a:rPr>
              <a:t> Это </a:t>
            </a:r>
            <a:r>
              <a:rPr lang="ru-RU" sz="1600" dirty="0">
                <a:latin typeface="Times New Roman" panose="02020603050405020304" pitchFamily="18" charset="0"/>
                <a:cs typeface="Times New Roman" panose="02020603050405020304" pitchFamily="18" charset="0"/>
              </a:rPr>
              <a:t>акцентированный </a:t>
            </a:r>
            <a:r>
              <a:rPr lang="ru-RU" sz="1600" dirty="0" smtClean="0">
                <a:latin typeface="Times New Roman" panose="02020603050405020304" pitchFamily="18" charset="0"/>
                <a:cs typeface="Times New Roman" panose="02020603050405020304" pitchFamily="18" charset="0"/>
              </a:rPr>
              <a:t>текст </a:t>
            </a:r>
            <a:r>
              <a:rPr lang="ru-RU" sz="1600" b="1" dirty="0" smtClean="0">
                <a:latin typeface="Times New Roman" panose="02020603050405020304" pitchFamily="18" charset="0"/>
                <a:cs typeface="Times New Roman" panose="02020603050405020304" pitchFamily="18" charset="0"/>
              </a:rPr>
              <a:t>&lt;/</a:t>
            </a:r>
            <a:r>
              <a:rPr lang="ru-RU" sz="1600" b="1" dirty="0" err="1">
                <a:latin typeface="Times New Roman" panose="02020603050405020304" pitchFamily="18" charset="0"/>
                <a:cs typeface="Times New Roman" panose="02020603050405020304" pitchFamily="18" charset="0"/>
              </a:rPr>
              <a:t>em</a:t>
            </a:r>
            <a:r>
              <a:rPr lang="ru-RU" sz="1600" b="1" dirty="0" smtClean="0">
                <a:latin typeface="Times New Roman" panose="02020603050405020304" pitchFamily="18" charset="0"/>
                <a:cs typeface="Times New Roman" panose="02020603050405020304" pitchFamily="18" charset="0"/>
              </a:rPr>
              <a:t>&gt; </a:t>
            </a:r>
          </a:p>
          <a:p>
            <a:endParaRPr lang="ru-RU" sz="1600" dirty="0">
              <a:latin typeface="Times New Roman" panose="02020603050405020304" pitchFamily="18" charset="0"/>
              <a:cs typeface="Times New Roman" panose="02020603050405020304" pitchFamily="18" charset="0"/>
            </a:endParaRPr>
          </a:p>
          <a:p>
            <a:r>
              <a:rPr lang="ru-RU" sz="1600" dirty="0" smtClean="0">
                <a:latin typeface="Times New Roman" panose="02020603050405020304" pitchFamily="18" charset="0"/>
                <a:cs typeface="Times New Roman" panose="02020603050405020304" pitchFamily="18" charset="0"/>
              </a:rPr>
              <a:t> </a:t>
            </a:r>
            <a:r>
              <a:rPr lang="ru-RU" sz="1600" b="1" dirty="0" smtClean="0">
                <a:latin typeface="Times New Roman" panose="02020603050405020304" pitchFamily="18" charset="0"/>
                <a:cs typeface="Times New Roman" panose="02020603050405020304" pitchFamily="18" charset="0"/>
              </a:rPr>
              <a:t>&lt;</a:t>
            </a:r>
            <a:r>
              <a:rPr lang="ru-RU" sz="1600" b="1" dirty="0">
                <a:latin typeface="Times New Roman" panose="02020603050405020304" pitchFamily="18" charset="0"/>
                <a:cs typeface="Times New Roman" panose="02020603050405020304" pitchFamily="18" charset="0"/>
              </a:rPr>
              <a:t>i</a:t>
            </a:r>
            <a:r>
              <a:rPr lang="ru-RU" sz="1600" b="1" dirty="0" smtClean="0">
                <a:latin typeface="Times New Roman" panose="02020603050405020304" pitchFamily="18" charset="0"/>
                <a:cs typeface="Times New Roman" panose="02020603050405020304" pitchFamily="18" charset="0"/>
              </a:rPr>
              <a:t>&gt;</a:t>
            </a:r>
            <a:r>
              <a:rPr lang="ru-RU" sz="1600" dirty="0" smtClean="0">
                <a:latin typeface="Times New Roman" panose="02020603050405020304" pitchFamily="18" charset="0"/>
                <a:cs typeface="Times New Roman" panose="02020603050405020304" pitchFamily="18" charset="0"/>
              </a:rPr>
              <a:t> Это курсив </a:t>
            </a:r>
            <a:r>
              <a:rPr lang="ru-RU" sz="1600" b="1" dirty="0" smtClean="0">
                <a:latin typeface="Times New Roman" panose="02020603050405020304" pitchFamily="18" charset="0"/>
                <a:cs typeface="Times New Roman" panose="02020603050405020304" pitchFamily="18" charset="0"/>
              </a:rPr>
              <a:t>&lt;/</a:t>
            </a:r>
            <a:r>
              <a:rPr lang="ru-RU" sz="1600" b="1" dirty="0">
                <a:latin typeface="Times New Roman" panose="02020603050405020304" pitchFamily="18" charset="0"/>
                <a:cs typeface="Times New Roman" panose="02020603050405020304" pitchFamily="18" charset="0"/>
              </a:rPr>
              <a:t>i</a:t>
            </a:r>
            <a:r>
              <a:rPr lang="ru-RU" sz="1600" b="1" dirty="0" smtClean="0">
                <a:latin typeface="Times New Roman" panose="02020603050405020304" pitchFamily="18" charset="0"/>
                <a:cs typeface="Times New Roman" panose="02020603050405020304" pitchFamily="18" charset="0"/>
              </a:rPr>
              <a:t>&gt;</a:t>
            </a:r>
            <a:r>
              <a:rPr lang="ru-RU" sz="1600" dirty="0" smtClean="0">
                <a:latin typeface="Times New Roman" panose="02020603050405020304" pitchFamily="18" charset="0"/>
                <a:cs typeface="Times New Roman" panose="02020603050405020304" pitchFamily="18" charset="0"/>
              </a:rPr>
              <a:t> </a:t>
            </a:r>
          </a:p>
          <a:p>
            <a:endParaRPr lang="ru-RU" sz="1600" dirty="0">
              <a:latin typeface="Times New Roman" panose="02020603050405020304" pitchFamily="18" charset="0"/>
              <a:cs typeface="Times New Roman" panose="02020603050405020304" pitchFamily="18" charset="0"/>
            </a:endParaRPr>
          </a:p>
          <a:p>
            <a:r>
              <a:rPr lang="ru-RU" sz="1600" b="1" dirty="0" smtClean="0">
                <a:latin typeface="Times New Roman" panose="02020603050405020304" pitchFamily="18" charset="0"/>
                <a:cs typeface="Times New Roman" panose="02020603050405020304" pitchFamily="18" charset="0"/>
              </a:rPr>
              <a:t>&lt;</a:t>
            </a:r>
            <a:r>
              <a:rPr lang="ru-RU" sz="1600" b="1" dirty="0" err="1" smtClean="0">
                <a:latin typeface="Times New Roman" panose="02020603050405020304" pitchFamily="18" charset="0"/>
                <a:cs typeface="Times New Roman" panose="02020603050405020304" pitchFamily="18" charset="0"/>
              </a:rPr>
              <a:t>small</a:t>
            </a:r>
            <a:r>
              <a:rPr lang="ru-RU" sz="1600" b="1" dirty="0" smtClean="0">
                <a:latin typeface="Times New Roman" panose="02020603050405020304" pitchFamily="18" charset="0"/>
                <a:cs typeface="Times New Roman" panose="02020603050405020304" pitchFamily="18" charset="0"/>
              </a:rPr>
              <a:t>&gt; </a:t>
            </a:r>
            <a:r>
              <a:rPr lang="ru-RU" sz="1600" dirty="0" smtClean="0">
                <a:latin typeface="Times New Roman" panose="02020603050405020304" pitchFamily="18" charset="0"/>
                <a:cs typeface="Times New Roman" panose="02020603050405020304" pitchFamily="18" charset="0"/>
              </a:rPr>
              <a:t>Это </a:t>
            </a:r>
            <a:r>
              <a:rPr lang="ru-RU" sz="1600" dirty="0">
                <a:latin typeface="Times New Roman" panose="02020603050405020304" pitchFamily="18" charset="0"/>
                <a:cs typeface="Times New Roman" panose="02020603050405020304" pitchFamily="18" charset="0"/>
              </a:rPr>
              <a:t>маленький </a:t>
            </a:r>
            <a:r>
              <a:rPr lang="ru-RU" sz="1600" dirty="0" smtClean="0">
                <a:latin typeface="Times New Roman" panose="02020603050405020304" pitchFamily="18" charset="0"/>
                <a:cs typeface="Times New Roman" panose="02020603050405020304" pitchFamily="18" charset="0"/>
              </a:rPr>
              <a:t>текст </a:t>
            </a:r>
            <a:r>
              <a:rPr lang="ru-RU" sz="1600" b="1" dirty="0" smtClean="0">
                <a:latin typeface="Times New Roman" panose="02020603050405020304" pitchFamily="18" charset="0"/>
                <a:cs typeface="Times New Roman" panose="02020603050405020304" pitchFamily="18" charset="0"/>
              </a:rPr>
              <a:t>&lt;/</a:t>
            </a:r>
            <a:r>
              <a:rPr lang="ru-RU" sz="1600" b="1" dirty="0" err="1">
                <a:latin typeface="Times New Roman" panose="02020603050405020304" pitchFamily="18" charset="0"/>
                <a:cs typeface="Times New Roman" panose="02020603050405020304" pitchFamily="18" charset="0"/>
              </a:rPr>
              <a:t>small</a:t>
            </a:r>
            <a:r>
              <a:rPr lang="ru-RU" sz="1600" b="1" dirty="0" smtClean="0">
                <a:latin typeface="Times New Roman" panose="02020603050405020304" pitchFamily="18" charset="0"/>
                <a:cs typeface="Times New Roman" panose="02020603050405020304" pitchFamily="18" charset="0"/>
              </a:rPr>
              <a:t>&gt; </a:t>
            </a:r>
            <a:endParaRPr lang="ru-RU" sz="1600" dirty="0">
              <a:latin typeface="Times New Roman" panose="02020603050405020304" pitchFamily="18" charset="0"/>
              <a:cs typeface="Times New Roman" panose="02020603050405020304" pitchFamily="18" charset="0"/>
            </a:endParaRPr>
          </a:p>
          <a:p>
            <a:endParaRPr lang="ru-RU" sz="1600" dirty="0" smtClean="0">
              <a:latin typeface="Times New Roman" panose="02020603050405020304" pitchFamily="18" charset="0"/>
              <a:cs typeface="Times New Roman" panose="02020603050405020304" pitchFamily="18" charset="0"/>
            </a:endParaRPr>
          </a:p>
          <a:p>
            <a:r>
              <a:rPr lang="ru-RU" sz="1600" dirty="0" smtClean="0">
                <a:latin typeface="Times New Roman" panose="02020603050405020304" pitchFamily="18" charset="0"/>
                <a:cs typeface="Times New Roman" panose="02020603050405020304" pitchFamily="18" charset="0"/>
              </a:rPr>
              <a:t>Это </a:t>
            </a:r>
            <a:r>
              <a:rPr lang="ru-RU" sz="1600" b="1" dirty="0" smtClean="0">
                <a:latin typeface="Times New Roman" panose="02020603050405020304" pitchFamily="18" charset="0"/>
                <a:cs typeface="Times New Roman" panose="02020603050405020304" pitchFamily="18" charset="0"/>
              </a:rPr>
              <a:t>&lt;</a:t>
            </a:r>
            <a:r>
              <a:rPr lang="ru-RU" sz="1600" b="1" dirty="0" err="1">
                <a:latin typeface="Times New Roman" panose="02020603050405020304" pitchFamily="18" charset="0"/>
                <a:cs typeface="Times New Roman" panose="02020603050405020304" pitchFamily="18" charset="0"/>
              </a:rPr>
              <a:t>sub</a:t>
            </a:r>
            <a:r>
              <a:rPr lang="ru-RU" sz="1600" b="1" dirty="0">
                <a:latin typeface="Times New Roman" panose="02020603050405020304" pitchFamily="18" charset="0"/>
                <a:cs typeface="Times New Roman" panose="02020603050405020304" pitchFamily="18" charset="0"/>
              </a:rPr>
              <a:t>&gt; </a:t>
            </a:r>
            <a:r>
              <a:rPr lang="ru-RU" sz="1600" b="1" dirty="0" smtClean="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подстрочный </a:t>
            </a:r>
            <a:r>
              <a:rPr lang="ru-RU" sz="1600" b="1" dirty="0" smtClean="0">
                <a:latin typeface="Times New Roman" panose="02020603050405020304" pitchFamily="18" charset="0"/>
                <a:cs typeface="Times New Roman" panose="02020603050405020304" pitchFamily="18" charset="0"/>
              </a:rPr>
              <a:t>&lt;/</a:t>
            </a:r>
            <a:r>
              <a:rPr lang="ru-RU" sz="1600" b="1" dirty="0" err="1">
                <a:latin typeface="Times New Roman" panose="02020603050405020304" pitchFamily="18" charset="0"/>
                <a:cs typeface="Times New Roman" panose="02020603050405020304" pitchFamily="18" charset="0"/>
              </a:rPr>
              <a:t>sub</a:t>
            </a:r>
            <a:r>
              <a:rPr lang="ru-RU" sz="1600" b="1" dirty="0" smtClean="0">
                <a:latin typeface="Times New Roman" panose="02020603050405020304" pitchFamily="18" charset="0"/>
                <a:cs typeface="Times New Roman" panose="02020603050405020304" pitchFamily="18" charset="0"/>
              </a:rPr>
              <a:t>&gt;  </a:t>
            </a:r>
            <a:r>
              <a:rPr lang="ru-RU" sz="1600" dirty="0">
                <a:latin typeface="Times New Roman" panose="02020603050405020304" pitchFamily="18" charset="0"/>
                <a:cs typeface="Times New Roman" panose="02020603050405020304" pitchFamily="18" charset="0"/>
              </a:rPr>
              <a:t>и </a:t>
            </a:r>
            <a:endParaRPr lang="ru-RU" sz="1600" dirty="0" smtClean="0">
              <a:latin typeface="Times New Roman" panose="02020603050405020304" pitchFamily="18" charset="0"/>
              <a:cs typeface="Times New Roman" panose="02020603050405020304" pitchFamily="18" charset="0"/>
            </a:endParaRPr>
          </a:p>
          <a:p>
            <a:r>
              <a:rPr lang="ru-RU" sz="1600" b="1" dirty="0" smtClean="0">
                <a:latin typeface="Times New Roman" panose="02020603050405020304" pitchFamily="18" charset="0"/>
                <a:cs typeface="Times New Roman" panose="02020603050405020304" pitchFamily="18" charset="0"/>
              </a:rPr>
              <a:t>&lt;</a:t>
            </a:r>
            <a:r>
              <a:rPr lang="ru-RU" sz="1600" b="1" dirty="0" err="1">
                <a:latin typeface="Times New Roman" panose="02020603050405020304" pitchFamily="18" charset="0"/>
                <a:cs typeface="Times New Roman" panose="02020603050405020304" pitchFamily="18" charset="0"/>
              </a:rPr>
              <a:t>sup</a:t>
            </a:r>
            <a:r>
              <a:rPr lang="ru-RU" sz="1600" b="1" dirty="0" smtClean="0">
                <a:latin typeface="Times New Roman" panose="02020603050405020304" pitchFamily="18" charset="0"/>
                <a:cs typeface="Times New Roman" panose="02020603050405020304" pitchFamily="18" charset="0"/>
              </a:rPr>
              <a:t>&gt; </a:t>
            </a:r>
            <a:r>
              <a:rPr lang="ru-RU" sz="1600" dirty="0" smtClean="0">
                <a:latin typeface="Times New Roman" panose="02020603050405020304" pitchFamily="18" charset="0"/>
                <a:cs typeface="Times New Roman" panose="02020603050405020304" pitchFamily="18" charset="0"/>
              </a:rPr>
              <a:t>надстрочный </a:t>
            </a:r>
            <a:r>
              <a:rPr lang="ru-RU" sz="1600" b="1" dirty="0" smtClean="0">
                <a:latin typeface="Times New Roman" panose="02020603050405020304" pitchFamily="18" charset="0"/>
                <a:cs typeface="Times New Roman" panose="02020603050405020304" pitchFamily="18" charset="0"/>
              </a:rPr>
              <a:t>&lt;/</a:t>
            </a:r>
            <a:r>
              <a:rPr lang="ru-RU" sz="1600" b="1" dirty="0" err="1">
                <a:latin typeface="Times New Roman" panose="02020603050405020304" pitchFamily="18" charset="0"/>
                <a:cs typeface="Times New Roman" panose="02020603050405020304" pitchFamily="18" charset="0"/>
              </a:rPr>
              <a:t>su</a:t>
            </a:r>
            <a:r>
              <a:rPr lang="ru-RU" sz="1600" dirty="0" err="1">
                <a:latin typeface="Times New Roman" panose="02020603050405020304" pitchFamily="18" charset="0"/>
                <a:cs typeface="Times New Roman" panose="02020603050405020304" pitchFamily="18" charset="0"/>
              </a:rPr>
              <a:t>p</a:t>
            </a:r>
            <a:r>
              <a:rPr lang="ru-RU" sz="1600" dirty="0" smtClean="0">
                <a:latin typeface="Times New Roman" panose="02020603050405020304" pitchFamily="18" charset="0"/>
                <a:cs typeface="Times New Roman" panose="02020603050405020304" pitchFamily="18" charset="0"/>
              </a:rPr>
              <a:t>&gt; текст</a:t>
            </a:r>
            <a:endParaRPr lang="ru-RU" sz="1600" dirty="0">
              <a:latin typeface="Times New Roman" panose="02020603050405020304" pitchFamily="18" charset="0"/>
              <a:cs typeface="Times New Roman" panose="02020603050405020304" pitchFamily="18" charset="0"/>
            </a:endParaRPr>
          </a:p>
          <a:p>
            <a:endParaRPr lang="ru-RU" sz="1400" dirty="0">
              <a:latin typeface="Times New Roman" panose="02020603050405020304" pitchFamily="18" charset="0"/>
              <a:cs typeface="Times New Roman" panose="02020603050405020304" pitchFamily="18" charset="0"/>
            </a:endParaRPr>
          </a:p>
          <a:p>
            <a:r>
              <a:rPr lang="ru-RU" sz="1400" dirty="0">
                <a:latin typeface="Times New Roman" panose="02020603050405020304" pitchFamily="18" charset="0"/>
                <a:cs typeface="Times New Roman" panose="02020603050405020304" pitchFamily="18" charset="0"/>
              </a:rPr>
              <a:t>&lt;/</a:t>
            </a:r>
            <a:r>
              <a:rPr lang="ru-RU" sz="1400" dirty="0" err="1">
                <a:latin typeface="Times New Roman" panose="02020603050405020304" pitchFamily="18" charset="0"/>
                <a:cs typeface="Times New Roman" panose="02020603050405020304" pitchFamily="18" charset="0"/>
              </a:rPr>
              <a:t>body</a:t>
            </a:r>
            <a:r>
              <a:rPr lang="ru-RU" sz="1400" dirty="0">
                <a:latin typeface="Times New Roman" panose="02020603050405020304" pitchFamily="18" charset="0"/>
                <a:cs typeface="Times New Roman" panose="02020603050405020304" pitchFamily="18" charset="0"/>
              </a:rPr>
              <a:t>&gt;</a:t>
            </a:r>
          </a:p>
          <a:p>
            <a:r>
              <a:rPr lang="ru-RU" sz="1400" dirty="0">
                <a:latin typeface="Times New Roman" panose="02020603050405020304" pitchFamily="18" charset="0"/>
                <a:cs typeface="Times New Roman" panose="02020603050405020304" pitchFamily="18" charset="0"/>
              </a:rPr>
              <a:t>&lt;/</a:t>
            </a:r>
            <a:r>
              <a:rPr lang="ru-RU" sz="1400" dirty="0" err="1">
                <a:latin typeface="Times New Roman" panose="02020603050405020304" pitchFamily="18" charset="0"/>
                <a:cs typeface="Times New Roman" panose="02020603050405020304" pitchFamily="18" charset="0"/>
              </a:rPr>
              <a:t>html</a:t>
            </a:r>
            <a:r>
              <a:rPr lang="ru-RU" sz="1400" dirty="0">
                <a:latin typeface="Times New Roman" panose="02020603050405020304" pitchFamily="18" charset="0"/>
                <a:cs typeface="Times New Roman" panose="02020603050405020304" pitchFamily="18" charset="0"/>
              </a:rPr>
              <a:t>&gt;</a:t>
            </a:r>
          </a:p>
        </p:txBody>
      </p:sp>
      <p:sp>
        <p:nvSpPr>
          <p:cNvPr id="7" name="Text Box 7"/>
          <p:cNvSpPr txBox="1">
            <a:spLocks noChangeArrowheads="1"/>
          </p:cNvSpPr>
          <p:nvPr/>
        </p:nvSpPr>
        <p:spPr bwMode="auto">
          <a:xfrm>
            <a:off x="5971524" y="1262220"/>
            <a:ext cx="14045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ru-RU" altLang="ru-RU" sz="1400" u="none" dirty="0"/>
              <a:t>Отображение</a:t>
            </a:r>
          </a:p>
        </p:txBody>
      </p:sp>
    </p:spTree>
    <p:extLst>
      <p:ext uri="{BB962C8B-B14F-4D97-AF65-F5344CB8AC3E}">
        <p14:creationId xmlns:p14="http://schemas.microsoft.com/office/powerpoint/2010/main" val="306028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0718" y="301272"/>
            <a:ext cx="8826932" cy="471086"/>
          </a:xfrm>
        </p:spPr>
        <p:txBody>
          <a:bodyPr/>
          <a:lstStyle/>
          <a:p>
            <a:r>
              <a:rPr lang="ru-RU" sz="1600" b="0" dirty="0">
                <a:solidFill>
                  <a:schemeClr val="accent6">
                    <a:lumMod val="60000"/>
                    <a:lumOff val="40000"/>
                  </a:schemeClr>
                </a:solidFill>
              </a:rPr>
              <a:t>Эти теги часто используются для отображения </a:t>
            </a:r>
            <a:r>
              <a:rPr lang="ru-RU" sz="1600" dirty="0" smtClean="0">
                <a:solidFill>
                  <a:schemeClr val="accent6">
                    <a:lumMod val="60000"/>
                    <a:lumOff val="40000"/>
                  </a:schemeClr>
                </a:solidFill>
              </a:rPr>
              <a:t>компьютерного / программного кода</a:t>
            </a:r>
            <a:endParaRPr lang="ru-RU" sz="1600" dirty="0">
              <a:solidFill>
                <a:schemeClr val="accent6">
                  <a:lumMod val="60000"/>
                  <a:lumOff val="40000"/>
                </a:schemeClr>
              </a:solidFill>
            </a:endParaRPr>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43</a:t>
            </a:fld>
            <a:endParaRPr lang="ru-RU" altLang="ru-RU"/>
          </a:p>
        </p:txBody>
      </p:sp>
      <p:sp>
        <p:nvSpPr>
          <p:cNvPr id="5" name="Rectangle 1"/>
          <p:cNvSpPr>
            <a:spLocks noChangeArrowheads="1"/>
          </p:cNvSpPr>
          <p:nvPr/>
        </p:nvSpPr>
        <p:spPr bwMode="auto">
          <a:xfrm>
            <a:off x="4971245" y="2025528"/>
            <a:ext cx="3915178"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smtClean="0">
                <a:ln>
                  <a:noFill/>
                </a:ln>
                <a:solidFill>
                  <a:srgbClr val="000000"/>
                </a:solidFill>
                <a:effectLst/>
                <a:latin typeface="Arial Unicode MS" panose="020B0604020202020204" pitchFamily="34" charset="-128"/>
              </a:rPr>
              <a:t>Компьютерный код</a:t>
            </a:r>
            <a:r>
              <a:rPr kumimoji="0" lang="ru-RU" altLang="ru-RU"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smtClean="0">
                <a:ln>
                  <a:noFill/>
                </a:ln>
                <a:solidFill>
                  <a:schemeClr val="tx1"/>
                </a:solidFill>
                <a:effectLst/>
              </a:rPr>
              <a:t/>
            </a:r>
            <a:br>
              <a:rPr kumimoji="0" lang="ru-RU" altLang="ru-RU" b="0" i="0" u="none" strike="noStrike" cap="none" normalizeH="0" baseline="0" dirty="0" smtClean="0">
                <a:ln>
                  <a:noFill/>
                </a:ln>
                <a:solidFill>
                  <a:schemeClr val="tx1"/>
                </a:solidFill>
                <a:effectLst/>
              </a:rPr>
            </a:br>
            <a:r>
              <a:rPr kumimoji="0" lang="ru-RU" altLang="ru-RU" b="0" i="0" u="none" strike="noStrike" cap="none" normalizeH="0" baseline="0" dirty="0" smtClean="0">
                <a:ln>
                  <a:noFill/>
                </a:ln>
                <a:solidFill>
                  <a:srgbClr val="000000"/>
                </a:solidFill>
                <a:effectLst/>
                <a:latin typeface="Arial Unicode MS" panose="020B0604020202020204" pitchFamily="34" charset="-128"/>
              </a:rPr>
              <a:t>Ввод с клавиатуры</a:t>
            </a:r>
            <a:r>
              <a:rPr kumimoji="0" lang="ru-RU" altLang="ru-RU"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smtClean="0">
                <a:ln>
                  <a:noFill/>
                </a:ln>
                <a:solidFill>
                  <a:schemeClr val="tx1"/>
                </a:solidFill>
                <a:effectLst/>
              </a:rPr>
              <a:t/>
            </a:r>
            <a:br>
              <a:rPr kumimoji="0" lang="ru-RU" altLang="ru-RU" b="0" i="0" u="none" strike="noStrike" cap="none" normalizeH="0" baseline="0" dirty="0" smtClean="0">
                <a:ln>
                  <a:noFill/>
                </a:ln>
                <a:solidFill>
                  <a:schemeClr val="tx1"/>
                </a:solidFill>
                <a:effectLst/>
              </a:rPr>
            </a:br>
            <a:r>
              <a:rPr kumimoji="0" lang="ru-RU" altLang="ru-RU" b="0" i="0" u="none" strike="noStrike" cap="none" normalizeH="0" baseline="0" dirty="0" smtClean="0">
                <a:ln>
                  <a:noFill/>
                </a:ln>
                <a:solidFill>
                  <a:srgbClr val="000000"/>
                </a:solidFill>
                <a:effectLst/>
                <a:latin typeface="Arial Unicode MS" panose="020B0604020202020204" pitchFamily="34" charset="-128"/>
              </a:rPr>
              <a:t>Текст телетайпа</a:t>
            </a:r>
            <a:r>
              <a:rPr kumimoji="0" lang="ru-RU" altLang="ru-RU"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smtClean="0">
                <a:ln>
                  <a:noFill/>
                </a:ln>
                <a:solidFill>
                  <a:schemeClr val="tx1"/>
                </a:solidFill>
                <a:effectLst/>
              </a:rPr>
              <a:t/>
            </a:r>
            <a:br>
              <a:rPr kumimoji="0" lang="ru-RU" altLang="ru-RU" b="0" i="0" u="none" strike="noStrike" cap="none" normalizeH="0" baseline="0" dirty="0" smtClean="0">
                <a:ln>
                  <a:noFill/>
                </a:ln>
                <a:solidFill>
                  <a:schemeClr val="tx1"/>
                </a:solidFill>
                <a:effectLst/>
              </a:rPr>
            </a:br>
            <a:r>
              <a:rPr kumimoji="0" lang="ru-RU" altLang="ru-RU" b="0" i="0" u="none" strike="noStrike" cap="none" normalizeH="0" baseline="0" dirty="0" smtClean="0">
                <a:ln>
                  <a:noFill/>
                </a:ln>
                <a:solidFill>
                  <a:srgbClr val="000000"/>
                </a:solidFill>
                <a:effectLst/>
                <a:latin typeface="Arial Unicode MS" panose="020B0604020202020204" pitchFamily="34" charset="-128"/>
              </a:rPr>
              <a:t>Текст примера</a:t>
            </a:r>
            <a:r>
              <a:rPr kumimoji="0" lang="ru-RU" altLang="ru-RU"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smtClean="0">
                <a:ln>
                  <a:noFill/>
                </a:ln>
                <a:solidFill>
                  <a:schemeClr val="tx1"/>
                </a:solidFill>
                <a:effectLst/>
              </a:rPr>
              <a:t/>
            </a:r>
            <a:br>
              <a:rPr kumimoji="0" lang="ru-RU" altLang="ru-RU" b="0" i="0" u="none" strike="noStrike" cap="none" normalizeH="0" baseline="0" dirty="0" smtClean="0">
                <a:ln>
                  <a:noFill/>
                </a:ln>
                <a:solidFill>
                  <a:schemeClr val="tx1"/>
                </a:solidFill>
                <a:effectLst/>
              </a:rPr>
            </a:br>
            <a:r>
              <a:rPr kumimoji="0" lang="ru-RU" altLang="ru-RU" b="0" i="1"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Компьютерная переменная</a:t>
            </a:r>
            <a:r>
              <a:rPr kumimoji="0" lang="ru-RU" altLang="ru-RU"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ru-RU" altLang="ru-RU" b="0" i="0" u="none" strike="noStrike" cap="none" normalizeH="0" baseline="0" dirty="0" smtClean="0">
                <a:ln>
                  <a:noFill/>
                </a:ln>
                <a:solidFill>
                  <a:schemeClr val="tx1"/>
                </a:solidFill>
                <a:effectLst/>
              </a:rPr>
              <a:t> </a:t>
            </a:r>
            <a:endParaRPr kumimoji="0" lang="ru-RU" altLang="ru-RU" b="0" i="0" u="none" strike="noStrike" cap="none" normalizeH="0" baseline="0" dirty="0" smtClean="0">
              <a:ln>
                <a:noFill/>
              </a:ln>
              <a:solidFill>
                <a:schemeClr val="tx1"/>
              </a:solidFill>
              <a:effectLst/>
              <a:latin typeface="Arial" panose="020B0604020202020204" pitchFamily="34" charset="0"/>
            </a:endParaRPr>
          </a:p>
        </p:txBody>
      </p:sp>
      <p:sp>
        <p:nvSpPr>
          <p:cNvPr id="6" name="Прямоугольник 5"/>
          <p:cNvSpPr/>
          <p:nvPr/>
        </p:nvSpPr>
        <p:spPr>
          <a:xfrm>
            <a:off x="446457" y="1572733"/>
            <a:ext cx="4380724" cy="4832092"/>
          </a:xfrm>
          <a:prstGeom prst="rect">
            <a:avLst/>
          </a:prstGeom>
          <a:solidFill>
            <a:srgbClr val="FFFF99"/>
          </a:solidFill>
          <a:effectLst>
            <a:outerShdw blurRad="50800" dist="38100" dir="2700000" algn="tl" rotWithShape="0">
              <a:prstClr val="black">
                <a:alpha val="40000"/>
              </a:prstClr>
            </a:outerShdw>
          </a:effectLst>
        </p:spPr>
        <p:txBody>
          <a:bodyPr wrap="square">
            <a:spAutoFit/>
          </a:bodyPr>
          <a:lstStyle/>
          <a:p>
            <a:r>
              <a:rPr lang="ru-RU" sz="1400" dirty="0"/>
              <a:t>&lt;</a:t>
            </a:r>
            <a:r>
              <a:rPr lang="ru-RU" sz="1400" dirty="0" err="1"/>
              <a:t>html</a:t>
            </a:r>
            <a:r>
              <a:rPr lang="ru-RU" sz="1400" dirty="0"/>
              <a:t>&gt;</a:t>
            </a:r>
          </a:p>
          <a:p>
            <a:r>
              <a:rPr lang="ru-RU" sz="1400" dirty="0"/>
              <a:t>&lt;</a:t>
            </a:r>
            <a:r>
              <a:rPr lang="ru-RU" sz="1400" dirty="0" err="1"/>
              <a:t>body</a:t>
            </a:r>
            <a:r>
              <a:rPr lang="ru-RU" sz="1400" dirty="0"/>
              <a:t>&gt;</a:t>
            </a:r>
          </a:p>
          <a:p>
            <a:endParaRPr lang="ru-RU" sz="1400" dirty="0"/>
          </a:p>
          <a:p>
            <a:r>
              <a:rPr lang="ru-RU" sz="1400" b="1" dirty="0"/>
              <a:t>&lt;</a:t>
            </a:r>
            <a:r>
              <a:rPr lang="ru-RU" sz="1400" b="1" dirty="0" err="1"/>
              <a:t>code</a:t>
            </a:r>
            <a:r>
              <a:rPr lang="ru-RU" sz="1400" b="1" dirty="0" smtClean="0"/>
              <a:t>&gt; </a:t>
            </a:r>
            <a:r>
              <a:rPr lang="ru-RU" sz="1400" dirty="0" smtClean="0"/>
              <a:t>Компьютерный код </a:t>
            </a:r>
            <a:r>
              <a:rPr lang="ru-RU" sz="1400" b="1" dirty="0" smtClean="0"/>
              <a:t>&lt;/</a:t>
            </a:r>
            <a:r>
              <a:rPr lang="ru-RU" sz="1400" b="1" dirty="0" err="1"/>
              <a:t>code</a:t>
            </a:r>
            <a:r>
              <a:rPr lang="ru-RU" sz="1400" b="1" dirty="0"/>
              <a:t>&gt;</a:t>
            </a:r>
          </a:p>
          <a:p>
            <a:r>
              <a:rPr lang="ru-RU" sz="1400" dirty="0"/>
              <a:t>&lt;</a:t>
            </a:r>
            <a:r>
              <a:rPr lang="ru-RU" sz="1400" dirty="0" err="1"/>
              <a:t>br</a:t>
            </a:r>
            <a:r>
              <a:rPr lang="ru-RU" sz="1400" dirty="0"/>
              <a:t> </a:t>
            </a:r>
            <a:r>
              <a:rPr lang="ru-RU" sz="1400" dirty="0" smtClean="0"/>
              <a:t>&gt;</a:t>
            </a:r>
          </a:p>
          <a:p>
            <a:endParaRPr lang="ru-RU" sz="1400" dirty="0"/>
          </a:p>
          <a:p>
            <a:r>
              <a:rPr lang="ru-RU" sz="1400" b="1" dirty="0"/>
              <a:t>&lt;</a:t>
            </a:r>
            <a:r>
              <a:rPr lang="ru-RU" sz="1400" b="1" dirty="0" err="1"/>
              <a:t>kbd</a:t>
            </a:r>
            <a:r>
              <a:rPr lang="ru-RU" sz="1400" b="1" dirty="0" smtClean="0"/>
              <a:t>&gt; </a:t>
            </a:r>
            <a:r>
              <a:rPr lang="ru-RU" sz="1400" dirty="0" smtClean="0"/>
              <a:t>Ввод </a:t>
            </a:r>
            <a:r>
              <a:rPr lang="ru-RU" sz="1400" dirty="0"/>
              <a:t>с </a:t>
            </a:r>
            <a:r>
              <a:rPr lang="ru-RU" sz="1400" dirty="0" smtClean="0"/>
              <a:t>клавиатуры </a:t>
            </a:r>
            <a:r>
              <a:rPr lang="ru-RU" sz="1400" b="1" dirty="0" smtClean="0"/>
              <a:t>&lt;/</a:t>
            </a:r>
            <a:r>
              <a:rPr lang="ru-RU" sz="1400" b="1" dirty="0" err="1"/>
              <a:t>kbd</a:t>
            </a:r>
            <a:r>
              <a:rPr lang="ru-RU" sz="1400" b="1" dirty="0"/>
              <a:t>&gt;</a:t>
            </a:r>
          </a:p>
          <a:p>
            <a:r>
              <a:rPr lang="ru-RU" sz="1400" dirty="0"/>
              <a:t>&lt;</a:t>
            </a:r>
            <a:r>
              <a:rPr lang="ru-RU" sz="1400" dirty="0" err="1"/>
              <a:t>br</a:t>
            </a:r>
            <a:r>
              <a:rPr lang="ru-RU" sz="1400" dirty="0"/>
              <a:t> </a:t>
            </a:r>
            <a:r>
              <a:rPr lang="ru-RU" sz="1400" dirty="0" smtClean="0"/>
              <a:t>&gt;</a:t>
            </a:r>
          </a:p>
          <a:p>
            <a:endParaRPr lang="ru-RU" sz="1400" dirty="0"/>
          </a:p>
          <a:p>
            <a:r>
              <a:rPr lang="ru-RU" sz="1400" b="1" dirty="0"/>
              <a:t>&lt;</a:t>
            </a:r>
            <a:r>
              <a:rPr lang="ru-RU" sz="1400" b="1" dirty="0" err="1"/>
              <a:t>tt</a:t>
            </a:r>
            <a:r>
              <a:rPr lang="ru-RU" sz="1400" b="1" dirty="0" smtClean="0"/>
              <a:t>&gt; </a:t>
            </a:r>
            <a:r>
              <a:rPr lang="ru-RU" sz="1400" dirty="0" smtClean="0"/>
              <a:t>Текст телетайпа </a:t>
            </a:r>
            <a:r>
              <a:rPr lang="ru-RU" sz="1400" b="1" dirty="0" smtClean="0"/>
              <a:t>&lt;/</a:t>
            </a:r>
            <a:r>
              <a:rPr lang="ru-RU" sz="1400" b="1" dirty="0" err="1"/>
              <a:t>tt</a:t>
            </a:r>
            <a:r>
              <a:rPr lang="ru-RU" sz="1400" b="1" dirty="0"/>
              <a:t>&gt;</a:t>
            </a:r>
          </a:p>
          <a:p>
            <a:r>
              <a:rPr lang="ru-RU" sz="1400" dirty="0"/>
              <a:t>&lt;</a:t>
            </a:r>
            <a:r>
              <a:rPr lang="ru-RU" sz="1400" dirty="0" err="1" smtClean="0"/>
              <a:t>br</a:t>
            </a:r>
            <a:r>
              <a:rPr lang="ru-RU" sz="1400" dirty="0" smtClean="0"/>
              <a:t>&gt;</a:t>
            </a:r>
          </a:p>
          <a:p>
            <a:endParaRPr lang="ru-RU" sz="1400" dirty="0"/>
          </a:p>
          <a:p>
            <a:r>
              <a:rPr lang="ru-RU" sz="1400" b="1" dirty="0"/>
              <a:t>&lt;</a:t>
            </a:r>
            <a:r>
              <a:rPr lang="ru-RU" sz="1400" b="1" dirty="0" err="1"/>
              <a:t>samp</a:t>
            </a:r>
            <a:r>
              <a:rPr lang="ru-RU" sz="1400" b="1" dirty="0"/>
              <a:t>&gt;</a:t>
            </a:r>
            <a:r>
              <a:rPr lang="ru-RU" sz="1400" dirty="0"/>
              <a:t>Текст </a:t>
            </a:r>
            <a:r>
              <a:rPr lang="ru-RU" sz="1400" dirty="0" smtClean="0"/>
              <a:t>примера </a:t>
            </a:r>
            <a:r>
              <a:rPr lang="ru-RU" sz="1400" b="1" dirty="0" smtClean="0"/>
              <a:t>&lt;/</a:t>
            </a:r>
            <a:r>
              <a:rPr lang="ru-RU" sz="1400" b="1" dirty="0" err="1"/>
              <a:t>samp</a:t>
            </a:r>
            <a:r>
              <a:rPr lang="ru-RU" sz="1400" b="1" dirty="0"/>
              <a:t>&gt;</a:t>
            </a:r>
          </a:p>
          <a:p>
            <a:r>
              <a:rPr lang="ru-RU" sz="1400" dirty="0"/>
              <a:t>&lt;</a:t>
            </a:r>
            <a:r>
              <a:rPr lang="ru-RU" sz="1400" dirty="0" err="1"/>
              <a:t>br</a:t>
            </a:r>
            <a:r>
              <a:rPr lang="ru-RU" sz="1400" dirty="0"/>
              <a:t> </a:t>
            </a:r>
            <a:r>
              <a:rPr lang="ru-RU" sz="1400" dirty="0" smtClean="0"/>
              <a:t>&gt;</a:t>
            </a:r>
          </a:p>
          <a:p>
            <a:endParaRPr lang="ru-RU" sz="1400" dirty="0" smtClean="0"/>
          </a:p>
          <a:p>
            <a:endParaRPr lang="ru-RU" sz="1400" dirty="0"/>
          </a:p>
          <a:p>
            <a:r>
              <a:rPr lang="ru-RU" sz="1400" b="1" dirty="0"/>
              <a:t>&lt;</a:t>
            </a:r>
            <a:r>
              <a:rPr lang="ru-RU" sz="1400" b="1" dirty="0" err="1"/>
              <a:t>var</a:t>
            </a:r>
            <a:r>
              <a:rPr lang="ru-RU" sz="1400" b="1" dirty="0" smtClean="0"/>
              <a:t>&gt; </a:t>
            </a:r>
            <a:r>
              <a:rPr lang="ru-RU" sz="1400" dirty="0" smtClean="0"/>
              <a:t>Компьютерная переменная </a:t>
            </a:r>
            <a:r>
              <a:rPr lang="ru-RU" sz="1400" b="1" dirty="0" smtClean="0"/>
              <a:t>&lt;/</a:t>
            </a:r>
            <a:r>
              <a:rPr lang="ru-RU" sz="1400" b="1" dirty="0" err="1"/>
              <a:t>var</a:t>
            </a:r>
            <a:r>
              <a:rPr lang="ru-RU" sz="1400" b="1" dirty="0"/>
              <a:t>&gt;</a:t>
            </a:r>
          </a:p>
          <a:p>
            <a:r>
              <a:rPr lang="ru-RU" sz="1400" dirty="0"/>
              <a:t>&lt;</a:t>
            </a:r>
            <a:r>
              <a:rPr lang="ru-RU" sz="1400" dirty="0" err="1"/>
              <a:t>br</a:t>
            </a:r>
            <a:r>
              <a:rPr lang="ru-RU" sz="1400" dirty="0"/>
              <a:t> </a:t>
            </a:r>
            <a:r>
              <a:rPr lang="ru-RU" sz="1400" dirty="0" smtClean="0"/>
              <a:t>&gt;</a:t>
            </a:r>
          </a:p>
          <a:p>
            <a:endParaRPr lang="ru-RU" sz="1400" dirty="0"/>
          </a:p>
          <a:p>
            <a:endParaRPr lang="ru-RU" sz="1400" dirty="0"/>
          </a:p>
          <a:p>
            <a:r>
              <a:rPr lang="ru-RU" sz="1400" dirty="0"/>
              <a:t>&lt;/</a:t>
            </a:r>
            <a:r>
              <a:rPr lang="ru-RU" sz="1400" dirty="0" err="1"/>
              <a:t>body</a:t>
            </a:r>
            <a:r>
              <a:rPr lang="ru-RU" sz="1400" dirty="0"/>
              <a:t>&gt;</a:t>
            </a:r>
          </a:p>
          <a:p>
            <a:r>
              <a:rPr lang="ru-RU" sz="1400" dirty="0"/>
              <a:t>&lt;/</a:t>
            </a:r>
            <a:r>
              <a:rPr lang="ru-RU" sz="1400" dirty="0" err="1"/>
              <a:t>html</a:t>
            </a:r>
            <a:r>
              <a:rPr lang="ru-RU" sz="1400" dirty="0"/>
              <a:t>&gt;</a:t>
            </a:r>
          </a:p>
        </p:txBody>
      </p:sp>
      <p:sp>
        <p:nvSpPr>
          <p:cNvPr id="7" name="Text Box 7"/>
          <p:cNvSpPr txBox="1">
            <a:spLocks noChangeArrowheads="1"/>
          </p:cNvSpPr>
          <p:nvPr/>
        </p:nvSpPr>
        <p:spPr bwMode="auto">
          <a:xfrm>
            <a:off x="5393217" y="1094268"/>
            <a:ext cx="14045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ru-RU" altLang="ru-RU" sz="1400" u="none" dirty="0"/>
              <a:t>Отображение</a:t>
            </a:r>
          </a:p>
        </p:txBody>
      </p:sp>
    </p:spTree>
    <p:extLst>
      <p:ext uri="{BB962C8B-B14F-4D97-AF65-F5344CB8AC3E}">
        <p14:creationId xmlns:p14="http://schemas.microsoft.com/office/powerpoint/2010/main" val="33973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Заголовок 1"/>
          <p:cNvSpPr>
            <a:spLocks noGrp="1"/>
          </p:cNvSpPr>
          <p:nvPr>
            <p:ph type="title"/>
          </p:nvPr>
        </p:nvSpPr>
        <p:spPr>
          <a:xfrm>
            <a:off x="311150" y="301625"/>
            <a:ext cx="8375650" cy="471488"/>
          </a:xfrm>
        </p:spPr>
        <p:txBody>
          <a:bodyPr/>
          <a:lstStyle/>
          <a:p>
            <a:endParaRPr lang="ru-RU" altLang="ru-RU" smtClean="0"/>
          </a:p>
        </p:txBody>
      </p:sp>
      <p:sp>
        <p:nvSpPr>
          <p:cNvPr id="3072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175F9A9-8C07-4E3C-B1E1-848742BA2722}" type="slidenum">
              <a:rPr lang="ru-RU" altLang="ru-RU" sz="1400" smtClean="0"/>
              <a:pPr>
                <a:spcBef>
                  <a:spcPct val="0"/>
                </a:spcBef>
                <a:buFontTx/>
                <a:buNone/>
              </a:pPr>
              <a:t>44</a:t>
            </a:fld>
            <a:endParaRPr lang="ru-RU" altLang="ru-RU" sz="1400" smtClean="0"/>
          </a:p>
        </p:txBody>
      </p:sp>
      <p:pic>
        <p:nvPicPr>
          <p:cNvPr id="30724" name="Рисунок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93788"/>
            <a:ext cx="9159875" cy="482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81B7144B-0D57-4251-A799-BB8D782C259B}" type="slidenum">
              <a:rPr lang="ru-RU" altLang="ru-RU" smtClean="0"/>
              <a:pPr>
                <a:defRPr/>
              </a:pPr>
              <a:t>45</a:t>
            </a:fld>
            <a:endParaRPr lang="ru-RU" altLang="ru-RU"/>
          </a:p>
        </p:txBody>
      </p:sp>
      <p:sp>
        <p:nvSpPr>
          <p:cNvPr id="6" name="Прямоугольник 5"/>
          <p:cNvSpPr/>
          <p:nvPr/>
        </p:nvSpPr>
        <p:spPr>
          <a:xfrm>
            <a:off x="1587668" y="4879950"/>
            <a:ext cx="5594801" cy="523220"/>
          </a:xfrm>
          <a:prstGeom prst="rect">
            <a:avLst/>
          </a:prstGeom>
        </p:spPr>
        <p:txBody>
          <a:bodyPr wrap="none">
            <a:spAutoFit/>
          </a:bodyPr>
          <a:lstStyle/>
          <a:p>
            <a:r>
              <a:rPr lang="ru-RU" dirty="0" smtClean="0"/>
              <a:t>   </a:t>
            </a:r>
            <a:r>
              <a:rPr lang="en-US" dirty="0" smtClean="0"/>
              <a:t> </a:t>
            </a:r>
            <a:r>
              <a:rPr lang="en-US" sz="2800" b="1" dirty="0" smtClean="0">
                <a:solidFill>
                  <a:srgbClr val="008000"/>
                </a:solidFill>
                <a:latin typeface="Times New Roman" pitchFamily="18" charset="0"/>
                <a:cs typeface="Times New Roman" pitchFamily="18" charset="0"/>
              </a:rPr>
              <a:t>&lt;meta </a:t>
            </a:r>
            <a:r>
              <a:rPr lang="en-US" sz="2800" b="1" dirty="0" err="1" smtClean="0">
                <a:solidFill>
                  <a:srgbClr val="008000"/>
                </a:solidFill>
                <a:latin typeface="Times New Roman" pitchFamily="18" charset="0"/>
                <a:cs typeface="Times New Roman" pitchFamily="18" charset="0"/>
              </a:rPr>
              <a:t>charset</a:t>
            </a:r>
            <a:r>
              <a:rPr lang="en-US" sz="2800" b="1" dirty="0" smtClean="0">
                <a:solidFill>
                  <a:srgbClr val="008000"/>
                </a:solidFill>
                <a:latin typeface="Times New Roman" pitchFamily="18" charset="0"/>
                <a:cs typeface="Times New Roman" pitchFamily="18" charset="0"/>
              </a:rPr>
              <a:t>="windows-1251"&gt;</a:t>
            </a:r>
            <a:endParaRPr lang="ru-RU" sz="2800" b="1" dirty="0" smtClean="0">
              <a:solidFill>
                <a:srgbClr val="008000"/>
              </a:solidFill>
              <a:latin typeface="Times New Roman" pitchFamily="18" charset="0"/>
              <a:cs typeface="Times New Roman" pitchFamily="18" charset="0"/>
            </a:endParaRPr>
          </a:p>
        </p:txBody>
      </p:sp>
      <p:sp>
        <p:nvSpPr>
          <p:cNvPr id="266241" name="Rectangle 1"/>
          <p:cNvSpPr>
            <a:spLocks noChangeArrowheads="1"/>
          </p:cNvSpPr>
          <p:nvPr/>
        </p:nvSpPr>
        <p:spPr bwMode="auto">
          <a:xfrm>
            <a:off x="244698" y="1170425"/>
            <a:ext cx="8461420" cy="3783059"/>
          </a:xfrm>
          <a:prstGeom prst="rect">
            <a:avLst/>
          </a:prstGeom>
          <a:solidFill>
            <a:srgbClr val="F5F5F5"/>
          </a:solidFill>
          <a:ln w="9525">
            <a:noFill/>
            <a:miter lim="800000"/>
            <a:headEnd/>
            <a:tailEnd/>
          </a:ln>
          <a:effectLst/>
        </p:spPr>
        <p:txBody>
          <a:bodyPr vert="horz" wrap="square" lIns="0" tIns="0" rIns="0" bIns="8887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ru-RU" dirty="0" smtClean="0"/>
              <a:t>Чтобы сообщить браузеру кодировку HTML-страницы, необходимо внутри тега &lt;</a:t>
            </a:r>
            <a:r>
              <a:rPr lang="ru-RU" dirty="0" err="1" smtClean="0"/>
              <a:t>head</a:t>
            </a:r>
            <a:r>
              <a:rPr lang="ru-RU" dirty="0" smtClean="0"/>
              <a:t>&gt;использовать тег:</a:t>
            </a:r>
          </a:p>
          <a:p>
            <a:r>
              <a:rPr lang="ru-RU" dirty="0" smtClean="0"/>
              <a:t>&lt;</a:t>
            </a:r>
            <a:r>
              <a:rPr lang="ru-RU" dirty="0" err="1" smtClean="0"/>
              <a:t>meta</a:t>
            </a:r>
            <a:r>
              <a:rPr lang="ru-RU" dirty="0" smtClean="0"/>
              <a:t> </a:t>
            </a:r>
            <a:r>
              <a:rPr lang="ru-RU" dirty="0" err="1" smtClean="0"/>
              <a:t>charset=</a:t>
            </a:r>
            <a:r>
              <a:rPr lang="ru-RU" dirty="0" smtClean="0"/>
              <a:t>"имя кодировки"&gt;</a:t>
            </a:r>
          </a:p>
          <a:p>
            <a:endParaRPr lang="ru-RU" dirty="0" smtClean="0"/>
          </a:p>
          <a:p>
            <a:r>
              <a:rPr lang="ru-RU" dirty="0" smtClean="0"/>
              <a:t> Самая распространённая современная кодировка — </a:t>
            </a:r>
            <a:r>
              <a:rPr lang="ru-RU" sz="3200" dirty="0" smtClean="0"/>
              <a:t>utf-8</a:t>
            </a:r>
            <a:r>
              <a:rPr lang="ru-RU" dirty="0" smtClean="0"/>
              <a:t>. Используйте её во всех своих проектах.</a:t>
            </a:r>
          </a:p>
          <a:p>
            <a:r>
              <a:rPr lang="ru-RU" sz="2800" b="1" dirty="0" smtClean="0">
                <a:solidFill>
                  <a:srgbClr val="008000"/>
                </a:solidFill>
                <a:latin typeface="Times New Roman" pitchFamily="18" charset="0"/>
                <a:cs typeface="Times New Roman" pitchFamily="18" charset="0"/>
              </a:rPr>
              <a:t>                        &lt;</a:t>
            </a:r>
            <a:r>
              <a:rPr lang="ru-RU" sz="2800" b="1" dirty="0" err="1" smtClean="0">
                <a:solidFill>
                  <a:srgbClr val="008000"/>
                </a:solidFill>
                <a:latin typeface="Times New Roman" pitchFamily="18" charset="0"/>
                <a:cs typeface="Times New Roman" pitchFamily="18" charset="0"/>
              </a:rPr>
              <a:t>meta</a:t>
            </a:r>
            <a:r>
              <a:rPr lang="ru-RU" sz="2800" b="1" dirty="0" smtClean="0">
                <a:solidFill>
                  <a:srgbClr val="008000"/>
                </a:solidFill>
                <a:latin typeface="Times New Roman" pitchFamily="18" charset="0"/>
                <a:cs typeface="Times New Roman" pitchFamily="18" charset="0"/>
              </a:rPr>
              <a:t> </a:t>
            </a:r>
            <a:r>
              <a:rPr lang="ru-RU" sz="2800" b="1" dirty="0" err="1" smtClean="0">
                <a:solidFill>
                  <a:srgbClr val="008000"/>
                </a:solidFill>
                <a:latin typeface="Times New Roman" pitchFamily="18" charset="0"/>
                <a:cs typeface="Times New Roman" pitchFamily="18" charset="0"/>
              </a:rPr>
              <a:t>charset=</a:t>
            </a:r>
            <a:r>
              <a:rPr lang="ru-RU" sz="2800" b="1" dirty="0" smtClean="0">
                <a:solidFill>
                  <a:srgbClr val="008000"/>
                </a:solidFill>
                <a:latin typeface="Times New Roman" pitchFamily="18" charset="0"/>
                <a:cs typeface="Times New Roman" pitchFamily="18" charset="0"/>
              </a:rPr>
              <a:t>" utf-8 "&gt;</a:t>
            </a:r>
          </a:p>
          <a:p>
            <a:endParaRPr lang="ru-RU" dirty="0" smtClean="0"/>
          </a:p>
          <a:p>
            <a:endParaRPr lang="ru-RU" dirty="0" smtClean="0"/>
          </a:p>
          <a:p>
            <a:r>
              <a:rPr lang="ru-RU" dirty="0" smtClean="0"/>
              <a:t>Для кириллицы в </a:t>
            </a:r>
            <a:r>
              <a:rPr lang="ru-RU" dirty="0" err="1" smtClean="0"/>
              <a:t>Windows</a:t>
            </a:r>
            <a:r>
              <a:rPr lang="ru-RU" dirty="0" smtClean="0"/>
              <a:t> </a:t>
            </a:r>
            <a:r>
              <a:rPr lang="ru-RU" dirty="0" err="1" smtClean="0"/>
              <a:t>charset</a:t>
            </a:r>
            <a:r>
              <a:rPr lang="ru-RU" dirty="0" smtClean="0"/>
              <a:t> часто задавали как windows-1251. Но сейчас это считается плохой практикой.</a:t>
            </a:r>
          </a:p>
          <a:p>
            <a:pPr marL="0" marR="0" lvl="0" indent="0" algn="l" defTabSz="914400" rtl="0" eaLnBrk="0" fontAlgn="base" latinLnBrk="0" hangingPunct="0">
              <a:lnSpc>
                <a:spcPct val="100000"/>
              </a:lnSpc>
              <a:spcBef>
                <a:spcPct val="0"/>
              </a:spcBef>
              <a:spcAft>
                <a:spcPct val="0"/>
              </a:spcAft>
              <a:buClrTx/>
              <a:buSzTx/>
              <a:buFontTx/>
              <a:buNone/>
              <a:tabLst/>
            </a:pPr>
            <a:endParaRPr lang="ru-RU" dirty="0" smtClean="0"/>
          </a:p>
        </p:txBody>
      </p:sp>
      <p:sp>
        <p:nvSpPr>
          <p:cNvPr id="8" name="TextBox 7"/>
          <p:cNvSpPr txBox="1"/>
          <p:nvPr/>
        </p:nvSpPr>
        <p:spPr>
          <a:xfrm>
            <a:off x="901522" y="231820"/>
            <a:ext cx="6001555" cy="523220"/>
          </a:xfrm>
          <a:prstGeom prst="rect">
            <a:avLst/>
          </a:prstGeom>
          <a:noFill/>
        </p:spPr>
        <p:txBody>
          <a:bodyPr wrap="square" rtlCol="0">
            <a:spAutoFit/>
          </a:bodyPr>
          <a:lstStyle/>
          <a:p>
            <a:r>
              <a:rPr lang="ru-RU" sz="2800" b="1" dirty="0" smtClean="0">
                <a:solidFill>
                  <a:srgbClr val="C00000"/>
                </a:solidFill>
              </a:rPr>
              <a:t>Кодировка </a:t>
            </a:r>
            <a:r>
              <a:rPr lang="en-US" sz="2800" b="1" dirty="0" smtClean="0">
                <a:solidFill>
                  <a:srgbClr val="C00000"/>
                </a:solidFill>
              </a:rPr>
              <a:t>HTML-</a:t>
            </a:r>
            <a:r>
              <a:rPr lang="ru-RU" sz="2800" b="1" dirty="0" smtClean="0">
                <a:solidFill>
                  <a:srgbClr val="C00000"/>
                </a:solidFill>
              </a:rPr>
              <a:t>страницы</a:t>
            </a:r>
            <a:endParaRPr lang="ru-RU" sz="2800" b="1" dirty="0">
              <a:solidFill>
                <a:srgbClr val="C00000"/>
              </a:solidFill>
            </a:endParaRPr>
          </a:p>
        </p:txBody>
      </p:sp>
      <p:cxnSp>
        <p:nvCxnSpPr>
          <p:cNvPr id="14" name="Прямая соединительная линия 13"/>
          <p:cNvCxnSpPr/>
          <p:nvPr/>
        </p:nvCxnSpPr>
        <p:spPr bwMode="auto">
          <a:xfrm>
            <a:off x="399245" y="811369"/>
            <a:ext cx="8010659" cy="25758"/>
          </a:xfrm>
          <a:prstGeom prst="line">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Заголовок 1"/>
          <p:cNvSpPr>
            <a:spLocks noGrp="1"/>
          </p:cNvSpPr>
          <p:nvPr>
            <p:ph type="title"/>
          </p:nvPr>
        </p:nvSpPr>
        <p:spPr>
          <a:xfrm>
            <a:off x="311150" y="301625"/>
            <a:ext cx="8375650" cy="471488"/>
          </a:xfrm>
        </p:spPr>
        <p:txBody>
          <a:bodyPr/>
          <a:lstStyle/>
          <a:p>
            <a:r>
              <a:rPr lang="ru-RU" altLang="ru-RU" smtClean="0"/>
              <a:t>Специальные символы </a:t>
            </a:r>
            <a:r>
              <a:rPr lang="ru-RU" altLang="ru-RU" b="0" smtClean="0"/>
              <a:t>(</a:t>
            </a:r>
            <a:r>
              <a:rPr lang="en-US" altLang="ru-RU" b="0" i="1" smtClean="0"/>
              <a:t>HTML entities</a:t>
            </a:r>
            <a:r>
              <a:rPr lang="ru-RU" altLang="ru-RU" b="0" smtClean="0"/>
              <a:t>)</a:t>
            </a:r>
          </a:p>
        </p:txBody>
      </p:sp>
      <p:sp>
        <p:nvSpPr>
          <p:cNvPr id="31747"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3AB88EA-B277-40F9-9E8E-93A4EBE95EB9}" type="slidenum">
              <a:rPr lang="ru-RU" altLang="ru-RU" sz="1400" smtClean="0"/>
              <a:pPr>
                <a:spcBef>
                  <a:spcPct val="0"/>
                </a:spcBef>
                <a:buFontTx/>
                <a:buNone/>
              </a:pPr>
              <a:t>46</a:t>
            </a:fld>
            <a:endParaRPr lang="ru-RU" altLang="ru-RU" sz="1400" smtClean="0"/>
          </a:p>
        </p:txBody>
      </p:sp>
      <p:graphicFrame>
        <p:nvGraphicFramePr>
          <p:cNvPr id="4" name="Group 334"/>
          <p:cNvGraphicFramePr>
            <a:graphicFrameLocks noGrp="1"/>
          </p:cNvGraphicFramePr>
          <p:nvPr/>
        </p:nvGraphicFramePr>
        <p:xfrm>
          <a:off x="428625" y="881063"/>
          <a:ext cx="8312150" cy="5608640"/>
        </p:xfrm>
        <a:graphic>
          <a:graphicData uri="http://schemas.openxmlformats.org/drawingml/2006/table">
            <a:tbl>
              <a:tblPr/>
              <a:tblGrid>
                <a:gridCol w="1230313"/>
                <a:gridCol w="2170678"/>
                <a:gridCol w="4911159"/>
              </a:tblGrid>
              <a:tr h="3505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dirty="0" smtClean="0">
                          <a:ln>
                            <a:noFill/>
                          </a:ln>
                          <a:solidFill>
                            <a:schemeClr val="tx1"/>
                          </a:solidFill>
                          <a:effectLst/>
                          <a:latin typeface="+mn-lt"/>
                        </a:rPr>
                        <a:t> Символ </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smtClean="0">
                          <a:ln>
                            <a:noFill/>
                          </a:ln>
                          <a:solidFill>
                            <a:schemeClr val="tx1"/>
                          </a:solidFill>
                          <a:effectLst/>
                          <a:latin typeface="+mn-lt"/>
                        </a:rPr>
                        <a:t> HTML-код </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dirty="0" smtClean="0">
                          <a:ln>
                            <a:noFill/>
                          </a:ln>
                          <a:solidFill>
                            <a:schemeClr val="tx1"/>
                          </a:solidFill>
                          <a:effectLst/>
                          <a:latin typeface="+mn-lt"/>
                        </a:rPr>
                        <a:t> Название </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AEAEA"/>
                    </a:solidFill>
                  </a:tcPr>
                </a:tc>
              </a:tr>
              <a:tr h="3505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0" i="0" u="none" strike="noStrike" cap="none" normalizeH="0" baseline="0" dirty="0" smtClean="0">
                          <a:ln>
                            <a:noFill/>
                          </a:ln>
                          <a:solidFill>
                            <a:schemeClr val="tx1"/>
                          </a:solidFill>
                          <a:effectLst/>
                          <a:latin typeface="Verdana" pitchFamily="34" charset="0"/>
                        </a:rPr>
                        <a:t> </a:t>
                      </a:r>
                      <a:endParaRPr kumimoji="0" lang="ru-RU" sz="1700" b="0" i="0" u="none" strike="noStrike" cap="none" normalizeH="0" baseline="0" dirty="0" smtClean="0">
                        <a:ln>
                          <a:noFill/>
                        </a:ln>
                        <a:solidFill>
                          <a:schemeClr val="tx1"/>
                        </a:solidFill>
                        <a:effectLst/>
                        <a:latin typeface="Arial" charset="0"/>
                      </a:endParaRP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dirty="0" smtClean="0">
                          <a:ln>
                            <a:noFill/>
                          </a:ln>
                          <a:solidFill>
                            <a:schemeClr val="tx1"/>
                          </a:solidFill>
                          <a:effectLst/>
                          <a:latin typeface="Courier New" pitchFamily="49" charset="0"/>
                          <a:cs typeface="Courier New" pitchFamily="49" charset="0"/>
                        </a:rPr>
                        <a:t>&amp;</a:t>
                      </a:r>
                      <a:r>
                        <a:rPr kumimoji="0" lang="ru-RU" sz="1700" b="1" i="0" u="none" strike="noStrike" cap="none" normalizeH="0" baseline="0" dirty="0" err="1" smtClean="0">
                          <a:ln>
                            <a:noFill/>
                          </a:ln>
                          <a:solidFill>
                            <a:schemeClr val="tx1"/>
                          </a:solidFill>
                          <a:effectLst/>
                          <a:latin typeface="Courier New" pitchFamily="49" charset="0"/>
                          <a:cs typeface="Courier New" pitchFamily="49" charset="0"/>
                        </a:rPr>
                        <a:t>nbsp</a:t>
                      </a:r>
                      <a:r>
                        <a:rPr kumimoji="0" lang="ru-RU" sz="1700" b="1" i="0" u="none" strike="noStrike" cap="none" normalizeH="0" baseline="0" dirty="0" smtClean="0">
                          <a:ln>
                            <a:noFill/>
                          </a:ln>
                          <a:solidFill>
                            <a:schemeClr val="tx1"/>
                          </a:solidFill>
                          <a:effectLst/>
                          <a:latin typeface="Courier New" pitchFamily="49" charset="0"/>
                          <a:cs typeface="Courier New" pitchFamily="49" charset="0"/>
                        </a:rPr>
                        <a:t>;</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700" b="0" i="0" u="none" strike="noStrike" cap="none" normalizeH="0" baseline="0" dirty="0" smtClean="0">
                          <a:ln>
                            <a:noFill/>
                          </a:ln>
                          <a:solidFill>
                            <a:schemeClr val="tx1"/>
                          </a:solidFill>
                          <a:effectLst/>
                          <a:latin typeface="+mn-lt"/>
                        </a:rPr>
                        <a:t>неразрывный пробел  </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505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Arial" charset="0"/>
                        </a:rPr>
                        <a:t>–</a:t>
                      </a:r>
                      <a:endParaRPr kumimoji="0" lang="ru-RU" sz="1700" b="0" i="0" u="none" strike="noStrike" cap="none" normalizeH="0" baseline="0" dirty="0" smtClean="0">
                        <a:ln>
                          <a:noFill/>
                        </a:ln>
                        <a:solidFill>
                          <a:schemeClr val="tx1"/>
                        </a:solidFill>
                        <a:effectLst/>
                        <a:latin typeface="Arial" charset="0"/>
                      </a:endParaRP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tx1"/>
                          </a:solidFill>
                          <a:effectLst/>
                          <a:latin typeface="Courier New" pitchFamily="49" charset="0"/>
                          <a:cs typeface="Courier New" pitchFamily="49" charset="0"/>
                        </a:rPr>
                        <a:t>&amp;</a:t>
                      </a:r>
                      <a:r>
                        <a:rPr kumimoji="0" lang="en-US" sz="1700" b="1" i="0" u="none" strike="noStrike" cap="none" normalizeH="0" baseline="0" dirty="0" err="1" smtClean="0">
                          <a:ln>
                            <a:noFill/>
                          </a:ln>
                          <a:solidFill>
                            <a:schemeClr val="tx1"/>
                          </a:solidFill>
                          <a:effectLst/>
                          <a:latin typeface="Courier New" pitchFamily="49" charset="0"/>
                          <a:cs typeface="Courier New" pitchFamily="49" charset="0"/>
                        </a:rPr>
                        <a:t>ndash</a:t>
                      </a:r>
                      <a:r>
                        <a:rPr kumimoji="0" lang="en-US" sz="1700" b="1" i="0" u="none" strike="noStrike" cap="none" normalizeH="0" baseline="0" dirty="0" smtClean="0">
                          <a:ln>
                            <a:noFill/>
                          </a:ln>
                          <a:solidFill>
                            <a:schemeClr val="tx1"/>
                          </a:solidFill>
                          <a:effectLst/>
                          <a:latin typeface="Courier New" pitchFamily="49" charset="0"/>
                          <a:cs typeface="Courier New" pitchFamily="49" charset="0"/>
                        </a:rPr>
                        <a:t>;</a:t>
                      </a:r>
                      <a:endParaRPr kumimoji="0" lang="ru-RU" sz="1700" b="1" i="0" u="none" strike="noStrike" cap="none" normalizeH="0" baseline="0" dirty="0" smtClean="0">
                        <a:ln>
                          <a:noFill/>
                        </a:ln>
                        <a:solidFill>
                          <a:schemeClr val="tx1"/>
                        </a:solidFill>
                        <a:effectLst/>
                        <a:latin typeface="Courier New" pitchFamily="49" charset="0"/>
                        <a:cs typeface="Courier New" pitchFamily="49" charset="0"/>
                      </a:endParaRP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700" b="0" i="0" u="none" strike="noStrike" cap="none" normalizeH="0" baseline="0" dirty="0" smtClean="0">
                          <a:ln>
                            <a:noFill/>
                          </a:ln>
                          <a:solidFill>
                            <a:schemeClr val="tx1"/>
                          </a:solidFill>
                          <a:effectLst/>
                          <a:latin typeface="+mn-lt"/>
                        </a:rPr>
                        <a:t>короткое тире</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505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Arial" charset="0"/>
                        </a:rPr>
                        <a:t>— </a:t>
                      </a:r>
                      <a:endParaRPr kumimoji="0" lang="ru-RU" sz="1700" b="0" i="0" u="none" strike="noStrike" cap="none" normalizeH="0" baseline="0" dirty="0" smtClean="0">
                        <a:ln>
                          <a:noFill/>
                        </a:ln>
                        <a:solidFill>
                          <a:schemeClr val="tx1"/>
                        </a:solidFill>
                        <a:effectLst/>
                        <a:latin typeface="Arial" charset="0"/>
                      </a:endParaRP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tx1"/>
                          </a:solidFill>
                          <a:effectLst/>
                          <a:latin typeface="Courier New" pitchFamily="49" charset="0"/>
                          <a:cs typeface="Courier New" pitchFamily="49" charset="0"/>
                        </a:rPr>
                        <a:t>&amp;</a:t>
                      </a:r>
                      <a:r>
                        <a:rPr kumimoji="0" lang="en-US" sz="1700" b="1" i="0" u="none" strike="noStrike" cap="none" normalizeH="0" baseline="0" dirty="0" err="1" smtClean="0">
                          <a:ln>
                            <a:noFill/>
                          </a:ln>
                          <a:solidFill>
                            <a:schemeClr val="tx1"/>
                          </a:solidFill>
                          <a:effectLst/>
                          <a:latin typeface="Courier New" pitchFamily="49" charset="0"/>
                          <a:cs typeface="Courier New" pitchFamily="49" charset="0"/>
                        </a:rPr>
                        <a:t>mdash</a:t>
                      </a:r>
                      <a:r>
                        <a:rPr kumimoji="0" lang="en-US" sz="1700" b="1" i="0" u="none" strike="noStrike" cap="none" normalizeH="0" baseline="0" dirty="0" smtClean="0">
                          <a:ln>
                            <a:noFill/>
                          </a:ln>
                          <a:solidFill>
                            <a:schemeClr val="tx1"/>
                          </a:solidFill>
                          <a:effectLst/>
                          <a:latin typeface="Courier New" pitchFamily="49" charset="0"/>
                          <a:cs typeface="Courier New" pitchFamily="49" charset="0"/>
                        </a:rPr>
                        <a:t>;</a:t>
                      </a:r>
                      <a:endParaRPr kumimoji="0" lang="ru-RU" sz="1700" b="1" i="0" u="none" strike="noStrike" cap="none" normalizeH="0" baseline="0" dirty="0" smtClean="0">
                        <a:ln>
                          <a:noFill/>
                        </a:ln>
                        <a:solidFill>
                          <a:schemeClr val="tx1"/>
                        </a:solidFill>
                        <a:effectLst/>
                        <a:latin typeface="Courier New" pitchFamily="49" charset="0"/>
                        <a:cs typeface="Courier New" pitchFamily="49" charset="0"/>
                      </a:endParaRP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700" b="0" i="0" u="none" strike="noStrike" cap="none" normalizeH="0" baseline="0" dirty="0" smtClean="0">
                          <a:ln>
                            <a:noFill/>
                          </a:ln>
                          <a:solidFill>
                            <a:schemeClr val="tx1"/>
                          </a:solidFill>
                          <a:effectLst/>
                          <a:latin typeface="+mn-lt"/>
                        </a:rPr>
                        <a:t>(длинное) тире</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505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dirty="0" smtClean="0">
                          <a:ln>
                            <a:noFill/>
                          </a:ln>
                          <a:solidFill>
                            <a:schemeClr val="tx1"/>
                          </a:solidFill>
                          <a:effectLst/>
                          <a:latin typeface="Verdana" pitchFamily="34" charset="0"/>
                        </a:rPr>
                        <a:t>§</a:t>
                      </a:r>
                      <a:endParaRPr kumimoji="0" lang="ru-RU" sz="1700" b="1" i="0" u="none" strike="noStrike" cap="none" normalizeH="0" baseline="0" dirty="0" smtClean="0">
                        <a:ln>
                          <a:noFill/>
                        </a:ln>
                        <a:solidFill>
                          <a:schemeClr val="tx1"/>
                        </a:solidFill>
                        <a:effectLst/>
                        <a:latin typeface="Arial" charset="0"/>
                      </a:endParaRP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dirty="0" smtClean="0">
                          <a:ln>
                            <a:noFill/>
                          </a:ln>
                          <a:solidFill>
                            <a:schemeClr val="tx1"/>
                          </a:solidFill>
                          <a:effectLst/>
                          <a:latin typeface="Courier New" pitchFamily="49" charset="0"/>
                          <a:cs typeface="Courier New" pitchFamily="49" charset="0"/>
                        </a:rPr>
                        <a:t>&amp;</a:t>
                      </a:r>
                      <a:r>
                        <a:rPr kumimoji="0" lang="en-US" sz="1700" b="1" i="0" u="none" strike="noStrike" cap="none" normalizeH="0" baseline="0" dirty="0" smtClean="0">
                          <a:ln>
                            <a:noFill/>
                          </a:ln>
                          <a:solidFill>
                            <a:schemeClr val="tx1"/>
                          </a:solidFill>
                          <a:effectLst/>
                          <a:latin typeface="Courier New" pitchFamily="49" charset="0"/>
                          <a:cs typeface="Courier New" pitchFamily="49" charset="0"/>
                        </a:rPr>
                        <a:t>sect</a:t>
                      </a:r>
                      <a:r>
                        <a:rPr kumimoji="0" lang="ru-RU" sz="1700" b="1" i="0" u="none" strike="noStrike" cap="none" normalizeH="0" baseline="0" dirty="0" smtClean="0">
                          <a:ln>
                            <a:noFill/>
                          </a:ln>
                          <a:solidFill>
                            <a:schemeClr val="tx1"/>
                          </a:solidFill>
                          <a:effectLst/>
                          <a:latin typeface="Courier New" pitchFamily="49" charset="0"/>
                          <a:cs typeface="Courier New" pitchFamily="49" charset="0"/>
                        </a:rPr>
                        <a:t>;</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700" b="0" i="0" u="none" strike="noStrike" cap="none" normalizeH="0" baseline="0" smtClean="0">
                          <a:ln>
                            <a:noFill/>
                          </a:ln>
                          <a:solidFill>
                            <a:schemeClr val="tx1"/>
                          </a:solidFill>
                          <a:effectLst/>
                          <a:latin typeface="+mn-lt"/>
                        </a:rPr>
                        <a:t>параграф</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505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dirty="0" smtClean="0">
                          <a:ln>
                            <a:noFill/>
                          </a:ln>
                          <a:solidFill>
                            <a:schemeClr val="tx1"/>
                          </a:solidFill>
                          <a:effectLst/>
                          <a:latin typeface="Verdana" pitchFamily="34" charset="0"/>
                        </a:rPr>
                        <a:t>«</a:t>
                      </a:r>
                      <a:endParaRPr kumimoji="0" lang="ru-RU" sz="1700" b="1" i="0" u="none" strike="noStrike" cap="none" normalizeH="0" baseline="0" dirty="0" smtClean="0">
                        <a:ln>
                          <a:noFill/>
                        </a:ln>
                        <a:solidFill>
                          <a:schemeClr val="tx1"/>
                        </a:solidFill>
                        <a:effectLst/>
                        <a:latin typeface="Arial" charset="0"/>
                      </a:endParaRP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dirty="0" smtClean="0">
                          <a:ln>
                            <a:noFill/>
                          </a:ln>
                          <a:solidFill>
                            <a:schemeClr val="tx1"/>
                          </a:solidFill>
                          <a:effectLst/>
                          <a:latin typeface="Courier New" pitchFamily="49" charset="0"/>
                          <a:cs typeface="Courier New" pitchFamily="49" charset="0"/>
                        </a:rPr>
                        <a:t>&amp;</a:t>
                      </a:r>
                      <a:r>
                        <a:rPr kumimoji="0" lang="ru-RU" sz="1700" b="1" i="0" u="none" strike="noStrike" cap="none" normalizeH="0" baseline="0" dirty="0" err="1" smtClean="0">
                          <a:ln>
                            <a:noFill/>
                          </a:ln>
                          <a:solidFill>
                            <a:schemeClr val="tx1"/>
                          </a:solidFill>
                          <a:effectLst/>
                          <a:latin typeface="Courier New" pitchFamily="49" charset="0"/>
                          <a:cs typeface="Courier New" pitchFamily="49" charset="0"/>
                        </a:rPr>
                        <a:t>laquo</a:t>
                      </a:r>
                      <a:r>
                        <a:rPr kumimoji="0" lang="ru-RU" sz="1700" b="1" i="0" u="none" strike="noStrike" cap="none" normalizeH="0" baseline="0" dirty="0" smtClean="0">
                          <a:ln>
                            <a:noFill/>
                          </a:ln>
                          <a:solidFill>
                            <a:schemeClr val="tx1"/>
                          </a:solidFill>
                          <a:effectLst/>
                          <a:latin typeface="Courier New" pitchFamily="49" charset="0"/>
                          <a:cs typeface="Courier New" pitchFamily="49" charset="0"/>
                        </a:rPr>
                        <a:t>;</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700" b="0" i="0" u="none" strike="noStrike" cap="none" normalizeH="0" baseline="0" dirty="0" smtClean="0">
                          <a:ln>
                            <a:noFill/>
                          </a:ln>
                          <a:solidFill>
                            <a:schemeClr val="tx1"/>
                          </a:solidFill>
                          <a:effectLst/>
                          <a:latin typeface="+mn-lt"/>
                        </a:rPr>
                        <a:t>левая русская кавычка</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505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dirty="0" smtClean="0">
                          <a:ln>
                            <a:noFill/>
                          </a:ln>
                          <a:solidFill>
                            <a:schemeClr val="tx1"/>
                          </a:solidFill>
                          <a:effectLst/>
                          <a:latin typeface="Verdana" pitchFamily="34" charset="0"/>
                        </a:rPr>
                        <a:t>»</a:t>
                      </a:r>
                      <a:endParaRPr kumimoji="0" lang="ru-RU" sz="1700" b="1" i="0" u="none" strike="noStrike" cap="none" normalizeH="0" baseline="0" dirty="0" smtClean="0">
                        <a:ln>
                          <a:noFill/>
                        </a:ln>
                        <a:solidFill>
                          <a:schemeClr val="tx1"/>
                        </a:solidFill>
                        <a:effectLst/>
                        <a:latin typeface="Arial" charset="0"/>
                      </a:endParaRP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dirty="0" smtClean="0">
                          <a:ln>
                            <a:noFill/>
                          </a:ln>
                          <a:solidFill>
                            <a:schemeClr val="tx1"/>
                          </a:solidFill>
                          <a:effectLst/>
                          <a:latin typeface="Courier New" pitchFamily="49" charset="0"/>
                          <a:cs typeface="Courier New" pitchFamily="49" charset="0"/>
                        </a:rPr>
                        <a:t>&amp;</a:t>
                      </a:r>
                      <a:r>
                        <a:rPr kumimoji="0" lang="ru-RU" sz="1700" b="1" i="0" u="none" strike="noStrike" cap="none" normalizeH="0" baseline="0" dirty="0" err="1" smtClean="0">
                          <a:ln>
                            <a:noFill/>
                          </a:ln>
                          <a:solidFill>
                            <a:schemeClr val="tx1"/>
                          </a:solidFill>
                          <a:effectLst/>
                          <a:latin typeface="Courier New" pitchFamily="49" charset="0"/>
                          <a:cs typeface="Courier New" pitchFamily="49" charset="0"/>
                        </a:rPr>
                        <a:t>raquo</a:t>
                      </a:r>
                      <a:r>
                        <a:rPr kumimoji="0" lang="ru-RU" sz="1700" b="1" i="0" u="none" strike="noStrike" cap="none" normalizeH="0" baseline="0" dirty="0" smtClean="0">
                          <a:ln>
                            <a:noFill/>
                          </a:ln>
                          <a:solidFill>
                            <a:schemeClr val="tx1"/>
                          </a:solidFill>
                          <a:effectLst/>
                          <a:latin typeface="Courier New" pitchFamily="49" charset="0"/>
                          <a:cs typeface="Courier New" pitchFamily="49" charset="0"/>
                        </a:rPr>
                        <a:t>;</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700" b="0" i="0" u="none" strike="noStrike" cap="none" normalizeH="0" baseline="0" dirty="0" smtClean="0">
                          <a:ln>
                            <a:noFill/>
                          </a:ln>
                          <a:solidFill>
                            <a:schemeClr val="tx1"/>
                          </a:solidFill>
                          <a:effectLst/>
                          <a:latin typeface="+mn-lt"/>
                        </a:rPr>
                        <a:t>правая русская кавычка</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505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tx1"/>
                          </a:solidFill>
                          <a:effectLst/>
                          <a:latin typeface="Arial" charset="0"/>
                        </a:rPr>
                        <a:t>&lt;</a:t>
                      </a:r>
                      <a:endParaRPr kumimoji="0" lang="ru-RU" sz="1700" b="1" i="0" u="none" strike="noStrike" cap="none" normalizeH="0" baseline="0" dirty="0" smtClean="0">
                        <a:ln>
                          <a:noFill/>
                        </a:ln>
                        <a:solidFill>
                          <a:schemeClr val="tx1"/>
                        </a:solidFill>
                        <a:effectLst/>
                        <a:latin typeface="Arial" charset="0"/>
                      </a:endParaRP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tx1"/>
                          </a:solidFill>
                          <a:effectLst/>
                          <a:latin typeface="Courier New" pitchFamily="49" charset="0"/>
                          <a:cs typeface="Courier New" pitchFamily="49" charset="0"/>
                        </a:rPr>
                        <a:t>&amp;</a:t>
                      </a:r>
                      <a:r>
                        <a:rPr kumimoji="0" lang="en-US" sz="1700" b="1" i="0" u="none" strike="noStrike" cap="none" normalizeH="0" baseline="0" dirty="0" err="1" smtClean="0">
                          <a:ln>
                            <a:noFill/>
                          </a:ln>
                          <a:solidFill>
                            <a:schemeClr val="tx1"/>
                          </a:solidFill>
                          <a:effectLst/>
                          <a:latin typeface="Courier New" pitchFamily="49" charset="0"/>
                          <a:cs typeface="Courier New" pitchFamily="49" charset="0"/>
                        </a:rPr>
                        <a:t>lt</a:t>
                      </a:r>
                      <a:r>
                        <a:rPr kumimoji="0" lang="en-US" sz="1700" b="1" i="0" u="none" strike="noStrike" cap="none" normalizeH="0" baseline="0" dirty="0" smtClean="0">
                          <a:ln>
                            <a:noFill/>
                          </a:ln>
                          <a:solidFill>
                            <a:schemeClr val="tx1"/>
                          </a:solidFill>
                          <a:effectLst/>
                          <a:latin typeface="Courier New" pitchFamily="49" charset="0"/>
                          <a:cs typeface="Courier New" pitchFamily="49" charset="0"/>
                        </a:rPr>
                        <a:t>;</a:t>
                      </a:r>
                      <a:endParaRPr kumimoji="0" lang="ru-RU" sz="1700" b="1" i="0" u="none" strike="noStrike" cap="none" normalizeH="0" baseline="0" dirty="0" smtClean="0">
                        <a:ln>
                          <a:noFill/>
                        </a:ln>
                        <a:solidFill>
                          <a:schemeClr val="tx1"/>
                        </a:solidFill>
                        <a:effectLst/>
                        <a:latin typeface="Courier New" pitchFamily="49" charset="0"/>
                        <a:cs typeface="Courier New" pitchFamily="49" charset="0"/>
                      </a:endParaRP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ru-RU" sz="1700" b="0" i="0" u="none" strike="noStrike" cap="none" normalizeH="0" baseline="0" dirty="0" smtClean="0">
                          <a:ln>
                            <a:noFill/>
                          </a:ln>
                          <a:solidFill>
                            <a:schemeClr val="tx1"/>
                          </a:solidFill>
                          <a:effectLst/>
                          <a:latin typeface="+mn-lt"/>
                        </a:rPr>
                        <a:t>левая угловая скобка</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505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tx1"/>
                          </a:solidFill>
                          <a:effectLst/>
                          <a:latin typeface="Arial" charset="0"/>
                        </a:rPr>
                        <a:t>&gt;</a:t>
                      </a:r>
                      <a:endParaRPr kumimoji="0" lang="ru-RU" sz="1700" b="1" i="0" u="none" strike="noStrike" cap="none" normalizeH="0" baseline="0" dirty="0" smtClean="0">
                        <a:ln>
                          <a:noFill/>
                        </a:ln>
                        <a:solidFill>
                          <a:schemeClr val="tx1"/>
                        </a:solidFill>
                        <a:effectLst/>
                        <a:latin typeface="Arial" charset="0"/>
                      </a:endParaRP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700" b="1" i="0" u="none" strike="noStrike" cap="none" normalizeH="0" baseline="0" dirty="0" smtClean="0">
                          <a:ln>
                            <a:noFill/>
                          </a:ln>
                          <a:solidFill>
                            <a:schemeClr val="tx1"/>
                          </a:solidFill>
                          <a:effectLst/>
                          <a:latin typeface="Courier New" pitchFamily="49" charset="0"/>
                          <a:cs typeface="Courier New" pitchFamily="49" charset="0"/>
                        </a:rPr>
                        <a:t>&amp;</a:t>
                      </a:r>
                      <a:r>
                        <a:rPr kumimoji="0" lang="en-US" sz="1700" b="1" i="0" u="none" strike="noStrike" cap="none" normalizeH="0" baseline="0" dirty="0" err="1" smtClean="0">
                          <a:ln>
                            <a:noFill/>
                          </a:ln>
                          <a:solidFill>
                            <a:schemeClr val="tx1"/>
                          </a:solidFill>
                          <a:effectLst/>
                          <a:latin typeface="Courier New" pitchFamily="49" charset="0"/>
                          <a:cs typeface="Courier New" pitchFamily="49" charset="0"/>
                        </a:rPr>
                        <a:t>gt</a:t>
                      </a:r>
                      <a:r>
                        <a:rPr kumimoji="0" lang="en-US" sz="1700" b="1" i="0" u="none" strike="noStrike" cap="none" normalizeH="0" baseline="0" dirty="0" smtClean="0">
                          <a:ln>
                            <a:noFill/>
                          </a:ln>
                          <a:solidFill>
                            <a:schemeClr val="tx1"/>
                          </a:solidFill>
                          <a:effectLst/>
                          <a:latin typeface="Courier New" pitchFamily="49" charset="0"/>
                          <a:cs typeface="Courier New" pitchFamily="49" charset="0"/>
                        </a:rPr>
                        <a:t>;</a:t>
                      </a:r>
                      <a:endParaRPr kumimoji="0" lang="ru-RU" sz="1700" b="1" i="0" u="none" strike="noStrike" cap="none" normalizeH="0" baseline="0" dirty="0" smtClean="0">
                        <a:ln>
                          <a:noFill/>
                        </a:ln>
                        <a:solidFill>
                          <a:schemeClr val="tx1"/>
                        </a:solidFill>
                        <a:effectLst/>
                        <a:latin typeface="Courier New" pitchFamily="49" charset="0"/>
                        <a:cs typeface="Courier New" pitchFamily="49" charset="0"/>
                      </a:endParaRP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700" b="0" i="0" u="none" strike="noStrike" cap="none" normalizeH="0" baseline="0" dirty="0" smtClean="0">
                          <a:ln>
                            <a:noFill/>
                          </a:ln>
                          <a:solidFill>
                            <a:schemeClr val="tx1"/>
                          </a:solidFill>
                          <a:effectLst/>
                          <a:latin typeface="+mn-lt"/>
                        </a:rPr>
                        <a:t>правая угловая скобка</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505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smtClean="0">
                          <a:ln>
                            <a:noFill/>
                          </a:ln>
                          <a:solidFill>
                            <a:schemeClr val="tx1"/>
                          </a:solidFill>
                          <a:effectLst/>
                          <a:latin typeface="Verdana" pitchFamily="34" charset="0"/>
                        </a:rPr>
                        <a:t>©</a:t>
                      </a:r>
                      <a:endParaRPr kumimoji="0" lang="ru-RU" sz="1700" b="1" i="0" u="none" strike="noStrike" cap="none" normalizeH="0" baseline="0" smtClean="0">
                        <a:ln>
                          <a:noFill/>
                        </a:ln>
                        <a:solidFill>
                          <a:schemeClr val="tx1"/>
                        </a:solidFill>
                        <a:effectLst/>
                        <a:latin typeface="Arial" charset="0"/>
                      </a:endParaRP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dirty="0" smtClean="0">
                          <a:ln>
                            <a:noFill/>
                          </a:ln>
                          <a:solidFill>
                            <a:schemeClr val="tx1"/>
                          </a:solidFill>
                          <a:effectLst/>
                          <a:latin typeface="Courier New" pitchFamily="49" charset="0"/>
                          <a:cs typeface="Courier New" pitchFamily="49" charset="0"/>
                        </a:rPr>
                        <a:t>&amp;</a:t>
                      </a:r>
                      <a:r>
                        <a:rPr kumimoji="0" lang="ru-RU" sz="1700" b="1" i="0" u="none" strike="noStrike" cap="none" normalizeH="0" baseline="0" dirty="0" err="1" smtClean="0">
                          <a:ln>
                            <a:noFill/>
                          </a:ln>
                          <a:solidFill>
                            <a:schemeClr val="tx1"/>
                          </a:solidFill>
                          <a:effectLst/>
                          <a:latin typeface="Courier New" pitchFamily="49" charset="0"/>
                          <a:cs typeface="Courier New" pitchFamily="49" charset="0"/>
                        </a:rPr>
                        <a:t>copy</a:t>
                      </a:r>
                      <a:r>
                        <a:rPr kumimoji="0" lang="ru-RU" sz="1700" b="1" i="0" u="none" strike="noStrike" cap="none" normalizeH="0" baseline="0" dirty="0" smtClean="0">
                          <a:ln>
                            <a:noFill/>
                          </a:ln>
                          <a:solidFill>
                            <a:schemeClr val="tx1"/>
                          </a:solidFill>
                          <a:effectLst/>
                          <a:latin typeface="Courier New" pitchFamily="49" charset="0"/>
                          <a:cs typeface="Courier New" pitchFamily="49" charset="0"/>
                        </a:rPr>
                        <a:t>;</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700" b="0" i="0" u="none" strike="noStrike" cap="none" normalizeH="0" baseline="0" dirty="0" smtClean="0">
                          <a:ln>
                            <a:noFill/>
                          </a:ln>
                          <a:solidFill>
                            <a:schemeClr val="tx1"/>
                          </a:solidFill>
                          <a:effectLst/>
                          <a:latin typeface="+mn-lt"/>
                        </a:rPr>
                        <a:t>символ авторского права</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505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dirty="0" smtClean="0">
                          <a:ln>
                            <a:noFill/>
                          </a:ln>
                          <a:solidFill>
                            <a:schemeClr val="tx1"/>
                          </a:solidFill>
                          <a:effectLst/>
                          <a:latin typeface="Verdana" pitchFamily="34" charset="0"/>
                        </a:rPr>
                        <a:t>®</a:t>
                      </a:r>
                      <a:endParaRPr kumimoji="0" lang="ru-RU" sz="1700" b="1" i="0" u="none" strike="noStrike" cap="none" normalizeH="0" baseline="0" dirty="0" smtClean="0">
                        <a:ln>
                          <a:noFill/>
                        </a:ln>
                        <a:solidFill>
                          <a:schemeClr val="tx1"/>
                        </a:solidFill>
                        <a:effectLst/>
                        <a:latin typeface="Arial" charset="0"/>
                      </a:endParaRP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dirty="0" smtClean="0">
                          <a:ln>
                            <a:noFill/>
                          </a:ln>
                          <a:solidFill>
                            <a:schemeClr val="tx1"/>
                          </a:solidFill>
                          <a:effectLst/>
                          <a:latin typeface="Courier New" pitchFamily="49" charset="0"/>
                          <a:cs typeface="Courier New" pitchFamily="49" charset="0"/>
                        </a:rPr>
                        <a:t>&amp;</a:t>
                      </a:r>
                      <a:r>
                        <a:rPr kumimoji="0" lang="ru-RU" sz="1700" b="1" i="0" u="none" strike="noStrike" cap="none" normalizeH="0" baseline="0" dirty="0" err="1" smtClean="0">
                          <a:ln>
                            <a:noFill/>
                          </a:ln>
                          <a:solidFill>
                            <a:schemeClr val="tx1"/>
                          </a:solidFill>
                          <a:effectLst/>
                          <a:latin typeface="Courier New" pitchFamily="49" charset="0"/>
                          <a:cs typeface="Courier New" pitchFamily="49" charset="0"/>
                        </a:rPr>
                        <a:t>reg</a:t>
                      </a:r>
                      <a:r>
                        <a:rPr kumimoji="0" lang="ru-RU" sz="1700" b="1" i="0" u="none" strike="noStrike" cap="none" normalizeH="0" baseline="0" dirty="0" smtClean="0">
                          <a:ln>
                            <a:noFill/>
                          </a:ln>
                          <a:solidFill>
                            <a:schemeClr val="tx1"/>
                          </a:solidFill>
                          <a:effectLst/>
                          <a:latin typeface="Courier New" pitchFamily="49" charset="0"/>
                          <a:cs typeface="Courier New" pitchFamily="49" charset="0"/>
                        </a:rPr>
                        <a:t>;</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700" b="0" i="0" u="none" strike="noStrike" cap="none" normalizeH="0" baseline="0" dirty="0" smtClean="0">
                          <a:ln>
                            <a:noFill/>
                          </a:ln>
                          <a:solidFill>
                            <a:schemeClr val="tx1"/>
                          </a:solidFill>
                          <a:effectLst/>
                          <a:latin typeface="+mn-lt"/>
                        </a:rPr>
                        <a:t>зарегистрированная торговая марка </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505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dirty="0" smtClean="0">
                          <a:ln>
                            <a:noFill/>
                          </a:ln>
                          <a:solidFill>
                            <a:schemeClr val="tx1"/>
                          </a:solidFill>
                          <a:effectLst/>
                          <a:latin typeface="Verdana" pitchFamily="34" charset="0"/>
                        </a:rPr>
                        <a:t>°</a:t>
                      </a:r>
                      <a:endParaRPr kumimoji="0" lang="ru-RU" sz="1700" b="1" i="0" u="none" strike="noStrike" cap="none" normalizeH="0" baseline="0" dirty="0" smtClean="0">
                        <a:ln>
                          <a:noFill/>
                        </a:ln>
                        <a:solidFill>
                          <a:schemeClr val="tx1"/>
                        </a:solidFill>
                        <a:effectLst/>
                        <a:latin typeface="Arial" charset="0"/>
                      </a:endParaRP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dirty="0" smtClean="0">
                          <a:ln>
                            <a:noFill/>
                          </a:ln>
                          <a:solidFill>
                            <a:schemeClr val="tx1"/>
                          </a:solidFill>
                          <a:effectLst/>
                          <a:latin typeface="Courier New" pitchFamily="49" charset="0"/>
                          <a:cs typeface="Courier New" pitchFamily="49" charset="0"/>
                        </a:rPr>
                        <a:t>&amp;</a:t>
                      </a:r>
                      <a:r>
                        <a:rPr kumimoji="0" lang="en-US" sz="1700" b="1" i="0" u="none" strike="noStrike" cap="none" normalizeH="0" baseline="0" dirty="0" smtClean="0">
                          <a:ln>
                            <a:noFill/>
                          </a:ln>
                          <a:solidFill>
                            <a:schemeClr val="tx1"/>
                          </a:solidFill>
                          <a:effectLst/>
                          <a:latin typeface="Courier New" pitchFamily="49" charset="0"/>
                          <a:cs typeface="Courier New" pitchFamily="49" charset="0"/>
                        </a:rPr>
                        <a:t>deg</a:t>
                      </a:r>
                      <a:r>
                        <a:rPr kumimoji="0" lang="ru-RU" sz="1700" b="1" i="0" u="none" strike="noStrike" cap="none" normalizeH="0" baseline="0" dirty="0" smtClean="0">
                          <a:ln>
                            <a:noFill/>
                          </a:ln>
                          <a:solidFill>
                            <a:schemeClr val="tx1"/>
                          </a:solidFill>
                          <a:effectLst/>
                          <a:latin typeface="Courier New" pitchFamily="49" charset="0"/>
                          <a:cs typeface="Courier New" pitchFamily="49" charset="0"/>
                        </a:rPr>
                        <a:t>;</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700" b="0" i="0" u="none" strike="noStrike" cap="none" normalizeH="0" baseline="0" dirty="0" smtClean="0">
                          <a:ln>
                            <a:noFill/>
                          </a:ln>
                          <a:solidFill>
                            <a:schemeClr val="tx1"/>
                          </a:solidFill>
                          <a:effectLst/>
                          <a:latin typeface="+mn-lt"/>
                        </a:rPr>
                        <a:t>градус</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505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dirty="0" smtClean="0">
                          <a:ln>
                            <a:noFill/>
                          </a:ln>
                          <a:solidFill>
                            <a:schemeClr val="tx1"/>
                          </a:solidFill>
                          <a:effectLst/>
                          <a:latin typeface="Verdana" pitchFamily="34" charset="0"/>
                        </a:rPr>
                        <a:t>²</a:t>
                      </a:r>
                      <a:endParaRPr kumimoji="0" lang="ru-RU" sz="1700" b="1" i="0" u="none" strike="noStrike" cap="none" normalizeH="0" baseline="0" dirty="0" smtClean="0">
                        <a:ln>
                          <a:noFill/>
                        </a:ln>
                        <a:solidFill>
                          <a:schemeClr val="tx1"/>
                        </a:solidFill>
                        <a:effectLst/>
                        <a:latin typeface="Arial" charset="0"/>
                      </a:endParaRP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dirty="0" smtClean="0">
                          <a:ln>
                            <a:noFill/>
                          </a:ln>
                          <a:solidFill>
                            <a:schemeClr val="tx1"/>
                          </a:solidFill>
                          <a:effectLst/>
                          <a:latin typeface="Courier New" pitchFamily="49" charset="0"/>
                          <a:cs typeface="Courier New" pitchFamily="49" charset="0"/>
                        </a:rPr>
                        <a:t>&amp;</a:t>
                      </a:r>
                      <a:r>
                        <a:rPr kumimoji="0" lang="en-US" sz="1700" b="1" i="0" u="none" strike="noStrike" cap="none" normalizeH="0" baseline="0" dirty="0" smtClean="0">
                          <a:ln>
                            <a:noFill/>
                          </a:ln>
                          <a:solidFill>
                            <a:schemeClr val="tx1"/>
                          </a:solidFill>
                          <a:effectLst/>
                          <a:latin typeface="Courier New" pitchFamily="49" charset="0"/>
                          <a:cs typeface="Courier New" pitchFamily="49" charset="0"/>
                        </a:rPr>
                        <a:t>sup2</a:t>
                      </a:r>
                      <a:r>
                        <a:rPr kumimoji="0" lang="ru-RU" sz="1700" b="1" i="0" u="none" strike="noStrike" cap="none" normalizeH="0" baseline="0" dirty="0" smtClean="0">
                          <a:ln>
                            <a:noFill/>
                          </a:ln>
                          <a:solidFill>
                            <a:schemeClr val="tx1"/>
                          </a:solidFill>
                          <a:effectLst/>
                          <a:latin typeface="Courier New" pitchFamily="49" charset="0"/>
                          <a:cs typeface="Courier New" pitchFamily="49" charset="0"/>
                        </a:rPr>
                        <a:t>;</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700" b="0" i="0" u="none" strike="noStrike" cap="none" normalizeH="0" baseline="0" smtClean="0">
                          <a:ln>
                            <a:noFill/>
                          </a:ln>
                          <a:solidFill>
                            <a:schemeClr val="tx1"/>
                          </a:solidFill>
                          <a:effectLst/>
                          <a:latin typeface="+mn-lt"/>
                        </a:rPr>
                        <a:t>квадрат</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505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dirty="0" smtClean="0">
                          <a:ln>
                            <a:noFill/>
                          </a:ln>
                          <a:solidFill>
                            <a:schemeClr val="tx1"/>
                          </a:solidFill>
                          <a:effectLst/>
                          <a:latin typeface="Verdana" pitchFamily="34" charset="0"/>
                        </a:rPr>
                        <a:t>³</a:t>
                      </a:r>
                      <a:endParaRPr kumimoji="0" lang="ru-RU" sz="1700" b="1" i="0" u="none" strike="noStrike" cap="none" normalizeH="0" baseline="0" dirty="0" smtClean="0">
                        <a:ln>
                          <a:noFill/>
                        </a:ln>
                        <a:solidFill>
                          <a:schemeClr val="tx1"/>
                        </a:solidFill>
                        <a:effectLst/>
                        <a:latin typeface="Arial" charset="0"/>
                      </a:endParaRP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dirty="0" smtClean="0">
                          <a:ln>
                            <a:noFill/>
                          </a:ln>
                          <a:solidFill>
                            <a:schemeClr val="tx1"/>
                          </a:solidFill>
                          <a:effectLst/>
                          <a:latin typeface="Courier New" pitchFamily="49" charset="0"/>
                          <a:cs typeface="Courier New" pitchFamily="49" charset="0"/>
                        </a:rPr>
                        <a:t>&amp;</a:t>
                      </a:r>
                      <a:r>
                        <a:rPr kumimoji="0" lang="en-US" sz="1700" b="1" i="0" u="none" strike="noStrike" cap="none" normalizeH="0" baseline="0" dirty="0" smtClean="0">
                          <a:ln>
                            <a:noFill/>
                          </a:ln>
                          <a:solidFill>
                            <a:schemeClr val="tx1"/>
                          </a:solidFill>
                          <a:effectLst/>
                          <a:latin typeface="Courier New" pitchFamily="49" charset="0"/>
                          <a:cs typeface="Courier New" pitchFamily="49" charset="0"/>
                        </a:rPr>
                        <a:t>sup3</a:t>
                      </a:r>
                      <a:r>
                        <a:rPr kumimoji="0" lang="ru-RU" sz="1700" b="1" i="0" u="none" strike="noStrike" cap="none" normalizeH="0" baseline="0" dirty="0" smtClean="0">
                          <a:ln>
                            <a:noFill/>
                          </a:ln>
                          <a:solidFill>
                            <a:schemeClr val="tx1"/>
                          </a:solidFill>
                          <a:effectLst/>
                          <a:latin typeface="Courier New" pitchFamily="49" charset="0"/>
                          <a:cs typeface="Courier New" pitchFamily="49" charset="0"/>
                        </a:rPr>
                        <a:t>;</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700" b="0" i="0" u="none" strike="noStrike" cap="none" normalizeH="0" baseline="0" smtClean="0">
                          <a:ln>
                            <a:noFill/>
                          </a:ln>
                          <a:solidFill>
                            <a:schemeClr val="tx1"/>
                          </a:solidFill>
                          <a:effectLst/>
                          <a:latin typeface="+mn-lt"/>
                        </a:rPr>
                        <a:t>куб</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505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dirty="0" smtClean="0">
                          <a:ln>
                            <a:noFill/>
                          </a:ln>
                          <a:solidFill>
                            <a:schemeClr val="tx1"/>
                          </a:solidFill>
                          <a:effectLst/>
                          <a:latin typeface="Verdana" pitchFamily="34" charset="0"/>
                        </a:rPr>
                        <a:t>×</a:t>
                      </a:r>
                      <a:endParaRPr kumimoji="0" lang="ru-RU" sz="1700" b="1" i="0" u="none" strike="noStrike" cap="none" normalizeH="0" baseline="0" dirty="0" smtClean="0">
                        <a:ln>
                          <a:noFill/>
                        </a:ln>
                        <a:solidFill>
                          <a:schemeClr val="tx1"/>
                        </a:solidFill>
                        <a:effectLst/>
                        <a:latin typeface="Arial" charset="0"/>
                      </a:endParaRP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dirty="0" smtClean="0">
                          <a:ln>
                            <a:noFill/>
                          </a:ln>
                          <a:solidFill>
                            <a:schemeClr val="tx1"/>
                          </a:solidFill>
                          <a:effectLst/>
                          <a:latin typeface="Courier New" pitchFamily="49" charset="0"/>
                          <a:cs typeface="Courier New" pitchFamily="49" charset="0"/>
                        </a:rPr>
                        <a:t>&amp;</a:t>
                      </a:r>
                      <a:r>
                        <a:rPr kumimoji="0" lang="en-US" sz="1700" b="1" i="0" u="none" strike="noStrike" cap="none" normalizeH="0" baseline="0" dirty="0" smtClean="0">
                          <a:ln>
                            <a:noFill/>
                          </a:ln>
                          <a:solidFill>
                            <a:schemeClr val="tx1"/>
                          </a:solidFill>
                          <a:effectLst/>
                          <a:latin typeface="Courier New" pitchFamily="49" charset="0"/>
                          <a:cs typeface="Courier New" pitchFamily="49" charset="0"/>
                        </a:rPr>
                        <a:t>times</a:t>
                      </a:r>
                      <a:r>
                        <a:rPr kumimoji="0" lang="ru-RU" sz="1700" b="1" i="0" u="none" strike="noStrike" cap="none" normalizeH="0" baseline="0" dirty="0" smtClean="0">
                          <a:ln>
                            <a:noFill/>
                          </a:ln>
                          <a:solidFill>
                            <a:schemeClr val="tx1"/>
                          </a:solidFill>
                          <a:effectLst/>
                          <a:latin typeface="Courier New" pitchFamily="49" charset="0"/>
                          <a:cs typeface="Courier New" pitchFamily="49" charset="0"/>
                        </a:rPr>
                        <a:t>;</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700" b="0" i="0" u="none" strike="noStrike" cap="none" normalizeH="0" baseline="0" smtClean="0">
                          <a:ln>
                            <a:noFill/>
                          </a:ln>
                          <a:solidFill>
                            <a:schemeClr val="tx1"/>
                          </a:solidFill>
                          <a:effectLst/>
                          <a:latin typeface="+mn-lt"/>
                        </a:rPr>
                        <a:t>знак умножения</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3505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smtClean="0">
                          <a:ln>
                            <a:noFill/>
                          </a:ln>
                          <a:solidFill>
                            <a:schemeClr val="tx1"/>
                          </a:solidFill>
                          <a:effectLst/>
                          <a:latin typeface="Verdana" pitchFamily="34" charset="0"/>
                        </a:rPr>
                        <a:t>÷</a:t>
                      </a:r>
                      <a:endParaRPr kumimoji="0" lang="ru-RU" sz="1700" b="1" i="0" u="none" strike="noStrike" cap="none" normalizeH="0" baseline="0" smtClean="0">
                        <a:ln>
                          <a:noFill/>
                        </a:ln>
                        <a:solidFill>
                          <a:schemeClr val="tx1"/>
                        </a:solidFill>
                        <a:effectLst/>
                        <a:latin typeface="Arial" charset="0"/>
                      </a:endParaRP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700" b="1" i="0" u="none" strike="noStrike" cap="none" normalizeH="0" baseline="0" dirty="0" smtClean="0">
                          <a:ln>
                            <a:noFill/>
                          </a:ln>
                          <a:solidFill>
                            <a:schemeClr val="tx1"/>
                          </a:solidFill>
                          <a:effectLst/>
                          <a:latin typeface="Courier New" pitchFamily="49" charset="0"/>
                          <a:cs typeface="Courier New" pitchFamily="49" charset="0"/>
                        </a:rPr>
                        <a:t>&amp;</a:t>
                      </a:r>
                      <a:r>
                        <a:rPr kumimoji="0" lang="en-US" sz="1700" b="1" i="0" u="none" strike="noStrike" cap="none" normalizeH="0" baseline="0" dirty="0" smtClean="0">
                          <a:ln>
                            <a:noFill/>
                          </a:ln>
                          <a:solidFill>
                            <a:schemeClr val="tx1"/>
                          </a:solidFill>
                          <a:effectLst/>
                          <a:latin typeface="Courier New" pitchFamily="49" charset="0"/>
                          <a:cs typeface="Courier New" pitchFamily="49" charset="0"/>
                        </a:rPr>
                        <a:t>divide</a:t>
                      </a:r>
                      <a:r>
                        <a:rPr kumimoji="0" lang="ru-RU" sz="1700" b="1" i="0" u="none" strike="noStrike" cap="none" normalizeH="0" baseline="0" dirty="0" smtClean="0">
                          <a:ln>
                            <a:noFill/>
                          </a:ln>
                          <a:solidFill>
                            <a:schemeClr val="tx1"/>
                          </a:solidFill>
                          <a:effectLst/>
                          <a:latin typeface="Courier New" pitchFamily="49" charset="0"/>
                          <a:cs typeface="Courier New" pitchFamily="49" charset="0"/>
                        </a:rPr>
                        <a:t>;</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700" b="0" i="0" u="none" strike="noStrike" cap="none" normalizeH="0" baseline="0" dirty="0" smtClean="0">
                          <a:ln>
                            <a:noFill/>
                          </a:ln>
                          <a:solidFill>
                            <a:schemeClr val="tx1"/>
                          </a:solidFill>
                          <a:effectLst/>
                          <a:latin typeface="+mn-lt"/>
                        </a:rPr>
                        <a:t>знак деления</a:t>
                      </a:r>
                    </a:p>
                  </a:txBody>
                  <a:tcPr marT="45723" marB="45723"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Заголовок 1"/>
          <p:cNvSpPr>
            <a:spLocks noGrp="1"/>
          </p:cNvSpPr>
          <p:nvPr>
            <p:ph type="title"/>
          </p:nvPr>
        </p:nvSpPr>
        <p:spPr>
          <a:xfrm>
            <a:off x="311150" y="301625"/>
            <a:ext cx="8375650" cy="471488"/>
          </a:xfrm>
        </p:spPr>
        <p:txBody>
          <a:bodyPr/>
          <a:lstStyle/>
          <a:p>
            <a:r>
              <a:rPr lang="ru-RU" altLang="ru-RU" smtClean="0"/>
              <a:t>Применение специальных символов</a:t>
            </a:r>
          </a:p>
        </p:txBody>
      </p:sp>
      <p:sp>
        <p:nvSpPr>
          <p:cNvPr id="3584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62DC518-2276-4C8B-9702-44F3535872A4}" type="slidenum">
              <a:rPr lang="ru-RU" altLang="ru-RU" sz="1400" smtClean="0"/>
              <a:pPr>
                <a:spcBef>
                  <a:spcPct val="0"/>
                </a:spcBef>
                <a:buFontTx/>
                <a:buNone/>
              </a:pPr>
              <a:t>47</a:t>
            </a:fld>
            <a:endParaRPr lang="ru-RU" altLang="ru-RU" sz="1400" smtClean="0"/>
          </a:p>
        </p:txBody>
      </p:sp>
      <p:sp>
        <p:nvSpPr>
          <p:cNvPr id="96257" name="Rectangle 1"/>
          <p:cNvSpPr>
            <a:spLocks noChangeArrowheads="1"/>
          </p:cNvSpPr>
          <p:nvPr/>
        </p:nvSpPr>
        <p:spPr bwMode="auto">
          <a:xfrm>
            <a:off x="615950" y="1303338"/>
            <a:ext cx="5472113" cy="468312"/>
          </a:xfrm>
          <a:prstGeom prst="rect">
            <a:avLst/>
          </a:prstGeom>
          <a:solidFill>
            <a:srgbClr val="FFFF99"/>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a:defRPr/>
            </a:pPr>
            <a:r>
              <a:rPr lang="ru-RU" sz="2400" b="1" dirty="0">
                <a:latin typeface="Courier New" pitchFamily="49" charset="0"/>
                <a:ea typeface="Times New Roman" pitchFamily="18" charset="0"/>
                <a:cs typeface="Courier New" pitchFamily="49" charset="0"/>
              </a:rPr>
              <a:t>Дом сдали в 2011</a:t>
            </a:r>
            <a:r>
              <a:rPr lang="ru-RU" sz="2400" b="1" dirty="0">
                <a:solidFill>
                  <a:srgbClr val="0000FF"/>
                </a:solidFill>
                <a:latin typeface="Courier New" pitchFamily="49" charset="0"/>
                <a:ea typeface="Times New Roman" pitchFamily="18" charset="0"/>
                <a:cs typeface="Courier New" pitchFamily="49" charset="0"/>
              </a:rPr>
              <a:t>&amp;</a:t>
            </a:r>
            <a:r>
              <a:rPr lang="en-US" sz="2400" b="1" dirty="0" err="1">
                <a:solidFill>
                  <a:srgbClr val="0000FF"/>
                </a:solidFill>
                <a:latin typeface="Courier New" pitchFamily="49" charset="0"/>
                <a:ea typeface="Times New Roman" pitchFamily="18" charset="0"/>
                <a:cs typeface="Courier New" pitchFamily="49" charset="0"/>
              </a:rPr>
              <a:t>nbsp</a:t>
            </a:r>
            <a:r>
              <a:rPr lang="ru-RU" sz="2400" b="1" dirty="0">
                <a:solidFill>
                  <a:srgbClr val="0000FF"/>
                </a:solidFill>
                <a:latin typeface="Courier New" pitchFamily="49" charset="0"/>
                <a:ea typeface="Times New Roman" pitchFamily="18" charset="0"/>
                <a:cs typeface="Courier New" pitchFamily="49" charset="0"/>
              </a:rPr>
              <a:t>;</a:t>
            </a:r>
            <a:r>
              <a:rPr lang="ru-RU" sz="2400" b="1" dirty="0">
                <a:latin typeface="Courier New" pitchFamily="49" charset="0"/>
                <a:ea typeface="Times New Roman" pitchFamily="18" charset="0"/>
                <a:cs typeface="Courier New" pitchFamily="49" charset="0"/>
              </a:rPr>
              <a:t>году. </a:t>
            </a:r>
            <a:endParaRPr lang="ru-RU" sz="2400" dirty="0">
              <a:cs typeface="+mn-cs"/>
            </a:endParaRPr>
          </a:p>
        </p:txBody>
      </p:sp>
      <p:sp>
        <p:nvSpPr>
          <p:cNvPr id="5" name="Rectangle 1"/>
          <p:cNvSpPr>
            <a:spLocks noChangeArrowheads="1"/>
          </p:cNvSpPr>
          <p:nvPr/>
        </p:nvSpPr>
        <p:spPr bwMode="auto">
          <a:xfrm>
            <a:off x="615950" y="1982788"/>
            <a:ext cx="5472113" cy="461962"/>
          </a:xfrm>
          <a:prstGeom prst="rect">
            <a:avLst/>
          </a:prstGeom>
          <a:solidFill>
            <a:srgbClr val="FFFF99"/>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a:defRPr/>
            </a:pPr>
            <a:r>
              <a:rPr lang="ru-RU" sz="2400" b="1" dirty="0">
                <a:latin typeface="Courier New" pitchFamily="49" charset="0"/>
                <a:ea typeface="Times New Roman" pitchFamily="18" charset="0"/>
                <a:cs typeface="Courier New" pitchFamily="49" charset="0"/>
              </a:rPr>
              <a:t>А.С.</a:t>
            </a:r>
            <a:r>
              <a:rPr lang="ru-RU" sz="2400" b="1" dirty="0">
                <a:solidFill>
                  <a:srgbClr val="0000FF"/>
                </a:solidFill>
                <a:latin typeface="Courier New" pitchFamily="49" charset="0"/>
                <a:ea typeface="Times New Roman" pitchFamily="18" charset="0"/>
                <a:cs typeface="Courier New" pitchFamily="49" charset="0"/>
              </a:rPr>
              <a:t>&amp;</a:t>
            </a:r>
            <a:r>
              <a:rPr lang="en-US" sz="2400" b="1" dirty="0" err="1">
                <a:solidFill>
                  <a:srgbClr val="0000FF"/>
                </a:solidFill>
                <a:latin typeface="Courier New" pitchFamily="49" charset="0"/>
                <a:ea typeface="Times New Roman" pitchFamily="18" charset="0"/>
                <a:cs typeface="Courier New" pitchFamily="49" charset="0"/>
              </a:rPr>
              <a:t>nbsp</a:t>
            </a:r>
            <a:r>
              <a:rPr lang="ru-RU" sz="2400" b="1" dirty="0">
                <a:solidFill>
                  <a:srgbClr val="0000FF"/>
                </a:solidFill>
                <a:latin typeface="Courier New" pitchFamily="49" charset="0"/>
                <a:ea typeface="Times New Roman" pitchFamily="18" charset="0"/>
                <a:cs typeface="Courier New" pitchFamily="49" charset="0"/>
              </a:rPr>
              <a:t>;</a:t>
            </a:r>
            <a:r>
              <a:rPr lang="ru-RU" sz="2400" b="1" dirty="0">
                <a:latin typeface="Courier New" pitchFamily="49" charset="0"/>
                <a:ea typeface="Times New Roman" pitchFamily="18" charset="0"/>
                <a:cs typeface="Courier New" pitchFamily="49" charset="0"/>
              </a:rPr>
              <a:t>Пушкин</a:t>
            </a:r>
            <a:endParaRPr lang="ru-RU" sz="2400" dirty="0">
              <a:cs typeface="+mn-cs"/>
            </a:endParaRPr>
          </a:p>
        </p:txBody>
      </p:sp>
      <p:sp>
        <p:nvSpPr>
          <p:cNvPr id="6" name="Rectangle 1"/>
          <p:cNvSpPr>
            <a:spLocks noChangeArrowheads="1"/>
          </p:cNvSpPr>
          <p:nvPr/>
        </p:nvSpPr>
        <p:spPr bwMode="auto">
          <a:xfrm>
            <a:off x="615950" y="2662238"/>
            <a:ext cx="5472113" cy="460375"/>
          </a:xfrm>
          <a:prstGeom prst="rect">
            <a:avLst/>
          </a:prstGeom>
          <a:solidFill>
            <a:srgbClr val="FFFF99"/>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a:defRPr/>
            </a:pPr>
            <a:r>
              <a:rPr lang="ru-RU" sz="2400" b="1" dirty="0">
                <a:latin typeface="Courier New" pitchFamily="49" charset="0"/>
                <a:ea typeface="Times New Roman" pitchFamily="18" charset="0"/>
                <a:cs typeface="Courier New" pitchFamily="49" charset="0"/>
              </a:rPr>
              <a:t>Пёс весил 12</a:t>
            </a:r>
            <a:r>
              <a:rPr lang="ru-RU" sz="2400" b="1" dirty="0">
                <a:solidFill>
                  <a:srgbClr val="0000FF"/>
                </a:solidFill>
                <a:latin typeface="Courier New" pitchFamily="49" charset="0"/>
                <a:ea typeface="Times New Roman" pitchFamily="18" charset="0"/>
                <a:cs typeface="Courier New" pitchFamily="49" charset="0"/>
              </a:rPr>
              <a:t>&amp;nbsp;</a:t>
            </a:r>
            <a:r>
              <a:rPr lang="ru-RU" sz="2400" b="1" dirty="0">
                <a:latin typeface="Courier New" pitchFamily="49" charset="0"/>
                <a:ea typeface="Times New Roman" pitchFamily="18" charset="0"/>
                <a:cs typeface="Courier New" pitchFamily="49" charset="0"/>
              </a:rPr>
              <a:t>кг.</a:t>
            </a:r>
            <a:endParaRPr lang="ru-RU" sz="2400" dirty="0">
              <a:cs typeface="+mn-cs"/>
            </a:endParaRPr>
          </a:p>
        </p:txBody>
      </p:sp>
      <p:sp>
        <p:nvSpPr>
          <p:cNvPr id="7" name="Прямоугольник 6"/>
          <p:cNvSpPr/>
          <p:nvPr/>
        </p:nvSpPr>
        <p:spPr>
          <a:xfrm>
            <a:off x="393700" y="811213"/>
            <a:ext cx="4683125" cy="461962"/>
          </a:xfrm>
          <a:prstGeom prst="rect">
            <a:avLst/>
          </a:prstGeom>
        </p:spPr>
        <p:txBody>
          <a:bodyPr wrap="none">
            <a:spAutoFit/>
          </a:bodyPr>
          <a:lstStyle/>
          <a:p>
            <a:pPr eaLnBrk="1" hangingPunct="1">
              <a:defRPr/>
            </a:pPr>
            <a:r>
              <a:rPr lang="ru-RU" sz="2400" dirty="0">
                <a:solidFill>
                  <a:srgbClr val="000000"/>
                </a:solidFill>
                <a:latin typeface="+mn-lt"/>
                <a:ea typeface="Times New Roman" pitchFamily="18" charset="0"/>
                <a:cs typeface="Courier New" pitchFamily="49" charset="0"/>
              </a:rPr>
              <a:t>Неразрывный пробел (</a:t>
            </a:r>
            <a:r>
              <a:rPr lang="en-US" sz="2400" b="1" dirty="0">
                <a:solidFill>
                  <a:srgbClr val="0000FF"/>
                </a:solidFill>
                <a:latin typeface="Courier New" pitchFamily="49" charset="0"/>
                <a:ea typeface="Times New Roman" pitchFamily="18" charset="0"/>
                <a:cs typeface="Courier New" pitchFamily="49" charset="0"/>
              </a:rPr>
              <a:t>&amp;</a:t>
            </a:r>
            <a:r>
              <a:rPr lang="en-US" sz="2400" b="1" dirty="0" err="1">
                <a:solidFill>
                  <a:srgbClr val="0000FF"/>
                </a:solidFill>
                <a:latin typeface="Courier New" pitchFamily="49" charset="0"/>
                <a:ea typeface="Times New Roman" pitchFamily="18" charset="0"/>
                <a:cs typeface="Courier New" pitchFamily="49" charset="0"/>
              </a:rPr>
              <a:t>nbsp</a:t>
            </a:r>
            <a:r>
              <a:rPr lang="en-US" sz="2400" b="1" dirty="0">
                <a:solidFill>
                  <a:srgbClr val="0000FF"/>
                </a:solidFill>
                <a:latin typeface="Courier New" pitchFamily="49" charset="0"/>
                <a:ea typeface="Times New Roman" pitchFamily="18" charset="0"/>
                <a:cs typeface="Courier New" pitchFamily="49" charset="0"/>
              </a:rPr>
              <a:t>;</a:t>
            </a:r>
            <a:r>
              <a:rPr lang="ru-RU" sz="2400" dirty="0">
                <a:solidFill>
                  <a:srgbClr val="000000"/>
                </a:solidFill>
                <a:latin typeface="+mn-lt"/>
                <a:ea typeface="Times New Roman" pitchFamily="18" charset="0"/>
                <a:cs typeface="Courier New" pitchFamily="49" charset="0"/>
              </a:rPr>
              <a:t>)</a:t>
            </a:r>
            <a:endParaRPr lang="ru-RU" dirty="0">
              <a:latin typeface="+mn-lt"/>
              <a:cs typeface="+mn-cs"/>
            </a:endParaRPr>
          </a:p>
        </p:txBody>
      </p:sp>
      <p:sp>
        <p:nvSpPr>
          <p:cNvPr id="8" name="AutoShape 10"/>
          <p:cNvSpPr>
            <a:spLocks noChangeArrowheads="1"/>
          </p:cNvSpPr>
          <p:nvPr/>
        </p:nvSpPr>
        <p:spPr bwMode="auto">
          <a:xfrm>
            <a:off x="6451600" y="1303338"/>
            <a:ext cx="827088" cy="508000"/>
          </a:xfrm>
          <a:prstGeom prst="wedgeRoundRectCallout">
            <a:avLst>
              <a:gd name="adj1" fmla="val -117246"/>
              <a:gd name="adj2" fmla="val -609"/>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dirty="0">
                <a:latin typeface="Arial" charset="0"/>
                <a:cs typeface="+mn-cs"/>
              </a:rPr>
              <a:t>год</a:t>
            </a:r>
          </a:p>
        </p:txBody>
      </p:sp>
      <p:sp>
        <p:nvSpPr>
          <p:cNvPr id="9" name="AutoShape 10"/>
          <p:cNvSpPr>
            <a:spLocks noChangeArrowheads="1"/>
          </p:cNvSpPr>
          <p:nvPr/>
        </p:nvSpPr>
        <p:spPr bwMode="auto">
          <a:xfrm>
            <a:off x="6451600" y="1963738"/>
            <a:ext cx="1922463" cy="508000"/>
          </a:xfrm>
          <a:prstGeom prst="wedgeRoundRectCallout">
            <a:avLst>
              <a:gd name="adj1" fmla="val -80054"/>
              <a:gd name="adj2" fmla="val -4176"/>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dirty="0">
                <a:latin typeface="Arial" charset="0"/>
                <a:cs typeface="+mn-cs"/>
              </a:rPr>
              <a:t>инициалы</a:t>
            </a:r>
          </a:p>
        </p:txBody>
      </p:sp>
      <p:sp>
        <p:nvSpPr>
          <p:cNvPr id="10" name="AutoShape 10"/>
          <p:cNvSpPr>
            <a:spLocks noChangeArrowheads="1"/>
          </p:cNvSpPr>
          <p:nvPr/>
        </p:nvSpPr>
        <p:spPr bwMode="auto">
          <a:xfrm>
            <a:off x="6451600" y="2589213"/>
            <a:ext cx="1922463" cy="750887"/>
          </a:xfrm>
          <a:prstGeom prst="wedgeRoundRectCallout">
            <a:avLst>
              <a:gd name="adj1" fmla="val -82879"/>
              <a:gd name="adj2" fmla="val -4176"/>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dirty="0">
                <a:latin typeface="Arial" charset="0"/>
                <a:cs typeface="+mn-cs"/>
              </a:rPr>
              <a:t>единицы измерения</a:t>
            </a:r>
          </a:p>
        </p:txBody>
      </p:sp>
      <p:pic>
        <p:nvPicPr>
          <p:cNvPr id="11" name="Рисунок 10" descr="465089.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3125" y="3732213"/>
            <a:ext cx="4051300" cy="242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8"/>
          <p:cNvSpPr>
            <a:spLocks noChangeArrowheads="1"/>
          </p:cNvSpPr>
          <p:nvPr/>
        </p:nvSpPr>
        <p:spPr bwMode="auto">
          <a:xfrm>
            <a:off x="573088" y="3724275"/>
            <a:ext cx="3922712" cy="1730375"/>
          </a:xfrm>
          <a:prstGeom prst="rect">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a:lstStyle/>
          <a:p>
            <a:pPr eaLnBrk="1" hangingPunct="1">
              <a:defRPr/>
            </a:pPr>
            <a:r>
              <a:rPr lang="ru-RU" sz="2800" dirty="0">
                <a:latin typeface="Arial" charset="0"/>
                <a:cs typeface="+mn-cs"/>
              </a:rPr>
              <a:t>Из дома вышел </a:t>
            </a:r>
            <a:r>
              <a:rPr lang="ru-RU" sz="2800" b="1" dirty="0">
                <a:solidFill>
                  <a:srgbClr val="FF0000"/>
                </a:solidFill>
                <a:latin typeface="Arial" charset="0"/>
                <a:cs typeface="+mn-cs"/>
              </a:rPr>
              <a:t>А.С.</a:t>
            </a:r>
            <a:r>
              <a:rPr lang="ru-RU" sz="2800" b="1" dirty="0">
                <a:latin typeface="Arial" charset="0"/>
                <a:cs typeface="+mn-cs"/>
              </a:rPr>
              <a:t> </a:t>
            </a:r>
            <a:r>
              <a:rPr lang="ru-RU" sz="2800" b="1" dirty="0">
                <a:solidFill>
                  <a:srgbClr val="FF0000"/>
                </a:solidFill>
                <a:latin typeface="Arial" charset="0"/>
                <a:cs typeface="+mn-cs"/>
              </a:rPr>
              <a:t>Пушкин</a:t>
            </a:r>
            <a:r>
              <a:rPr lang="ru-RU" sz="2800" dirty="0">
                <a:latin typeface="Arial" charset="0"/>
                <a:cs typeface="+mn-cs"/>
              </a:rPr>
              <a:t> – солнце </a:t>
            </a:r>
          </a:p>
          <a:p>
            <a:pPr eaLnBrk="1" hangingPunct="1">
              <a:defRPr/>
            </a:pPr>
            <a:r>
              <a:rPr lang="ru-RU" sz="2800" dirty="0">
                <a:latin typeface="Arial" charset="0"/>
                <a:cs typeface="+mn-cs"/>
              </a:rPr>
              <a:t>русской поэзии. </a:t>
            </a:r>
          </a:p>
        </p:txBody>
      </p:sp>
      <p:sp>
        <p:nvSpPr>
          <p:cNvPr id="13" name="Умножение 12"/>
          <p:cNvSpPr/>
          <p:nvPr/>
        </p:nvSpPr>
        <p:spPr bwMode="auto">
          <a:xfrm>
            <a:off x="1654175" y="3724275"/>
            <a:ext cx="1763713" cy="1763713"/>
          </a:xfrm>
          <a:prstGeom prst="mathMultiply">
            <a:avLst>
              <a:gd name="adj1" fmla="val 7482"/>
            </a:avLst>
          </a:prstGeom>
          <a:solidFill>
            <a:srgbClr val="FF0000"/>
          </a:solidFill>
          <a:ln w="12700" cap="flat" cmpd="sng" algn="ctr">
            <a:noFill/>
            <a:prstDash val="solid"/>
            <a:round/>
            <a:headEnd type="none" w="med" len="med"/>
            <a:tailEnd type="none" w="lg" len="lg"/>
          </a:ln>
          <a:effectLst>
            <a:outerShdw blurRad="50800" dist="38100" dir="2700000" algn="tl" rotWithShape="0">
              <a:prstClr val="black">
                <a:alpha val="40000"/>
              </a:prstClr>
            </a:outerShdw>
          </a:effectLst>
        </p:spPr>
        <p:txBody>
          <a:bodyPr/>
          <a:lstStyle/>
          <a:p>
            <a:pPr eaLnBrk="1" hangingPunct="1">
              <a:defRPr/>
            </a:pPr>
            <a:endParaRPr lang="ru-RU">
              <a:latin typeface="Arial" charset="0"/>
              <a:cs typeface="+mn-cs"/>
            </a:endParaRPr>
          </a:p>
        </p:txBody>
      </p:sp>
      <p:sp>
        <p:nvSpPr>
          <p:cNvPr id="14" name="Прямоугольник 13"/>
          <p:cNvSpPr/>
          <p:nvPr/>
        </p:nvSpPr>
        <p:spPr>
          <a:xfrm>
            <a:off x="6315075" y="811213"/>
            <a:ext cx="2106613" cy="461962"/>
          </a:xfrm>
          <a:prstGeom prst="rect">
            <a:avLst/>
          </a:prstGeom>
        </p:spPr>
        <p:txBody>
          <a:bodyPr wrap="none">
            <a:spAutoFit/>
          </a:bodyPr>
          <a:lstStyle/>
          <a:p>
            <a:pPr eaLnBrk="1" hangingPunct="1">
              <a:defRPr/>
            </a:pPr>
            <a:r>
              <a:rPr lang="ru-RU" sz="2400" dirty="0">
                <a:solidFill>
                  <a:srgbClr val="000000"/>
                </a:solidFill>
                <a:latin typeface="+mn-lt"/>
                <a:ea typeface="Times New Roman" pitchFamily="18" charset="0"/>
                <a:cs typeface="Courier New" pitchFamily="49" charset="0"/>
              </a:rPr>
              <a:t>не отрывать: </a:t>
            </a:r>
            <a:endParaRPr lang="ru-RU" dirty="0">
              <a:latin typeface="+mn-lt"/>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6257"/>
                                        </p:tgtEl>
                                        <p:attrNameLst>
                                          <p:attrName>style.visibility</p:attrName>
                                        </p:attrNameLst>
                                      </p:cBhvr>
                                      <p:to>
                                        <p:strVal val="visible"/>
                                      </p:to>
                                    </p:set>
                                    <p:animEffect transition="in" filter="dissolve">
                                      <p:cBhvr>
                                        <p:cTn id="10" dur="500"/>
                                        <p:tgtEl>
                                          <p:spTgt spid="9625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dissolve">
                                      <p:cBhvr>
                                        <p:cTn id="41" dur="500"/>
                                        <p:tgtEl>
                                          <p:spTgt spid="6"/>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dissolve">
                                      <p:cBhvr>
                                        <p:cTn id="4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7" grpId="0" animBg="1"/>
      <p:bldP spid="5" grpId="0" animBg="1"/>
      <p:bldP spid="6" grpId="0" animBg="1"/>
      <p:bldP spid="7" grpId="0"/>
      <p:bldP spid="8" grpId="0" animBg="1"/>
      <p:bldP spid="9" grpId="0" animBg="1"/>
      <p:bldP spid="10" grpId="0" animBg="1"/>
      <p:bldP spid="12" grpId="0" animBg="1"/>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Заголовок 1"/>
          <p:cNvSpPr>
            <a:spLocks noGrp="1"/>
          </p:cNvSpPr>
          <p:nvPr>
            <p:ph type="title"/>
          </p:nvPr>
        </p:nvSpPr>
        <p:spPr>
          <a:xfrm>
            <a:off x="311150" y="301625"/>
            <a:ext cx="8375650" cy="471488"/>
          </a:xfrm>
        </p:spPr>
        <p:txBody>
          <a:bodyPr/>
          <a:lstStyle/>
          <a:p>
            <a:r>
              <a:rPr lang="ru-RU" altLang="ru-RU" smtClean="0"/>
              <a:t>Применение специальных символов</a:t>
            </a:r>
          </a:p>
        </p:txBody>
      </p:sp>
      <p:sp>
        <p:nvSpPr>
          <p:cNvPr id="36867"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34B65FA-A4C1-4A55-8C9C-70605435F51C}" type="slidenum">
              <a:rPr lang="ru-RU" altLang="ru-RU" sz="1400" smtClean="0"/>
              <a:pPr>
                <a:spcBef>
                  <a:spcPct val="0"/>
                </a:spcBef>
                <a:buFontTx/>
                <a:buNone/>
              </a:pPr>
              <a:t>48</a:t>
            </a:fld>
            <a:endParaRPr lang="ru-RU" altLang="ru-RU" sz="1400" smtClean="0"/>
          </a:p>
        </p:txBody>
      </p:sp>
      <p:sp>
        <p:nvSpPr>
          <p:cNvPr id="5" name="Rectangle 1"/>
          <p:cNvSpPr>
            <a:spLocks noChangeArrowheads="1"/>
          </p:cNvSpPr>
          <p:nvPr/>
        </p:nvSpPr>
        <p:spPr bwMode="auto">
          <a:xfrm>
            <a:off x="706438" y="1303338"/>
            <a:ext cx="7332662" cy="831850"/>
          </a:xfrm>
          <a:prstGeom prst="rect">
            <a:avLst/>
          </a:prstGeom>
          <a:solidFill>
            <a:srgbClr val="FFFF99"/>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a:defRPr/>
            </a:pPr>
            <a:r>
              <a:rPr lang="ru-RU" sz="2400" b="1" dirty="0">
                <a:latin typeface="Courier New" pitchFamily="49" charset="0"/>
                <a:ea typeface="Times New Roman" pitchFamily="18" charset="0"/>
                <a:cs typeface="Courier New" pitchFamily="49" charset="0"/>
              </a:rPr>
              <a:t>Вышел </a:t>
            </a:r>
            <a:r>
              <a:rPr lang="ru-RU" sz="2400" b="1" dirty="0" err="1">
                <a:latin typeface="Courier New" pitchFamily="49" charset="0"/>
                <a:ea typeface="Times New Roman" pitchFamily="18" charset="0"/>
                <a:cs typeface="Courier New" pitchFamily="49" charset="0"/>
              </a:rPr>
              <a:t>А.С.</a:t>
            </a:r>
            <a:r>
              <a:rPr lang="ru-RU" sz="2400" b="1" dirty="0" err="1">
                <a:solidFill>
                  <a:srgbClr val="FF0000"/>
                </a:solidFill>
                <a:latin typeface="Courier New" pitchFamily="49" charset="0"/>
                <a:ea typeface="Times New Roman" pitchFamily="18" charset="0"/>
                <a:cs typeface="Courier New" pitchFamily="49" charset="0"/>
              </a:rPr>
              <a:t>&amp;nbsp;</a:t>
            </a:r>
            <a:r>
              <a:rPr lang="ru-RU" sz="2400" b="1" dirty="0" err="1">
                <a:latin typeface="Courier New" pitchFamily="49" charset="0"/>
                <a:ea typeface="Times New Roman" pitchFamily="18" charset="0"/>
                <a:cs typeface="Courier New" pitchFamily="49" charset="0"/>
              </a:rPr>
              <a:t>Пушкин</a:t>
            </a:r>
            <a:r>
              <a:rPr lang="ru-RU" sz="2400" b="1" dirty="0" err="1">
                <a:solidFill>
                  <a:srgbClr val="FF0000"/>
                </a:solidFill>
                <a:latin typeface="Courier New" pitchFamily="49" charset="0"/>
                <a:ea typeface="Times New Roman" pitchFamily="18" charset="0"/>
                <a:cs typeface="Courier New" pitchFamily="49" charset="0"/>
              </a:rPr>
              <a:t>&amp;nbsp;</a:t>
            </a:r>
            <a:r>
              <a:rPr lang="ru-RU" sz="2400" b="1" dirty="0" err="1">
                <a:solidFill>
                  <a:srgbClr val="0000FF"/>
                </a:solidFill>
                <a:latin typeface="Courier New" pitchFamily="49" charset="0"/>
                <a:ea typeface="Times New Roman" pitchFamily="18" charset="0"/>
                <a:cs typeface="Courier New" pitchFamily="49" charset="0"/>
              </a:rPr>
              <a:t>&amp;mdash</a:t>
            </a:r>
            <a:r>
              <a:rPr lang="ru-RU" sz="2400" b="1" dirty="0">
                <a:solidFill>
                  <a:srgbClr val="0000FF"/>
                </a:solidFill>
                <a:latin typeface="Courier New" pitchFamily="49" charset="0"/>
                <a:ea typeface="Times New Roman" pitchFamily="18" charset="0"/>
                <a:cs typeface="Courier New" pitchFamily="49" charset="0"/>
              </a:rPr>
              <a:t>;</a:t>
            </a:r>
            <a:r>
              <a:rPr lang="ru-RU" sz="2400" b="1" dirty="0">
                <a:latin typeface="Courier New" pitchFamily="49" charset="0"/>
                <a:ea typeface="Times New Roman" pitchFamily="18" charset="0"/>
                <a:cs typeface="Courier New" pitchFamily="49" charset="0"/>
              </a:rPr>
              <a:t> солнце русской поэзии. </a:t>
            </a:r>
          </a:p>
        </p:txBody>
      </p:sp>
      <p:sp>
        <p:nvSpPr>
          <p:cNvPr id="7" name="Прямоугольник 6"/>
          <p:cNvSpPr/>
          <p:nvPr/>
        </p:nvSpPr>
        <p:spPr>
          <a:xfrm>
            <a:off x="393700" y="811213"/>
            <a:ext cx="3884613" cy="461962"/>
          </a:xfrm>
          <a:prstGeom prst="rect">
            <a:avLst/>
          </a:prstGeom>
        </p:spPr>
        <p:txBody>
          <a:bodyPr wrap="none">
            <a:spAutoFit/>
          </a:bodyPr>
          <a:lstStyle/>
          <a:p>
            <a:pPr eaLnBrk="1" hangingPunct="1">
              <a:defRPr/>
            </a:pPr>
            <a:r>
              <a:rPr lang="ru-RU" sz="2400" b="1" dirty="0">
                <a:solidFill>
                  <a:srgbClr val="000000"/>
                </a:solidFill>
                <a:latin typeface="+mn-lt"/>
                <a:ea typeface="Times New Roman" pitchFamily="18" charset="0"/>
                <a:cs typeface="Courier New" pitchFamily="49" charset="0"/>
              </a:rPr>
              <a:t>Длинное тире</a:t>
            </a:r>
            <a:r>
              <a:rPr lang="ru-RU" sz="2400" dirty="0">
                <a:solidFill>
                  <a:srgbClr val="000000"/>
                </a:solidFill>
                <a:latin typeface="+mn-lt"/>
                <a:ea typeface="Times New Roman" pitchFamily="18" charset="0"/>
                <a:cs typeface="Courier New" pitchFamily="49" charset="0"/>
              </a:rPr>
              <a:t> (</a:t>
            </a:r>
            <a:r>
              <a:rPr lang="en-US" sz="2400" b="1" dirty="0">
                <a:solidFill>
                  <a:srgbClr val="0000FF"/>
                </a:solidFill>
                <a:latin typeface="Courier New" pitchFamily="49" charset="0"/>
                <a:ea typeface="Times New Roman" pitchFamily="18" charset="0"/>
                <a:cs typeface="Courier New" pitchFamily="49" charset="0"/>
              </a:rPr>
              <a:t>&amp;</a:t>
            </a:r>
            <a:r>
              <a:rPr lang="en-US" sz="2400" b="1" dirty="0" err="1">
                <a:solidFill>
                  <a:srgbClr val="0000FF"/>
                </a:solidFill>
                <a:latin typeface="Courier New" pitchFamily="49" charset="0"/>
                <a:ea typeface="Times New Roman" pitchFamily="18" charset="0"/>
                <a:cs typeface="Courier New" pitchFamily="49" charset="0"/>
              </a:rPr>
              <a:t>mdash</a:t>
            </a:r>
            <a:r>
              <a:rPr lang="en-US" sz="2400" b="1" dirty="0">
                <a:solidFill>
                  <a:srgbClr val="0000FF"/>
                </a:solidFill>
                <a:latin typeface="Courier New" pitchFamily="49" charset="0"/>
                <a:ea typeface="Times New Roman" pitchFamily="18" charset="0"/>
                <a:cs typeface="Courier New" pitchFamily="49" charset="0"/>
              </a:rPr>
              <a:t>;</a:t>
            </a:r>
            <a:r>
              <a:rPr lang="ru-RU" sz="2400" dirty="0">
                <a:solidFill>
                  <a:srgbClr val="000000"/>
                </a:solidFill>
                <a:latin typeface="+mn-lt"/>
                <a:ea typeface="Times New Roman" pitchFamily="18" charset="0"/>
                <a:cs typeface="Courier New" pitchFamily="49" charset="0"/>
              </a:rPr>
              <a:t>)</a:t>
            </a:r>
            <a:endParaRPr lang="ru-RU" dirty="0">
              <a:latin typeface="+mn-lt"/>
              <a:cs typeface="+mn-cs"/>
            </a:endParaRPr>
          </a:p>
        </p:txBody>
      </p:sp>
      <p:sp>
        <p:nvSpPr>
          <p:cNvPr id="12" name="Rectangle 8"/>
          <p:cNvSpPr>
            <a:spLocks noChangeArrowheads="1"/>
          </p:cNvSpPr>
          <p:nvPr/>
        </p:nvSpPr>
        <p:spPr bwMode="auto">
          <a:xfrm>
            <a:off x="3001963" y="2284413"/>
            <a:ext cx="3636962" cy="1390650"/>
          </a:xfrm>
          <a:prstGeom prst="rect">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a:lstStyle/>
          <a:p>
            <a:pPr eaLnBrk="1" hangingPunct="1">
              <a:defRPr/>
            </a:pPr>
            <a:r>
              <a:rPr lang="ru-RU" sz="2800" dirty="0">
                <a:latin typeface="Arial" charset="0"/>
                <a:cs typeface="+mn-cs"/>
              </a:rPr>
              <a:t>Вышел А.С. Пушкин – солнце русской поэзии. </a:t>
            </a:r>
          </a:p>
        </p:txBody>
      </p:sp>
      <p:sp>
        <p:nvSpPr>
          <p:cNvPr id="13" name="Умножение 12"/>
          <p:cNvSpPr/>
          <p:nvPr/>
        </p:nvSpPr>
        <p:spPr bwMode="auto">
          <a:xfrm>
            <a:off x="4019550" y="2084388"/>
            <a:ext cx="1763713" cy="1763712"/>
          </a:xfrm>
          <a:prstGeom prst="mathMultiply">
            <a:avLst>
              <a:gd name="adj1" fmla="val 7482"/>
            </a:avLst>
          </a:prstGeom>
          <a:solidFill>
            <a:srgbClr val="FF0000"/>
          </a:solidFill>
          <a:ln w="12700" cap="flat" cmpd="sng" algn="ctr">
            <a:noFill/>
            <a:prstDash val="solid"/>
            <a:round/>
            <a:headEnd type="none" w="med" len="med"/>
            <a:tailEnd type="none" w="lg" len="lg"/>
          </a:ln>
          <a:effectLst>
            <a:outerShdw blurRad="50800" dist="38100" dir="2700000" algn="tl" rotWithShape="0">
              <a:prstClr val="black">
                <a:alpha val="40000"/>
              </a:prstClr>
            </a:outerShdw>
          </a:effectLst>
        </p:spPr>
        <p:txBody>
          <a:bodyPr/>
          <a:lstStyle/>
          <a:p>
            <a:pPr eaLnBrk="1" hangingPunct="1">
              <a:defRPr/>
            </a:pPr>
            <a:endParaRPr lang="ru-RU">
              <a:latin typeface="Arial" charset="0"/>
              <a:cs typeface="+mn-cs"/>
            </a:endParaRPr>
          </a:p>
        </p:txBody>
      </p:sp>
      <p:sp>
        <p:nvSpPr>
          <p:cNvPr id="14" name="AutoShape 10"/>
          <p:cNvSpPr>
            <a:spLocks noChangeArrowheads="1"/>
          </p:cNvSpPr>
          <p:nvPr/>
        </p:nvSpPr>
        <p:spPr bwMode="auto">
          <a:xfrm>
            <a:off x="119063" y="2462213"/>
            <a:ext cx="2408237" cy="814387"/>
          </a:xfrm>
          <a:prstGeom prst="wedgeRoundRectCallout">
            <a:avLst>
              <a:gd name="adj1" fmla="val 72772"/>
              <a:gd name="adj2" fmla="val 11111"/>
              <a:gd name="adj3" fmla="val 16667"/>
            </a:avLst>
          </a:prstGeom>
          <a:solidFill>
            <a:srgbClr val="FFC1C1"/>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dirty="0">
                <a:latin typeface="Arial" charset="0"/>
                <a:cs typeface="+mn-cs"/>
              </a:rPr>
              <a:t>не начинать строку с тире!</a:t>
            </a:r>
          </a:p>
        </p:txBody>
      </p:sp>
      <p:sp>
        <p:nvSpPr>
          <p:cNvPr id="15" name="Прямоугольник 14"/>
          <p:cNvSpPr/>
          <p:nvPr/>
        </p:nvSpPr>
        <p:spPr>
          <a:xfrm>
            <a:off x="393700" y="3763963"/>
            <a:ext cx="3951288" cy="460375"/>
          </a:xfrm>
          <a:prstGeom prst="rect">
            <a:avLst/>
          </a:prstGeom>
        </p:spPr>
        <p:txBody>
          <a:bodyPr wrap="none">
            <a:spAutoFit/>
          </a:bodyPr>
          <a:lstStyle/>
          <a:p>
            <a:pPr eaLnBrk="1" hangingPunct="1">
              <a:defRPr/>
            </a:pPr>
            <a:r>
              <a:rPr lang="ru-RU" sz="2400" b="1" dirty="0">
                <a:solidFill>
                  <a:srgbClr val="000000"/>
                </a:solidFill>
                <a:latin typeface="+mn-lt"/>
                <a:ea typeface="Times New Roman" pitchFamily="18" charset="0"/>
                <a:cs typeface="Courier New" pitchFamily="49" charset="0"/>
              </a:rPr>
              <a:t>Короткое тире</a:t>
            </a:r>
            <a:r>
              <a:rPr lang="ru-RU" sz="2400" dirty="0">
                <a:solidFill>
                  <a:srgbClr val="000000"/>
                </a:solidFill>
                <a:latin typeface="+mn-lt"/>
                <a:ea typeface="Times New Roman" pitchFamily="18" charset="0"/>
                <a:cs typeface="Courier New" pitchFamily="49" charset="0"/>
              </a:rPr>
              <a:t> (</a:t>
            </a:r>
            <a:r>
              <a:rPr lang="en-US" sz="2400" b="1" dirty="0">
                <a:solidFill>
                  <a:srgbClr val="0000FF"/>
                </a:solidFill>
                <a:latin typeface="Courier New" pitchFamily="49" charset="0"/>
                <a:ea typeface="Times New Roman" pitchFamily="18" charset="0"/>
                <a:cs typeface="Courier New" pitchFamily="49" charset="0"/>
              </a:rPr>
              <a:t>&amp;</a:t>
            </a:r>
            <a:r>
              <a:rPr lang="en-US" sz="2400" b="1" dirty="0" err="1">
                <a:solidFill>
                  <a:srgbClr val="0000FF"/>
                </a:solidFill>
                <a:latin typeface="Courier New" pitchFamily="49" charset="0"/>
                <a:ea typeface="Times New Roman" pitchFamily="18" charset="0"/>
                <a:cs typeface="Courier New" pitchFamily="49" charset="0"/>
              </a:rPr>
              <a:t>ndash</a:t>
            </a:r>
            <a:r>
              <a:rPr lang="en-US" sz="2400" b="1" dirty="0">
                <a:solidFill>
                  <a:srgbClr val="0000FF"/>
                </a:solidFill>
                <a:latin typeface="Courier New" pitchFamily="49" charset="0"/>
                <a:ea typeface="Times New Roman" pitchFamily="18" charset="0"/>
                <a:cs typeface="Courier New" pitchFamily="49" charset="0"/>
              </a:rPr>
              <a:t>;</a:t>
            </a:r>
            <a:r>
              <a:rPr lang="ru-RU" sz="2400" dirty="0">
                <a:solidFill>
                  <a:srgbClr val="000000"/>
                </a:solidFill>
                <a:latin typeface="+mn-lt"/>
                <a:ea typeface="Times New Roman" pitchFamily="18" charset="0"/>
                <a:cs typeface="Courier New" pitchFamily="49" charset="0"/>
              </a:rPr>
              <a:t>)</a:t>
            </a:r>
            <a:endParaRPr lang="ru-RU" dirty="0">
              <a:latin typeface="+mn-lt"/>
              <a:cs typeface="+mn-cs"/>
            </a:endParaRPr>
          </a:p>
        </p:txBody>
      </p:sp>
      <p:sp>
        <p:nvSpPr>
          <p:cNvPr id="16" name="Rectangle 1"/>
          <p:cNvSpPr>
            <a:spLocks noChangeArrowheads="1"/>
          </p:cNvSpPr>
          <p:nvPr/>
        </p:nvSpPr>
        <p:spPr bwMode="auto">
          <a:xfrm>
            <a:off x="706438" y="4254500"/>
            <a:ext cx="7332662" cy="831850"/>
          </a:xfrm>
          <a:prstGeom prst="rect">
            <a:avLst/>
          </a:prstGeom>
          <a:solidFill>
            <a:srgbClr val="FFFF99"/>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a:defRPr/>
            </a:pPr>
            <a:r>
              <a:rPr lang="ru-RU" sz="2400" b="1" dirty="0">
                <a:latin typeface="Courier New" pitchFamily="49" charset="0"/>
                <a:ea typeface="Times New Roman" pitchFamily="18" charset="0"/>
                <a:cs typeface="Courier New" pitchFamily="49" charset="0"/>
              </a:rPr>
              <a:t>Дорога </a:t>
            </a:r>
            <a:r>
              <a:rPr lang="ru-RU" sz="2400" b="1" dirty="0" err="1">
                <a:latin typeface="Courier New" pitchFamily="49" charset="0"/>
                <a:ea typeface="Times New Roman" pitchFamily="18" charset="0"/>
                <a:cs typeface="Courier New" pitchFamily="49" charset="0"/>
              </a:rPr>
              <a:t>Васюки</a:t>
            </a:r>
            <a:r>
              <a:rPr lang="ru-RU" sz="2400" b="1" dirty="0" err="1">
                <a:solidFill>
                  <a:srgbClr val="0000FF"/>
                </a:solidFill>
                <a:latin typeface="Courier New" pitchFamily="49" charset="0"/>
                <a:ea typeface="Times New Roman" pitchFamily="18" charset="0"/>
                <a:cs typeface="Courier New" pitchFamily="49" charset="0"/>
              </a:rPr>
              <a:t>&amp;n</a:t>
            </a:r>
            <a:r>
              <a:rPr lang="en-US" sz="2400" b="1" dirty="0">
                <a:solidFill>
                  <a:srgbClr val="0000FF"/>
                </a:solidFill>
                <a:latin typeface="Courier New" pitchFamily="49" charset="0"/>
                <a:ea typeface="Times New Roman" pitchFamily="18" charset="0"/>
                <a:cs typeface="Courier New" pitchFamily="49" charset="0"/>
              </a:rPr>
              <a:t>dash</a:t>
            </a:r>
            <a:r>
              <a:rPr lang="ru-RU" sz="2400" b="1" dirty="0">
                <a:solidFill>
                  <a:srgbClr val="0000FF"/>
                </a:solidFill>
                <a:latin typeface="Courier New" pitchFamily="49" charset="0"/>
                <a:ea typeface="Times New Roman" pitchFamily="18" charset="0"/>
                <a:cs typeface="Courier New" pitchFamily="49" charset="0"/>
              </a:rPr>
              <a:t>;</a:t>
            </a:r>
            <a:r>
              <a:rPr lang="ru-RU" sz="2400" b="1" dirty="0" err="1">
                <a:latin typeface="Courier New" pitchFamily="49" charset="0"/>
                <a:ea typeface="Times New Roman" pitchFamily="18" charset="0"/>
                <a:cs typeface="Courier New" pitchFamily="49" charset="0"/>
              </a:rPr>
              <a:t>Васютино</a:t>
            </a:r>
            <a:r>
              <a:rPr lang="ru-RU" sz="2400" b="1" dirty="0">
                <a:latin typeface="Courier New" pitchFamily="49" charset="0"/>
                <a:ea typeface="Times New Roman" pitchFamily="18" charset="0"/>
                <a:cs typeface="Courier New" pitchFamily="49" charset="0"/>
              </a:rPr>
              <a:t> строилась</a:t>
            </a:r>
          </a:p>
          <a:p>
            <a:pPr>
              <a:defRPr/>
            </a:pPr>
            <a:r>
              <a:rPr lang="ru-RU" sz="2400" b="1" dirty="0">
                <a:latin typeface="Courier New" pitchFamily="49" charset="0"/>
                <a:ea typeface="Times New Roman" pitchFamily="18" charset="0"/>
                <a:cs typeface="Courier New" pitchFamily="49" charset="0"/>
              </a:rPr>
              <a:t>в 2007</a:t>
            </a:r>
            <a:r>
              <a:rPr lang="ru-RU" sz="2400" b="1" dirty="0">
                <a:solidFill>
                  <a:srgbClr val="0000FF"/>
                </a:solidFill>
                <a:latin typeface="Courier New" pitchFamily="49" charset="0"/>
                <a:ea typeface="Times New Roman" pitchFamily="18" charset="0"/>
                <a:cs typeface="Courier New" pitchFamily="49" charset="0"/>
              </a:rPr>
              <a:t>&amp;n</a:t>
            </a:r>
            <a:r>
              <a:rPr lang="en-US" sz="2400" b="1" dirty="0">
                <a:solidFill>
                  <a:srgbClr val="0000FF"/>
                </a:solidFill>
                <a:latin typeface="Courier New" pitchFamily="49" charset="0"/>
                <a:ea typeface="Times New Roman" pitchFamily="18" charset="0"/>
                <a:cs typeface="Courier New" pitchFamily="49" charset="0"/>
              </a:rPr>
              <a:t>dash</a:t>
            </a:r>
            <a:r>
              <a:rPr lang="ru-RU" sz="2400" b="1" dirty="0">
                <a:solidFill>
                  <a:srgbClr val="0000FF"/>
                </a:solidFill>
                <a:latin typeface="Courier New" pitchFamily="49" charset="0"/>
                <a:ea typeface="Times New Roman" pitchFamily="18" charset="0"/>
                <a:cs typeface="Courier New" pitchFamily="49" charset="0"/>
              </a:rPr>
              <a:t>;</a:t>
            </a:r>
            <a:r>
              <a:rPr lang="ru-RU" sz="2400" b="1" dirty="0">
                <a:latin typeface="Courier New" pitchFamily="49" charset="0"/>
                <a:ea typeface="Times New Roman" pitchFamily="18" charset="0"/>
                <a:cs typeface="Courier New" pitchFamily="49" charset="0"/>
              </a:rPr>
              <a:t>2013</a:t>
            </a:r>
            <a:r>
              <a:rPr lang="en-US" sz="2400" b="1" dirty="0">
                <a:solidFill>
                  <a:srgbClr val="FF0000"/>
                </a:solidFill>
                <a:latin typeface="Courier New" pitchFamily="49" charset="0"/>
                <a:ea typeface="Times New Roman" pitchFamily="18" charset="0"/>
                <a:cs typeface="Courier New" pitchFamily="49" charset="0"/>
              </a:rPr>
              <a:t>&amp;</a:t>
            </a:r>
            <a:r>
              <a:rPr lang="en-US" sz="2400" b="1" dirty="0" err="1">
                <a:solidFill>
                  <a:srgbClr val="FF0000"/>
                </a:solidFill>
                <a:latin typeface="Courier New" pitchFamily="49" charset="0"/>
                <a:ea typeface="Times New Roman" pitchFamily="18" charset="0"/>
                <a:cs typeface="Courier New" pitchFamily="49" charset="0"/>
              </a:rPr>
              <a:t>nbsp</a:t>
            </a:r>
            <a:r>
              <a:rPr lang="en-US" sz="2400" b="1" dirty="0">
                <a:solidFill>
                  <a:srgbClr val="FF0000"/>
                </a:solidFill>
                <a:latin typeface="Courier New" pitchFamily="49" charset="0"/>
                <a:ea typeface="Times New Roman" pitchFamily="18" charset="0"/>
                <a:cs typeface="Courier New" pitchFamily="49" charset="0"/>
              </a:rPr>
              <a:t>;</a:t>
            </a:r>
            <a:r>
              <a:rPr lang="ru-RU" sz="2400" b="1" dirty="0">
                <a:latin typeface="Courier New" pitchFamily="49" charset="0"/>
                <a:ea typeface="Times New Roman" pitchFamily="18" charset="0"/>
                <a:cs typeface="Courier New" pitchFamily="49" charset="0"/>
              </a:rPr>
              <a:t>годах. </a:t>
            </a:r>
          </a:p>
        </p:txBody>
      </p:sp>
      <p:pic>
        <p:nvPicPr>
          <p:cNvPr id="983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676" t="49628" r="1311" b="11060"/>
          <a:stretch>
            <a:fillRect/>
          </a:stretch>
        </p:blipFill>
        <p:spPr bwMode="auto">
          <a:xfrm>
            <a:off x="1493838" y="5224463"/>
            <a:ext cx="6156325"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grpSp>
        <p:nvGrpSpPr>
          <p:cNvPr id="2" name="Group 34"/>
          <p:cNvGrpSpPr>
            <a:grpSpLocks/>
          </p:cNvGrpSpPr>
          <p:nvPr/>
        </p:nvGrpSpPr>
        <p:grpSpPr bwMode="auto">
          <a:xfrm>
            <a:off x="6269038" y="2908300"/>
            <a:ext cx="2460625" cy="663575"/>
            <a:chOff x="464" y="2126"/>
            <a:chExt cx="1550" cy="418"/>
          </a:xfrm>
        </p:grpSpPr>
        <p:sp>
          <p:nvSpPr>
            <p:cNvPr id="19" name="Text Box 32"/>
            <p:cNvSpPr txBox="1">
              <a:spLocks noChangeArrowheads="1"/>
            </p:cNvSpPr>
            <p:nvPr/>
          </p:nvSpPr>
          <p:spPr bwMode="auto">
            <a:xfrm>
              <a:off x="782" y="2189"/>
              <a:ext cx="1232" cy="291"/>
            </a:xfrm>
            <a:prstGeom prst="rect">
              <a:avLst/>
            </a:prstGeom>
            <a:solidFill>
              <a:srgbClr val="D1D1FF"/>
            </a:solidFill>
            <a:ln w="12700">
              <a:noFill/>
              <a:miter lim="800000"/>
              <a:headEnd/>
              <a:tailEnd/>
            </a:ln>
            <a:effectLst>
              <a:outerShdw blurRad="50800" dist="38100" dir="2700000" algn="tl" rotWithShape="0">
                <a:prstClr val="black">
                  <a:alpha val="40000"/>
                </a:prstClr>
              </a:outerShdw>
            </a:effectLst>
          </p:spPr>
          <p:txBody>
            <a:bodyPr>
              <a:spAutoFit/>
            </a:bodyPr>
            <a:lstStyle/>
            <a:p>
              <a:pPr marL="177800" indent="-177800">
                <a:spcBef>
                  <a:spcPct val="50000"/>
                </a:spcBef>
                <a:defRPr/>
              </a:pPr>
              <a:r>
                <a:rPr lang="ru-RU" sz="2400" dirty="0">
                  <a:latin typeface="Arial" charset="0"/>
                  <a:cs typeface="+mn-cs"/>
                </a:rPr>
                <a:t>  Что плохо?</a:t>
              </a:r>
            </a:p>
          </p:txBody>
        </p:sp>
        <p:sp>
          <p:nvSpPr>
            <p:cNvPr id="36878" name="Oval 33"/>
            <p:cNvSpPr>
              <a:spLocks noChangeArrowheads="1"/>
            </p:cNvSpPr>
            <p:nvPr/>
          </p:nvSpPr>
          <p:spPr bwMode="auto">
            <a:xfrm>
              <a:off x="464" y="2126"/>
              <a:ext cx="409" cy="418"/>
            </a:xfrm>
            <a:prstGeom prst="ellipse">
              <a:avLst/>
            </a:prstGeom>
            <a:solidFill>
              <a:srgbClr val="00008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ru-RU" sz="4400">
                  <a:solidFill>
                    <a:schemeClr val="bg1"/>
                  </a:solidFill>
                  <a:latin typeface="Arial Black" panose="020B0A04020102020204" pitchFamily="34" charset="0"/>
                </a:rPr>
                <a:t>?</a:t>
              </a:r>
              <a:endParaRPr lang="ru-RU" altLang="ru-RU" sz="4400">
                <a:solidFill>
                  <a:schemeClr val="bg1"/>
                </a:solidFill>
                <a:latin typeface="Arial Black" panose="020B0A040201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par>
                          <p:cTn id="16" fill="hold" nodeType="afterGroup">
                            <p:stCondLst>
                              <p:cond delay="500"/>
                            </p:stCondLst>
                            <p:childTnLst>
                              <p:par>
                                <p:cTn id="17" presetID="9"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dissolve">
                                      <p:cBhvr>
                                        <p:cTn id="35" dur="500"/>
                                        <p:tgtEl>
                                          <p:spTgt spid="16"/>
                                        </p:tgtEl>
                                      </p:cBhvr>
                                    </p:animEffect>
                                  </p:childTnLst>
                                </p:cTn>
                              </p:par>
                              <p:par>
                                <p:cTn id="36" presetID="9" presetClass="entr" presetSubtype="0" fill="hold" nodeType="withEffect">
                                  <p:stCondLst>
                                    <p:cond delay="0"/>
                                  </p:stCondLst>
                                  <p:childTnLst>
                                    <p:set>
                                      <p:cBhvr>
                                        <p:cTn id="37" dur="1" fill="hold">
                                          <p:stCondLst>
                                            <p:cond delay="0"/>
                                          </p:stCondLst>
                                        </p:cTn>
                                        <p:tgtEl>
                                          <p:spTgt spid="98306"/>
                                        </p:tgtEl>
                                        <p:attrNameLst>
                                          <p:attrName>style.visibility</p:attrName>
                                        </p:attrNameLst>
                                      </p:cBhvr>
                                      <p:to>
                                        <p:strVal val="visible"/>
                                      </p:to>
                                    </p:set>
                                    <p:animEffect transition="in" filter="dissolve">
                                      <p:cBhvr>
                                        <p:cTn id="38" dur="500"/>
                                        <p:tgtEl>
                                          <p:spTgt spid="98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2" grpId="0" animBg="1"/>
      <p:bldP spid="14" grpId="0" animBg="1"/>
      <p:bldP spid="15" grpId="0"/>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Заголовок 1"/>
          <p:cNvSpPr>
            <a:spLocks noGrp="1"/>
          </p:cNvSpPr>
          <p:nvPr>
            <p:ph type="title"/>
          </p:nvPr>
        </p:nvSpPr>
        <p:spPr>
          <a:xfrm>
            <a:off x="311150" y="301625"/>
            <a:ext cx="8375650" cy="471488"/>
          </a:xfrm>
        </p:spPr>
        <p:txBody>
          <a:bodyPr/>
          <a:lstStyle/>
          <a:p>
            <a:r>
              <a:rPr lang="ru-RU" altLang="ru-RU" smtClean="0"/>
              <a:t>Применение специальных символов</a:t>
            </a:r>
          </a:p>
        </p:txBody>
      </p:sp>
      <p:sp>
        <p:nvSpPr>
          <p:cNvPr id="37891"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959E020-F5AE-459D-BD7D-392C18994B92}" type="slidenum">
              <a:rPr lang="ru-RU" altLang="ru-RU" sz="1400" smtClean="0"/>
              <a:pPr>
                <a:spcBef>
                  <a:spcPct val="0"/>
                </a:spcBef>
                <a:buFontTx/>
                <a:buNone/>
              </a:pPr>
              <a:t>49</a:t>
            </a:fld>
            <a:endParaRPr lang="ru-RU" altLang="ru-RU" sz="1400" smtClean="0"/>
          </a:p>
        </p:txBody>
      </p:sp>
      <p:sp>
        <p:nvSpPr>
          <p:cNvPr id="7" name="Прямоугольник 6"/>
          <p:cNvSpPr/>
          <p:nvPr/>
        </p:nvSpPr>
        <p:spPr>
          <a:xfrm>
            <a:off x="393700" y="811213"/>
            <a:ext cx="4564063" cy="461962"/>
          </a:xfrm>
          <a:prstGeom prst="rect">
            <a:avLst/>
          </a:prstGeom>
        </p:spPr>
        <p:txBody>
          <a:bodyPr wrap="none">
            <a:spAutoFit/>
          </a:bodyPr>
          <a:lstStyle/>
          <a:p>
            <a:pPr eaLnBrk="1" hangingPunct="1">
              <a:defRPr/>
            </a:pPr>
            <a:r>
              <a:rPr lang="ru-RU" sz="2400" b="1" dirty="0">
                <a:solidFill>
                  <a:srgbClr val="000000"/>
                </a:solidFill>
                <a:latin typeface="+mn-lt"/>
                <a:ea typeface="Times New Roman" pitchFamily="18" charset="0"/>
                <a:cs typeface="Courier New" pitchFamily="49" charset="0"/>
              </a:rPr>
              <a:t>Угловые скобки</a:t>
            </a:r>
            <a:r>
              <a:rPr lang="ru-RU" sz="2400" dirty="0">
                <a:solidFill>
                  <a:srgbClr val="000000"/>
                </a:solidFill>
                <a:latin typeface="+mn-lt"/>
                <a:ea typeface="Times New Roman" pitchFamily="18" charset="0"/>
                <a:cs typeface="Courier New" pitchFamily="49" charset="0"/>
              </a:rPr>
              <a:t> (</a:t>
            </a:r>
            <a:r>
              <a:rPr lang="en-US" sz="2400" b="1" dirty="0">
                <a:solidFill>
                  <a:srgbClr val="0000FF"/>
                </a:solidFill>
                <a:latin typeface="Courier New" pitchFamily="49" charset="0"/>
                <a:ea typeface="Times New Roman" pitchFamily="18" charset="0"/>
                <a:cs typeface="Courier New" pitchFamily="49" charset="0"/>
              </a:rPr>
              <a:t>&amp;</a:t>
            </a:r>
            <a:r>
              <a:rPr lang="en-US" sz="2400" b="1" dirty="0" err="1">
                <a:solidFill>
                  <a:srgbClr val="0000FF"/>
                </a:solidFill>
                <a:latin typeface="Courier New" pitchFamily="49" charset="0"/>
                <a:ea typeface="Times New Roman" pitchFamily="18" charset="0"/>
                <a:cs typeface="Courier New" pitchFamily="49" charset="0"/>
              </a:rPr>
              <a:t>lt</a:t>
            </a:r>
            <a:r>
              <a:rPr lang="en-US" sz="2400" b="1" dirty="0">
                <a:solidFill>
                  <a:srgbClr val="0000FF"/>
                </a:solidFill>
                <a:latin typeface="Courier New" pitchFamily="49" charset="0"/>
                <a:ea typeface="Times New Roman" pitchFamily="18" charset="0"/>
                <a:cs typeface="Courier New" pitchFamily="49" charset="0"/>
              </a:rPr>
              <a:t>; &amp;</a:t>
            </a:r>
            <a:r>
              <a:rPr lang="en-US" sz="2400" b="1" dirty="0" err="1">
                <a:solidFill>
                  <a:srgbClr val="0000FF"/>
                </a:solidFill>
                <a:latin typeface="Courier New" pitchFamily="49" charset="0"/>
                <a:ea typeface="Times New Roman" pitchFamily="18" charset="0"/>
                <a:cs typeface="Courier New" pitchFamily="49" charset="0"/>
              </a:rPr>
              <a:t>gt</a:t>
            </a:r>
            <a:r>
              <a:rPr lang="en-US" sz="2400" b="1" dirty="0">
                <a:solidFill>
                  <a:srgbClr val="0000FF"/>
                </a:solidFill>
                <a:latin typeface="Courier New" pitchFamily="49" charset="0"/>
                <a:ea typeface="Times New Roman" pitchFamily="18" charset="0"/>
                <a:cs typeface="Courier New" pitchFamily="49" charset="0"/>
              </a:rPr>
              <a:t>;</a:t>
            </a:r>
            <a:r>
              <a:rPr lang="ru-RU" sz="2400" dirty="0">
                <a:solidFill>
                  <a:srgbClr val="000000"/>
                </a:solidFill>
                <a:latin typeface="+mn-lt"/>
                <a:ea typeface="Times New Roman" pitchFamily="18" charset="0"/>
                <a:cs typeface="Courier New" pitchFamily="49" charset="0"/>
              </a:rPr>
              <a:t>)</a:t>
            </a:r>
            <a:endParaRPr lang="ru-RU" dirty="0">
              <a:latin typeface="+mn-lt"/>
              <a:cs typeface="+mn-cs"/>
            </a:endParaRPr>
          </a:p>
        </p:txBody>
      </p:sp>
      <p:sp>
        <p:nvSpPr>
          <p:cNvPr id="12" name="Rectangle 8"/>
          <p:cNvSpPr>
            <a:spLocks noChangeArrowheads="1"/>
          </p:cNvSpPr>
          <p:nvPr/>
        </p:nvSpPr>
        <p:spPr bwMode="auto">
          <a:xfrm>
            <a:off x="700088" y="1323975"/>
            <a:ext cx="5248275" cy="468313"/>
          </a:xfrm>
          <a:prstGeom prst="rect">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a:lstStyle/>
          <a:p>
            <a:pPr eaLnBrk="1" hangingPunct="1">
              <a:defRPr/>
            </a:pPr>
            <a:r>
              <a:rPr lang="en-US" sz="2400" b="1" dirty="0">
                <a:latin typeface="Courier New" pitchFamily="49" charset="0"/>
                <a:cs typeface="Courier New" pitchFamily="49" charset="0"/>
              </a:rPr>
              <a:t>&lt;p&gt;</a:t>
            </a:r>
            <a:r>
              <a:rPr lang="ru-RU" sz="2400" b="1" dirty="0">
                <a:latin typeface="Courier New" pitchFamily="49" charset="0"/>
                <a:cs typeface="Courier New" pitchFamily="49" charset="0"/>
              </a:rPr>
              <a:t>Верно ли, что </a:t>
            </a:r>
            <a:r>
              <a:rPr lang="en-US" sz="2400" b="1" dirty="0">
                <a:latin typeface="Courier New" pitchFamily="49" charset="0"/>
                <a:cs typeface="Courier New" pitchFamily="49" charset="0"/>
              </a:rPr>
              <a:t>X &lt; Y?&lt;/p&gt;</a:t>
            </a:r>
            <a:r>
              <a:rPr lang="ru-RU" sz="2400" b="1" dirty="0">
                <a:latin typeface="Courier New" pitchFamily="49" charset="0"/>
                <a:cs typeface="Courier New" pitchFamily="49" charset="0"/>
              </a:rPr>
              <a:t> </a:t>
            </a:r>
          </a:p>
        </p:txBody>
      </p:sp>
      <p:grpSp>
        <p:nvGrpSpPr>
          <p:cNvPr id="2" name="Group 34"/>
          <p:cNvGrpSpPr>
            <a:grpSpLocks/>
          </p:cNvGrpSpPr>
          <p:nvPr/>
        </p:nvGrpSpPr>
        <p:grpSpPr bwMode="auto">
          <a:xfrm>
            <a:off x="563563" y="2095500"/>
            <a:ext cx="3429000" cy="663575"/>
            <a:chOff x="464" y="2126"/>
            <a:chExt cx="2160" cy="418"/>
          </a:xfrm>
        </p:grpSpPr>
        <p:sp>
          <p:nvSpPr>
            <p:cNvPr id="18" name="Text Box 32"/>
            <p:cNvSpPr txBox="1">
              <a:spLocks noChangeArrowheads="1"/>
            </p:cNvSpPr>
            <p:nvPr/>
          </p:nvSpPr>
          <p:spPr bwMode="auto">
            <a:xfrm>
              <a:off x="782" y="2189"/>
              <a:ext cx="1842" cy="291"/>
            </a:xfrm>
            <a:prstGeom prst="rect">
              <a:avLst/>
            </a:prstGeom>
            <a:solidFill>
              <a:srgbClr val="D1D1FF"/>
            </a:solidFill>
            <a:ln w="12700">
              <a:noFill/>
              <a:miter lim="800000"/>
              <a:headEnd/>
              <a:tailEnd/>
            </a:ln>
            <a:effectLst>
              <a:outerShdw blurRad="50800" dist="38100" dir="2700000" algn="tl" rotWithShape="0">
                <a:prstClr val="black">
                  <a:alpha val="40000"/>
                </a:prstClr>
              </a:outerShdw>
            </a:effectLst>
          </p:spPr>
          <p:txBody>
            <a:bodyPr>
              <a:spAutoFit/>
            </a:bodyPr>
            <a:lstStyle/>
            <a:p>
              <a:pPr marL="177800" indent="-177800">
                <a:spcBef>
                  <a:spcPct val="50000"/>
                </a:spcBef>
                <a:defRPr/>
              </a:pPr>
              <a:r>
                <a:rPr lang="ru-RU" sz="2400" dirty="0">
                  <a:latin typeface="Arial" charset="0"/>
                  <a:cs typeface="+mn-cs"/>
                </a:rPr>
                <a:t>  В чём проблема?</a:t>
              </a:r>
            </a:p>
          </p:txBody>
        </p:sp>
        <p:sp>
          <p:nvSpPr>
            <p:cNvPr id="37899" name="Oval 33"/>
            <p:cNvSpPr>
              <a:spLocks noChangeArrowheads="1"/>
            </p:cNvSpPr>
            <p:nvPr/>
          </p:nvSpPr>
          <p:spPr bwMode="auto">
            <a:xfrm>
              <a:off x="464" y="2126"/>
              <a:ext cx="409" cy="418"/>
            </a:xfrm>
            <a:prstGeom prst="ellipse">
              <a:avLst/>
            </a:prstGeom>
            <a:solidFill>
              <a:srgbClr val="00008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ru-RU" sz="4400">
                  <a:solidFill>
                    <a:schemeClr val="bg1"/>
                  </a:solidFill>
                  <a:latin typeface="Arial Black" panose="020B0A04020102020204" pitchFamily="34" charset="0"/>
                </a:rPr>
                <a:t>?</a:t>
              </a:r>
              <a:endParaRPr lang="ru-RU" altLang="ru-RU" sz="4400">
                <a:solidFill>
                  <a:schemeClr val="bg1"/>
                </a:solidFill>
                <a:latin typeface="Arial Black" panose="020B0A04020102020204" pitchFamily="34" charset="0"/>
              </a:endParaRPr>
            </a:p>
          </p:txBody>
        </p:sp>
      </p:grpSp>
      <p:sp>
        <p:nvSpPr>
          <p:cNvPr id="20" name="Овал 19"/>
          <p:cNvSpPr/>
          <p:nvPr/>
        </p:nvSpPr>
        <p:spPr bwMode="auto">
          <a:xfrm>
            <a:off x="4175125" y="1366838"/>
            <a:ext cx="361950" cy="361950"/>
          </a:xfrm>
          <a:prstGeom prst="ellipse">
            <a:avLst/>
          </a:prstGeom>
          <a:solidFill>
            <a:srgbClr val="FF0000">
              <a:alpha val="57000"/>
            </a:srgbClr>
          </a:solidFill>
          <a:ln w="12700" cap="flat" cmpd="sng" algn="ctr">
            <a:noFill/>
            <a:prstDash val="solid"/>
            <a:round/>
            <a:headEnd type="none" w="med" len="med"/>
            <a:tailEnd type="triangle" w="lg" len="lg"/>
          </a:ln>
          <a:effectLst>
            <a:outerShdw blurRad="50800" dist="38100" dir="2700000" algn="tl" rotWithShape="0">
              <a:prstClr val="black">
                <a:alpha val="40000"/>
              </a:prstClr>
            </a:outerShdw>
          </a:effectLst>
        </p:spPr>
        <p:txBody>
          <a:bodyPr/>
          <a:lstStyle/>
          <a:p>
            <a:pPr eaLnBrk="1" hangingPunct="1">
              <a:defRPr/>
            </a:pPr>
            <a:endParaRPr lang="ru-RU">
              <a:latin typeface="Arial" charset="0"/>
              <a:cs typeface="+mn-cs"/>
            </a:endParaRPr>
          </a:p>
        </p:txBody>
      </p:sp>
      <p:sp>
        <p:nvSpPr>
          <p:cNvPr id="21" name="AutoShape 10"/>
          <p:cNvSpPr>
            <a:spLocks noChangeArrowheads="1"/>
          </p:cNvSpPr>
          <p:nvPr/>
        </p:nvSpPr>
        <p:spPr bwMode="auto">
          <a:xfrm>
            <a:off x="4508500" y="2117725"/>
            <a:ext cx="1811338" cy="471488"/>
          </a:xfrm>
          <a:prstGeom prst="wedgeRoundRectCallout">
            <a:avLst>
              <a:gd name="adj1" fmla="val -55728"/>
              <a:gd name="adj2" fmla="val -135043"/>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400" b="1" dirty="0">
                <a:latin typeface="Courier New" pitchFamily="49" charset="0"/>
                <a:cs typeface="Courier New" pitchFamily="49" charset="0"/>
              </a:rPr>
              <a:t>X </a:t>
            </a:r>
            <a:r>
              <a:rPr lang="en-US" sz="2400" b="1" dirty="0">
                <a:solidFill>
                  <a:srgbClr val="0000FF"/>
                </a:solidFill>
                <a:latin typeface="Courier New" pitchFamily="49" charset="0"/>
                <a:cs typeface="Courier New" pitchFamily="49" charset="0"/>
              </a:rPr>
              <a:t>&amp;</a:t>
            </a:r>
            <a:r>
              <a:rPr lang="en-US" sz="2400" b="1" dirty="0" err="1">
                <a:solidFill>
                  <a:srgbClr val="0000FF"/>
                </a:solidFill>
                <a:latin typeface="Courier New" pitchFamily="49" charset="0"/>
                <a:cs typeface="Courier New" pitchFamily="49" charset="0"/>
              </a:rPr>
              <a:t>lt</a:t>
            </a:r>
            <a:r>
              <a:rPr lang="en-US" sz="2400" b="1" dirty="0">
                <a:solidFill>
                  <a:srgbClr val="0000FF"/>
                </a:solidFill>
                <a:latin typeface="Courier New" pitchFamily="49" charset="0"/>
                <a:cs typeface="Courier New" pitchFamily="49" charset="0"/>
              </a:rPr>
              <a:t>;</a:t>
            </a:r>
            <a:r>
              <a:rPr lang="en-US" sz="2400" b="1" dirty="0">
                <a:latin typeface="Courier New" pitchFamily="49" charset="0"/>
                <a:cs typeface="Courier New" pitchFamily="49" charset="0"/>
              </a:rPr>
              <a:t> Y</a:t>
            </a:r>
            <a:endParaRPr lang="ru-RU" sz="2400" b="1" dirty="0">
              <a:latin typeface="Courier New" pitchFamily="49" charset="0"/>
              <a:cs typeface="Courier New" pitchFamily="49" charset="0"/>
            </a:endParaRPr>
          </a:p>
        </p:txBody>
      </p:sp>
      <p:sp>
        <p:nvSpPr>
          <p:cNvPr id="22" name="AutoShape 10"/>
          <p:cNvSpPr>
            <a:spLocks noChangeArrowheads="1"/>
          </p:cNvSpPr>
          <p:nvPr/>
        </p:nvSpPr>
        <p:spPr bwMode="auto">
          <a:xfrm>
            <a:off x="2344738" y="3014663"/>
            <a:ext cx="1811337" cy="733425"/>
          </a:xfrm>
          <a:prstGeom prst="wedgeRoundRectCallout">
            <a:avLst>
              <a:gd name="adj1" fmla="val -33728"/>
              <a:gd name="adj2" fmla="val -110352"/>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dirty="0">
                <a:latin typeface="+mn-lt"/>
                <a:cs typeface="Courier New" pitchFamily="49" charset="0"/>
              </a:rPr>
              <a:t>это начало тэга?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dissolve">
                                      <p:cBhvr>
                                        <p:cTn id="14" dur="500"/>
                                        <p:tgtEl>
                                          <p:spTgt spid="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dissolve">
                                      <p:cBhvr>
                                        <p:cTn id="19" dur="500"/>
                                        <p:tgtEl>
                                          <p:spTgt spid="2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dissolve">
                                      <p:cBhvr>
                                        <p:cTn id="24" dur="500"/>
                                        <p:tgtEl>
                                          <p:spTgt spid="20"/>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20" grpId="0" animBg="1"/>
      <p:bldP spid="21"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Заголовок 1"/>
          <p:cNvSpPr>
            <a:spLocks noGrp="1"/>
          </p:cNvSpPr>
          <p:nvPr>
            <p:ph type="title"/>
          </p:nvPr>
        </p:nvSpPr>
        <p:spPr>
          <a:xfrm>
            <a:off x="311150" y="301625"/>
            <a:ext cx="8375650" cy="471488"/>
          </a:xfrm>
        </p:spPr>
        <p:txBody>
          <a:bodyPr/>
          <a:lstStyle/>
          <a:p>
            <a:r>
              <a:rPr lang="ru-RU" altLang="ru-RU" dirty="0" smtClean="0"/>
              <a:t>Какие бывают веб-страницы?</a:t>
            </a:r>
          </a:p>
        </p:txBody>
      </p:sp>
      <p:sp>
        <p:nvSpPr>
          <p:cNvPr id="1536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7AC8142-A88A-4F97-AE46-792FD472E22E}" type="slidenum">
              <a:rPr lang="ru-RU" altLang="ru-RU" sz="1400" smtClean="0"/>
              <a:pPr>
                <a:spcBef>
                  <a:spcPct val="0"/>
                </a:spcBef>
                <a:buFontTx/>
                <a:buNone/>
              </a:pPr>
              <a:t>5</a:t>
            </a:fld>
            <a:endParaRPr lang="ru-RU" altLang="ru-RU" sz="1400" dirty="0" smtClean="0"/>
          </a:p>
        </p:txBody>
      </p:sp>
      <p:sp>
        <p:nvSpPr>
          <p:cNvPr id="15364" name="Rectangle 27"/>
          <p:cNvSpPr>
            <a:spLocks noChangeArrowheads="1"/>
          </p:cNvSpPr>
          <p:nvPr/>
        </p:nvSpPr>
        <p:spPr bwMode="auto">
          <a:xfrm>
            <a:off x="0" y="-20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32" name="Rectangle 5"/>
          <p:cNvSpPr>
            <a:spLocks noChangeArrowheads="1"/>
          </p:cNvSpPr>
          <p:nvPr/>
        </p:nvSpPr>
        <p:spPr bwMode="auto">
          <a:xfrm>
            <a:off x="304800" y="815975"/>
            <a:ext cx="8509000" cy="326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chemeClr val="tx1"/>
              </a:buClr>
            </a:pPr>
            <a:r>
              <a:rPr lang="ru-RU" altLang="ru-RU" sz="2600" b="1">
                <a:solidFill>
                  <a:schemeClr val="accent2"/>
                </a:solidFill>
              </a:rPr>
              <a:t>статические</a:t>
            </a:r>
            <a:r>
              <a:rPr lang="ru-RU" altLang="ru-RU" sz="2600"/>
              <a:t> – готовые файлы </a:t>
            </a:r>
            <a:r>
              <a:rPr lang="en-US" altLang="ru-RU" sz="2600" b="1">
                <a:latin typeface="Courier New" panose="02070309020205020404" pitchFamily="49" charset="0"/>
                <a:cs typeface="Courier New" panose="02070309020205020404" pitchFamily="49" charset="0"/>
              </a:rPr>
              <a:t>*.htm</a:t>
            </a:r>
            <a:r>
              <a:rPr lang="en-US" altLang="ru-RU" sz="2600"/>
              <a:t>, </a:t>
            </a:r>
            <a:r>
              <a:rPr lang="ru-RU" altLang="ru-RU" sz="2600"/>
              <a:t> </a:t>
            </a:r>
            <a:r>
              <a:rPr lang="en-US" altLang="ru-RU" sz="2600" b="1">
                <a:latin typeface="Courier New" panose="02070309020205020404" pitchFamily="49" charset="0"/>
                <a:cs typeface="Courier New" panose="02070309020205020404" pitchFamily="49" charset="0"/>
              </a:rPr>
              <a:t>*.html</a:t>
            </a:r>
            <a:endParaRPr lang="ru-RU" altLang="ru-RU" sz="2600" b="1">
              <a:latin typeface="Courier New" panose="02070309020205020404" pitchFamily="49" charset="0"/>
              <a:cs typeface="Courier New" panose="02070309020205020404" pitchFamily="49" charset="0"/>
            </a:endParaRPr>
          </a:p>
          <a:p>
            <a:pPr eaLnBrk="1" hangingPunct="1">
              <a:spcBef>
                <a:spcPct val="0"/>
              </a:spcBef>
              <a:buClr>
                <a:schemeClr val="tx1"/>
              </a:buClr>
            </a:pPr>
            <a:endParaRPr lang="ru-RU" altLang="ru-RU" sz="2600" b="1">
              <a:latin typeface="Courier New" panose="02070309020205020404" pitchFamily="49" charset="0"/>
              <a:cs typeface="Courier New" panose="02070309020205020404" pitchFamily="49" charset="0"/>
            </a:endParaRPr>
          </a:p>
          <a:p>
            <a:pPr eaLnBrk="1" hangingPunct="1">
              <a:buClr>
                <a:schemeClr val="tx1"/>
              </a:buClr>
            </a:pPr>
            <a:endParaRPr lang="ru-RU" altLang="ru-RU" sz="2600" b="1">
              <a:solidFill>
                <a:schemeClr val="accent2"/>
              </a:solidFill>
            </a:endParaRPr>
          </a:p>
          <a:p>
            <a:pPr eaLnBrk="1" hangingPunct="1">
              <a:buClr>
                <a:schemeClr val="tx1"/>
              </a:buClr>
            </a:pPr>
            <a:endParaRPr lang="ru-RU" altLang="ru-RU" sz="2600" b="1">
              <a:solidFill>
                <a:schemeClr val="accent2"/>
              </a:solidFill>
            </a:endParaRPr>
          </a:p>
          <a:p>
            <a:pPr eaLnBrk="1" hangingPunct="1">
              <a:buClr>
                <a:schemeClr val="tx1"/>
              </a:buClr>
            </a:pPr>
            <a:endParaRPr lang="ru-RU" altLang="ru-RU" sz="700" b="1">
              <a:solidFill>
                <a:schemeClr val="accent2"/>
              </a:solidFill>
            </a:endParaRPr>
          </a:p>
          <a:p>
            <a:pPr eaLnBrk="1" hangingPunct="1">
              <a:buClr>
                <a:schemeClr val="tx1"/>
              </a:buClr>
            </a:pPr>
            <a:r>
              <a:rPr lang="ru-RU" altLang="ru-RU" sz="2600" b="1">
                <a:solidFill>
                  <a:schemeClr val="accent2"/>
                </a:solidFill>
              </a:rPr>
              <a:t>динамические</a:t>
            </a:r>
            <a:r>
              <a:rPr lang="ru-RU" altLang="ru-RU" sz="2600"/>
              <a:t> – полностью или частично </a:t>
            </a:r>
            <a:br>
              <a:rPr lang="ru-RU" altLang="ru-RU" sz="2600"/>
            </a:br>
            <a:r>
              <a:rPr lang="ru-RU" altLang="ru-RU" sz="2600"/>
              <a:t>   создаются на сервере в момент запроса </a:t>
            </a:r>
            <a:br>
              <a:rPr lang="ru-RU" altLang="ru-RU" sz="2600"/>
            </a:br>
            <a:r>
              <a:rPr lang="ru-RU" altLang="ru-RU" sz="2600"/>
              <a:t>      </a:t>
            </a:r>
            <a:r>
              <a:rPr lang="en-US" altLang="ru-RU" sz="2600" b="1">
                <a:latin typeface="Courier New" panose="02070309020205020404" pitchFamily="49" charset="0"/>
                <a:cs typeface="Courier New" panose="02070309020205020404" pitchFamily="49" charset="0"/>
              </a:rPr>
              <a:t>*.php</a:t>
            </a:r>
            <a:r>
              <a:rPr lang="en-US" altLang="ru-RU" sz="2600"/>
              <a:t>,</a:t>
            </a:r>
            <a:r>
              <a:rPr lang="ru-RU" altLang="ru-RU" sz="2600"/>
              <a:t> </a:t>
            </a:r>
            <a:r>
              <a:rPr lang="ru-RU" altLang="ru-RU" sz="2600" b="1">
                <a:latin typeface="Courier New" panose="02070309020205020404" pitchFamily="49" charset="0"/>
                <a:cs typeface="Courier New" panose="02070309020205020404" pitchFamily="49" charset="0"/>
              </a:rPr>
              <a:t>*</a:t>
            </a:r>
            <a:r>
              <a:rPr lang="en-US" altLang="ru-RU" sz="2600" b="1">
                <a:latin typeface="Courier New" panose="02070309020205020404" pitchFamily="49" charset="0"/>
                <a:cs typeface="Courier New" panose="02070309020205020404" pitchFamily="49" charset="0"/>
              </a:rPr>
              <a:t>.asp</a:t>
            </a:r>
            <a:r>
              <a:rPr lang="en-US" altLang="ru-RU" sz="2600"/>
              <a:t>, </a:t>
            </a:r>
            <a:r>
              <a:rPr lang="en-US" altLang="ru-RU" sz="2600" b="1">
                <a:latin typeface="Courier New" panose="02070309020205020404" pitchFamily="49" charset="0"/>
                <a:cs typeface="Courier New" panose="02070309020205020404" pitchFamily="49" charset="0"/>
              </a:rPr>
              <a:t>*.pl</a:t>
            </a:r>
            <a:r>
              <a:rPr lang="en-US" altLang="ru-RU" sz="2600"/>
              <a:t>, </a:t>
            </a:r>
            <a:r>
              <a:rPr lang="en-US" altLang="ru-RU" sz="2600" b="1">
                <a:latin typeface="Courier New" panose="02070309020205020404" pitchFamily="49" charset="0"/>
                <a:cs typeface="Courier New" panose="02070309020205020404" pitchFamily="49" charset="0"/>
              </a:rPr>
              <a:t>*.cgi</a:t>
            </a:r>
            <a:r>
              <a:rPr lang="en-US" altLang="ru-RU" sz="2600"/>
              <a:t>, </a:t>
            </a:r>
            <a:r>
              <a:rPr lang="en-US" altLang="ru-RU" sz="2600" b="1">
                <a:latin typeface="Courier New" panose="02070309020205020404" pitchFamily="49" charset="0"/>
                <a:cs typeface="Courier New" panose="02070309020205020404" pitchFamily="49" charset="0"/>
              </a:rPr>
              <a:t>*.shtml </a:t>
            </a:r>
            <a:r>
              <a:rPr lang="ru-RU" altLang="ru-RU" sz="2600"/>
              <a:t>…</a:t>
            </a:r>
            <a:endParaRPr lang="ru-RU" altLang="ru-RU" sz="2600" b="1">
              <a:latin typeface="Courier New" panose="02070309020205020404" pitchFamily="49" charset="0"/>
              <a:cs typeface="Courier New" panose="02070309020205020404" pitchFamily="49" charset="0"/>
            </a:endParaRPr>
          </a:p>
        </p:txBody>
      </p:sp>
      <p:sp>
        <p:nvSpPr>
          <p:cNvPr id="33" name="Rectangle 7"/>
          <p:cNvSpPr>
            <a:spLocks noChangeArrowheads="1"/>
          </p:cNvSpPr>
          <p:nvPr/>
        </p:nvSpPr>
        <p:spPr bwMode="auto">
          <a:xfrm>
            <a:off x="1093788" y="1246188"/>
            <a:ext cx="67929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marL="177800" indent="-1778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B050"/>
              </a:buClr>
              <a:buFont typeface="Wingdings" panose="05000000000000000000" pitchFamily="2" charset="2"/>
              <a:buChar char="§"/>
            </a:pPr>
            <a:r>
              <a:rPr lang="ru-RU" altLang="ru-RU" sz="2400"/>
              <a:t>быстро загружаются</a:t>
            </a:r>
          </a:p>
          <a:p>
            <a:pPr eaLnBrk="1" hangingPunct="1">
              <a:spcBef>
                <a:spcPct val="0"/>
              </a:spcBef>
              <a:buClr>
                <a:srgbClr val="00B050"/>
              </a:buClr>
              <a:buFont typeface="Wingdings" panose="05000000000000000000" pitchFamily="2" charset="2"/>
              <a:buChar char="§"/>
            </a:pPr>
            <a:r>
              <a:rPr lang="ru-RU" altLang="ru-RU" sz="2400"/>
              <a:t>почти не нагружают сервер</a:t>
            </a:r>
          </a:p>
        </p:txBody>
      </p:sp>
      <p:grpSp>
        <p:nvGrpSpPr>
          <p:cNvPr id="2" name="Group 8"/>
          <p:cNvGrpSpPr>
            <a:grpSpLocks/>
          </p:cNvGrpSpPr>
          <p:nvPr/>
        </p:nvGrpSpPr>
        <p:grpSpPr bwMode="auto">
          <a:xfrm>
            <a:off x="684213" y="1270000"/>
            <a:ext cx="395287" cy="396875"/>
            <a:chOff x="267" y="866"/>
            <a:chExt cx="250" cy="250"/>
          </a:xfrm>
        </p:grpSpPr>
        <p:sp>
          <p:nvSpPr>
            <p:cNvPr id="15383" name="Oval 9"/>
            <p:cNvSpPr>
              <a:spLocks noChangeAspect="1" noChangeArrowheads="1"/>
            </p:cNvSpPr>
            <p:nvPr/>
          </p:nvSpPr>
          <p:spPr bwMode="auto">
            <a:xfrm>
              <a:off x="267" y="866"/>
              <a:ext cx="250" cy="250"/>
            </a:xfrm>
            <a:prstGeom prst="ellipse">
              <a:avLst/>
            </a:prstGeom>
            <a:solidFill>
              <a:srgbClr val="00FF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pSp>
          <p:nvGrpSpPr>
            <p:cNvPr id="15384" name="Group 10"/>
            <p:cNvGrpSpPr>
              <a:grpSpLocks noChangeAspect="1"/>
            </p:cNvGrpSpPr>
            <p:nvPr/>
          </p:nvGrpSpPr>
          <p:grpSpPr bwMode="auto">
            <a:xfrm>
              <a:off x="298" y="895"/>
              <a:ext cx="188" cy="187"/>
              <a:chOff x="3051" y="2667"/>
              <a:chExt cx="1299" cy="1299"/>
            </a:xfrm>
          </p:grpSpPr>
          <p:sp>
            <p:nvSpPr>
              <p:cNvPr id="15386" name="Rectangle 11"/>
              <p:cNvSpPr>
                <a:spLocks noChangeAspect="1" noChangeArrowheads="1"/>
              </p:cNvSpPr>
              <p:nvPr/>
            </p:nvSpPr>
            <p:spPr bwMode="auto">
              <a:xfrm>
                <a:off x="3051" y="3105"/>
                <a:ext cx="1299" cy="4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5387" name="Rectangle 12"/>
              <p:cNvSpPr>
                <a:spLocks noChangeAspect="1" noChangeArrowheads="1"/>
              </p:cNvSpPr>
              <p:nvPr/>
            </p:nvSpPr>
            <p:spPr bwMode="auto">
              <a:xfrm rot="-5400000">
                <a:off x="3057" y="3105"/>
                <a:ext cx="1299" cy="4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pSp>
        <p:sp>
          <p:nvSpPr>
            <p:cNvPr id="15385" name="Freeform 13"/>
            <p:cNvSpPr>
              <a:spLocks noChangeAspect="1"/>
            </p:cNvSpPr>
            <p:nvPr/>
          </p:nvSpPr>
          <p:spPr bwMode="auto">
            <a:xfrm>
              <a:off x="298" y="897"/>
              <a:ext cx="188" cy="188"/>
            </a:xfrm>
            <a:custGeom>
              <a:avLst/>
              <a:gdLst>
                <a:gd name="T0" fmla="*/ 0 w 1302"/>
                <a:gd name="T1" fmla="*/ 0 h 1299"/>
                <a:gd name="T2" fmla="*/ 0 w 1302"/>
                <a:gd name="T3" fmla="*/ 0 h 1299"/>
                <a:gd name="T4" fmla="*/ 0 w 1302"/>
                <a:gd name="T5" fmla="*/ 0 h 1299"/>
                <a:gd name="T6" fmla="*/ 0 w 1302"/>
                <a:gd name="T7" fmla="*/ 0 h 1299"/>
                <a:gd name="T8" fmla="*/ 0 w 1302"/>
                <a:gd name="T9" fmla="*/ 0 h 1299"/>
                <a:gd name="T10" fmla="*/ 0 w 1302"/>
                <a:gd name="T11" fmla="*/ 0 h 1299"/>
                <a:gd name="T12" fmla="*/ 0 w 1302"/>
                <a:gd name="T13" fmla="*/ 0 h 1299"/>
                <a:gd name="T14" fmla="*/ 0 w 1302"/>
                <a:gd name="T15" fmla="*/ 0 h 1299"/>
                <a:gd name="T16" fmla="*/ 0 w 1302"/>
                <a:gd name="T17" fmla="*/ 0 h 1299"/>
                <a:gd name="T18" fmla="*/ 0 w 1302"/>
                <a:gd name="T19" fmla="*/ 0 h 1299"/>
                <a:gd name="T20" fmla="*/ 0 w 1302"/>
                <a:gd name="T21" fmla="*/ 0 h 1299"/>
                <a:gd name="T22" fmla="*/ 0 w 1302"/>
                <a:gd name="T23" fmla="*/ 0 h 1299"/>
                <a:gd name="T24" fmla="*/ 0 w 1302"/>
                <a:gd name="T25" fmla="*/ 0 h 12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02"/>
                <a:gd name="T40" fmla="*/ 0 h 1299"/>
                <a:gd name="T41" fmla="*/ 1302 w 1302"/>
                <a:gd name="T42" fmla="*/ 1299 h 129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02" h="1299">
                  <a:moveTo>
                    <a:pt x="3" y="438"/>
                  </a:moveTo>
                  <a:lnTo>
                    <a:pt x="444" y="438"/>
                  </a:lnTo>
                  <a:lnTo>
                    <a:pt x="444" y="0"/>
                  </a:lnTo>
                  <a:lnTo>
                    <a:pt x="870" y="0"/>
                  </a:lnTo>
                  <a:lnTo>
                    <a:pt x="870" y="441"/>
                  </a:lnTo>
                  <a:lnTo>
                    <a:pt x="1302" y="441"/>
                  </a:lnTo>
                  <a:lnTo>
                    <a:pt x="1302" y="864"/>
                  </a:lnTo>
                  <a:lnTo>
                    <a:pt x="870" y="864"/>
                  </a:lnTo>
                  <a:lnTo>
                    <a:pt x="870" y="1299"/>
                  </a:lnTo>
                  <a:lnTo>
                    <a:pt x="447" y="1299"/>
                  </a:lnTo>
                  <a:lnTo>
                    <a:pt x="447" y="867"/>
                  </a:lnTo>
                  <a:lnTo>
                    <a:pt x="0" y="867"/>
                  </a:lnTo>
                  <a:lnTo>
                    <a:pt x="3" y="43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pSp>
        <p:nvGrpSpPr>
          <p:cNvPr id="4" name="Group 14"/>
          <p:cNvGrpSpPr>
            <a:grpSpLocks noChangeAspect="1"/>
          </p:cNvGrpSpPr>
          <p:nvPr/>
        </p:nvGrpSpPr>
        <p:grpSpPr bwMode="auto">
          <a:xfrm>
            <a:off x="684213" y="2019300"/>
            <a:ext cx="395287" cy="395288"/>
            <a:chOff x="552" y="2523"/>
            <a:chExt cx="1728" cy="1728"/>
          </a:xfrm>
        </p:grpSpPr>
        <p:sp>
          <p:nvSpPr>
            <p:cNvPr id="15381" name="Oval 15"/>
            <p:cNvSpPr>
              <a:spLocks noChangeAspect="1" noChangeArrowheads="1"/>
            </p:cNvSpPr>
            <p:nvPr/>
          </p:nvSpPr>
          <p:spPr bwMode="auto">
            <a:xfrm>
              <a:off x="552" y="2523"/>
              <a:ext cx="1728" cy="1728"/>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5382" name="Rectangle 16"/>
            <p:cNvSpPr>
              <a:spLocks noChangeAspect="1" noChangeArrowheads="1"/>
            </p:cNvSpPr>
            <p:nvPr/>
          </p:nvSpPr>
          <p:spPr bwMode="auto">
            <a:xfrm>
              <a:off x="774" y="3183"/>
              <a:ext cx="1299" cy="423"/>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pSp>
      <p:sp>
        <p:nvSpPr>
          <p:cNvPr id="43" name="Rectangle 17"/>
          <p:cNvSpPr>
            <a:spLocks noChangeArrowheads="1"/>
          </p:cNvSpPr>
          <p:nvPr/>
        </p:nvSpPr>
        <p:spPr bwMode="auto">
          <a:xfrm>
            <a:off x="1093788" y="1985963"/>
            <a:ext cx="69040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marL="177800" indent="-1778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FF0000"/>
              </a:buClr>
              <a:buFont typeface="Wingdings" panose="05000000000000000000" pitchFamily="2" charset="2"/>
              <a:buChar char="§"/>
            </a:pPr>
            <a:r>
              <a:rPr lang="ru-RU" altLang="ru-RU" sz="2400"/>
              <a:t>невозможна работа с базами данных (в т.ч. гостевые книги, комментарии, Веб 2.0)</a:t>
            </a:r>
          </a:p>
        </p:txBody>
      </p:sp>
      <p:sp>
        <p:nvSpPr>
          <p:cNvPr id="44" name="Rectangle 7"/>
          <p:cNvSpPr>
            <a:spLocks noChangeArrowheads="1"/>
          </p:cNvSpPr>
          <p:nvPr/>
        </p:nvSpPr>
        <p:spPr bwMode="auto">
          <a:xfrm>
            <a:off x="1093788" y="4037013"/>
            <a:ext cx="77136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marL="177800" indent="-1778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00B050"/>
              </a:buClr>
              <a:buFont typeface="Wingdings" panose="05000000000000000000" pitchFamily="2" charset="2"/>
              <a:buChar char="§"/>
            </a:pPr>
            <a:r>
              <a:rPr lang="ru-RU" altLang="ru-RU" sz="2400"/>
              <a:t>работа с базами данных</a:t>
            </a:r>
          </a:p>
        </p:txBody>
      </p:sp>
      <p:grpSp>
        <p:nvGrpSpPr>
          <p:cNvPr id="5" name="Group 8"/>
          <p:cNvGrpSpPr>
            <a:grpSpLocks/>
          </p:cNvGrpSpPr>
          <p:nvPr/>
        </p:nvGrpSpPr>
        <p:grpSpPr bwMode="auto">
          <a:xfrm>
            <a:off x="684213" y="4060825"/>
            <a:ext cx="395287" cy="396875"/>
            <a:chOff x="267" y="866"/>
            <a:chExt cx="250" cy="250"/>
          </a:xfrm>
        </p:grpSpPr>
        <p:sp>
          <p:nvSpPr>
            <p:cNvPr id="15376" name="Oval 9"/>
            <p:cNvSpPr>
              <a:spLocks noChangeAspect="1" noChangeArrowheads="1"/>
            </p:cNvSpPr>
            <p:nvPr/>
          </p:nvSpPr>
          <p:spPr bwMode="auto">
            <a:xfrm>
              <a:off x="267" y="866"/>
              <a:ext cx="250" cy="250"/>
            </a:xfrm>
            <a:prstGeom prst="ellipse">
              <a:avLst/>
            </a:prstGeom>
            <a:solidFill>
              <a:srgbClr val="00FF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pSp>
          <p:nvGrpSpPr>
            <p:cNvPr id="15377" name="Group 10"/>
            <p:cNvGrpSpPr>
              <a:grpSpLocks noChangeAspect="1"/>
            </p:cNvGrpSpPr>
            <p:nvPr/>
          </p:nvGrpSpPr>
          <p:grpSpPr bwMode="auto">
            <a:xfrm>
              <a:off x="298" y="895"/>
              <a:ext cx="188" cy="187"/>
              <a:chOff x="3051" y="2667"/>
              <a:chExt cx="1299" cy="1299"/>
            </a:xfrm>
          </p:grpSpPr>
          <p:sp>
            <p:nvSpPr>
              <p:cNvPr id="15379" name="Rectangle 11"/>
              <p:cNvSpPr>
                <a:spLocks noChangeAspect="1" noChangeArrowheads="1"/>
              </p:cNvSpPr>
              <p:nvPr/>
            </p:nvSpPr>
            <p:spPr bwMode="auto">
              <a:xfrm>
                <a:off x="3051" y="3105"/>
                <a:ext cx="1299" cy="4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5380" name="Rectangle 12"/>
              <p:cNvSpPr>
                <a:spLocks noChangeAspect="1" noChangeArrowheads="1"/>
              </p:cNvSpPr>
              <p:nvPr/>
            </p:nvSpPr>
            <p:spPr bwMode="auto">
              <a:xfrm rot="-5400000">
                <a:off x="3057" y="3105"/>
                <a:ext cx="1299" cy="4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pSp>
        <p:sp>
          <p:nvSpPr>
            <p:cNvPr id="15378" name="Freeform 13"/>
            <p:cNvSpPr>
              <a:spLocks noChangeAspect="1"/>
            </p:cNvSpPr>
            <p:nvPr/>
          </p:nvSpPr>
          <p:spPr bwMode="auto">
            <a:xfrm>
              <a:off x="298" y="897"/>
              <a:ext cx="188" cy="188"/>
            </a:xfrm>
            <a:custGeom>
              <a:avLst/>
              <a:gdLst>
                <a:gd name="T0" fmla="*/ 0 w 1302"/>
                <a:gd name="T1" fmla="*/ 0 h 1299"/>
                <a:gd name="T2" fmla="*/ 0 w 1302"/>
                <a:gd name="T3" fmla="*/ 0 h 1299"/>
                <a:gd name="T4" fmla="*/ 0 w 1302"/>
                <a:gd name="T5" fmla="*/ 0 h 1299"/>
                <a:gd name="T6" fmla="*/ 0 w 1302"/>
                <a:gd name="T7" fmla="*/ 0 h 1299"/>
                <a:gd name="T8" fmla="*/ 0 w 1302"/>
                <a:gd name="T9" fmla="*/ 0 h 1299"/>
                <a:gd name="T10" fmla="*/ 0 w 1302"/>
                <a:gd name="T11" fmla="*/ 0 h 1299"/>
                <a:gd name="T12" fmla="*/ 0 w 1302"/>
                <a:gd name="T13" fmla="*/ 0 h 1299"/>
                <a:gd name="T14" fmla="*/ 0 w 1302"/>
                <a:gd name="T15" fmla="*/ 0 h 1299"/>
                <a:gd name="T16" fmla="*/ 0 w 1302"/>
                <a:gd name="T17" fmla="*/ 0 h 1299"/>
                <a:gd name="T18" fmla="*/ 0 w 1302"/>
                <a:gd name="T19" fmla="*/ 0 h 1299"/>
                <a:gd name="T20" fmla="*/ 0 w 1302"/>
                <a:gd name="T21" fmla="*/ 0 h 1299"/>
                <a:gd name="T22" fmla="*/ 0 w 1302"/>
                <a:gd name="T23" fmla="*/ 0 h 1299"/>
                <a:gd name="T24" fmla="*/ 0 w 1302"/>
                <a:gd name="T25" fmla="*/ 0 h 12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02"/>
                <a:gd name="T40" fmla="*/ 0 h 1299"/>
                <a:gd name="T41" fmla="*/ 1302 w 1302"/>
                <a:gd name="T42" fmla="*/ 1299 h 129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02" h="1299">
                  <a:moveTo>
                    <a:pt x="3" y="438"/>
                  </a:moveTo>
                  <a:lnTo>
                    <a:pt x="444" y="438"/>
                  </a:lnTo>
                  <a:lnTo>
                    <a:pt x="444" y="0"/>
                  </a:lnTo>
                  <a:lnTo>
                    <a:pt x="870" y="0"/>
                  </a:lnTo>
                  <a:lnTo>
                    <a:pt x="870" y="441"/>
                  </a:lnTo>
                  <a:lnTo>
                    <a:pt x="1302" y="441"/>
                  </a:lnTo>
                  <a:lnTo>
                    <a:pt x="1302" y="864"/>
                  </a:lnTo>
                  <a:lnTo>
                    <a:pt x="870" y="864"/>
                  </a:lnTo>
                  <a:lnTo>
                    <a:pt x="870" y="1299"/>
                  </a:lnTo>
                  <a:lnTo>
                    <a:pt x="447" y="1299"/>
                  </a:lnTo>
                  <a:lnTo>
                    <a:pt x="447" y="867"/>
                  </a:lnTo>
                  <a:lnTo>
                    <a:pt x="0" y="867"/>
                  </a:lnTo>
                  <a:lnTo>
                    <a:pt x="3" y="43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pSp>
        <p:nvGrpSpPr>
          <p:cNvPr id="7" name="Group 14"/>
          <p:cNvGrpSpPr>
            <a:grpSpLocks noChangeAspect="1"/>
          </p:cNvGrpSpPr>
          <p:nvPr/>
        </p:nvGrpSpPr>
        <p:grpSpPr bwMode="auto">
          <a:xfrm>
            <a:off x="684213" y="4581525"/>
            <a:ext cx="395287" cy="395288"/>
            <a:chOff x="552" y="2523"/>
            <a:chExt cx="1728" cy="1728"/>
          </a:xfrm>
        </p:grpSpPr>
        <p:sp>
          <p:nvSpPr>
            <p:cNvPr id="15374" name="Oval 15"/>
            <p:cNvSpPr>
              <a:spLocks noChangeAspect="1" noChangeArrowheads="1"/>
            </p:cNvSpPr>
            <p:nvPr/>
          </p:nvSpPr>
          <p:spPr bwMode="auto">
            <a:xfrm>
              <a:off x="552" y="2523"/>
              <a:ext cx="1728" cy="1728"/>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5375" name="Rectangle 16"/>
            <p:cNvSpPr>
              <a:spLocks noChangeAspect="1" noChangeArrowheads="1"/>
            </p:cNvSpPr>
            <p:nvPr/>
          </p:nvSpPr>
          <p:spPr bwMode="auto">
            <a:xfrm>
              <a:off x="774" y="3183"/>
              <a:ext cx="1299" cy="423"/>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pSp>
      <p:sp>
        <p:nvSpPr>
          <p:cNvPr id="54" name="Rectangle 17"/>
          <p:cNvSpPr>
            <a:spLocks noChangeArrowheads="1"/>
          </p:cNvSpPr>
          <p:nvPr/>
        </p:nvSpPr>
        <p:spPr bwMode="auto">
          <a:xfrm>
            <a:off x="1093788" y="4548188"/>
            <a:ext cx="62118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marL="177800" indent="-1778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FF0000"/>
              </a:buClr>
              <a:buFont typeface="Wingdings" panose="05000000000000000000" pitchFamily="2" charset="2"/>
              <a:buChar char="§"/>
            </a:pPr>
            <a:r>
              <a:rPr lang="ru-RU" altLang="ru-RU" sz="2400"/>
              <a:t>загружаются медленнее</a:t>
            </a:r>
          </a:p>
          <a:p>
            <a:pPr eaLnBrk="1" hangingPunct="1">
              <a:spcBef>
                <a:spcPct val="0"/>
              </a:spcBef>
              <a:buClr>
                <a:srgbClr val="FF0000"/>
              </a:buClr>
              <a:buFont typeface="Wingdings" panose="05000000000000000000" pitchFamily="2" charset="2"/>
              <a:buChar char="§"/>
            </a:pPr>
            <a:r>
              <a:rPr lang="ru-RU" altLang="ru-RU" sz="2400"/>
              <a:t>дополнительная нагрузка на сервер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dissolve">
                                      <p:cBhvr>
                                        <p:cTn id="7" dur="500"/>
                                        <p:tgtEl>
                                          <p:spTgt spid="3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2">
                                            <p:txEl>
                                              <p:pRg st="5" end="5"/>
                                            </p:txEl>
                                          </p:spTgt>
                                        </p:tgtEl>
                                        <p:attrNameLst>
                                          <p:attrName>style.visibility</p:attrName>
                                        </p:attrNameLst>
                                      </p:cBhvr>
                                      <p:to>
                                        <p:strVal val="visible"/>
                                      </p:to>
                                    </p:set>
                                    <p:animEffect transition="in" filter="dissolve">
                                      <p:cBhvr>
                                        <p:cTn id="10" dur="500"/>
                                        <p:tgtEl>
                                          <p:spTgt spid="32">
                                            <p:txEl>
                                              <p:pRg st="5" end="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3">
                                            <p:txEl>
                                              <p:pRg st="0" end="0"/>
                                            </p:txEl>
                                          </p:spTgt>
                                        </p:tgtEl>
                                        <p:attrNameLst>
                                          <p:attrName>style.visibility</p:attrName>
                                        </p:attrNameLst>
                                      </p:cBhvr>
                                      <p:to>
                                        <p:strVal val="visible"/>
                                      </p:to>
                                    </p:set>
                                    <p:animEffect transition="in" filter="dissolve">
                                      <p:cBhvr>
                                        <p:cTn id="16" dur="500"/>
                                        <p:tgtEl>
                                          <p:spTgt spid="33">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3">
                                            <p:txEl>
                                              <p:pRg st="1" end="1"/>
                                            </p:txEl>
                                          </p:spTgt>
                                        </p:tgtEl>
                                        <p:attrNameLst>
                                          <p:attrName>style.visibility</p:attrName>
                                        </p:attrNameLst>
                                      </p:cBhvr>
                                      <p:to>
                                        <p:strVal val="visible"/>
                                      </p:to>
                                    </p:set>
                                    <p:animEffect transition="in" filter="dissolve">
                                      <p:cBhvr>
                                        <p:cTn id="21" dur="500"/>
                                        <p:tgtEl>
                                          <p:spTgt spid="33">
                                            <p:txEl>
                                              <p:pRg st="1" end="1"/>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dissolve">
                                      <p:cBhvr>
                                        <p:cTn id="24" dur="500"/>
                                        <p:tgtEl>
                                          <p:spTgt spid="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3">
                                            <p:txEl>
                                              <p:pRg st="0" end="0"/>
                                            </p:txEl>
                                          </p:spTgt>
                                        </p:tgtEl>
                                        <p:attrNameLst>
                                          <p:attrName>style.visibility</p:attrName>
                                        </p:attrNameLst>
                                      </p:cBhvr>
                                      <p:to>
                                        <p:strVal val="visible"/>
                                      </p:to>
                                    </p:set>
                                    <p:animEffect transition="in" filter="dissolve">
                                      <p:cBhvr>
                                        <p:cTn id="27" dur="500"/>
                                        <p:tgtEl>
                                          <p:spTgt spid="43">
                                            <p:txEl>
                                              <p:pRg st="0" end="0"/>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dissolve">
                                      <p:cBhvr>
                                        <p:cTn id="30" dur="500"/>
                                        <p:tgtEl>
                                          <p:spTgt spid="5"/>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4">
                                            <p:txEl>
                                              <p:pRg st="0" end="0"/>
                                            </p:txEl>
                                          </p:spTgt>
                                        </p:tgtEl>
                                        <p:attrNameLst>
                                          <p:attrName>style.visibility</p:attrName>
                                        </p:attrNameLst>
                                      </p:cBhvr>
                                      <p:to>
                                        <p:strVal val="visible"/>
                                      </p:to>
                                    </p:set>
                                    <p:animEffect transition="in" filter="dissolve">
                                      <p:cBhvr>
                                        <p:cTn id="33" dur="500"/>
                                        <p:tgtEl>
                                          <p:spTgt spid="44">
                                            <p:txEl>
                                              <p:pRg st="0" end="0"/>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dissolve">
                                      <p:cBhvr>
                                        <p:cTn id="36" dur="500"/>
                                        <p:tgtEl>
                                          <p:spTgt spid="7"/>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54">
                                            <p:txEl>
                                              <p:pRg st="0" end="0"/>
                                            </p:txEl>
                                          </p:spTgt>
                                        </p:tgtEl>
                                        <p:attrNameLst>
                                          <p:attrName>style.visibility</p:attrName>
                                        </p:attrNameLst>
                                      </p:cBhvr>
                                      <p:to>
                                        <p:strVal val="visible"/>
                                      </p:to>
                                    </p:set>
                                    <p:animEffect transition="in" filter="dissolve">
                                      <p:cBhvr>
                                        <p:cTn id="39" dur="500"/>
                                        <p:tgtEl>
                                          <p:spTgt spid="54">
                                            <p:txEl>
                                              <p:pRg st="0" end="0"/>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54">
                                            <p:txEl>
                                              <p:pRg st="1" end="1"/>
                                            </p:txEl>
                                          </p:spTgt>
                                        </p:tgtEl>
                                        <p:attrNameLst>
                                          <p:attrName>style.visibility</p:attrName>
                                        </p:attrNameLst>
                                      </p:cBhvr>
                                      <p:to>
                                        <p:strVal val="visible"/>
                                      </p:to>
                                    </p:set>
                                    <p:animEffect transition="in" filter="dissolve">
                                      <p:cBhvr>
                                        <p:cTn id="44" dur="500"/>
                                        <p:tgtEl>
                                          <p:spTgt spid="5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P spid="33" grpId="0" build="p"/>
      <p:bldP spid="43" grpId="0" build="p"/>
      <p:bldP spid="44" grpId="0" build="p"/>
      <p:bldP spid="5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1600" dirty="0" smtClean="0"/>
              <a:t>Тег предварительного форматирования </a:t>
            </a:r>
            <a:r>
              <a:rPr lang="en-US" sz="1600" dirty="0" smtClean="0"/>
              <a:t>  &lt;PRE&gt; … &lt;/PRE&gt;</a:t>
            </a:r>
            <a:endParaRPr lang="ru-RU" sz="1600"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50</a:t>
            </a:fld>
            <a:endParaRPr lang="ru-RU" altLang="ru-RU"/>
          </a:p>
        </p:txBody>
      </p:sp>
      <p:sp>
        <p:nvSpPr>
          <p:cNvPr id="5" name="Rectangle 4"/>
          <p:cNvSpPr>
            <a:spLocks noChangeArrowheads="1"/>
          </p:cNvSpPr>
          <p:nvPr/>
        </p:nvSpPr>
        <p:spPr bwMode="auto">
          <a:xfrm>
            <a:off x="651380" y="1250132"/>
            <a:ext cx="2728913" cy="2284413"/>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a:lnSpc>
                <a:spcPct val="95000"/>
              </a:lnSpc>
            </a:pPr>
            <a:r>
              <a:rPr lang="en-US" altLang="ru-RU" sz="2400" dirty="0">
                <a:solidFill>
                  <a:srgbClr val="FF0000"/>
                </a:solidFill>
                <a:latin typeface="Ariag" pitchFamily="34" charset="0"/>
              </a:rPr>
              <a:t>&lt;PRE&gt;</a:t>
            </a:r>
          </a:p>
          <a:p>
            <a:pPr>
              <a:lnSpc>
                <a:spcPct val="95000"/>
              </a:lnSpc>
            </a:pPr>
            <a:r>
              <a:rPr lang="en-US" altLang="ru-RU" sz="2400" dirty="0" err="1">
                <a:latin typeface="Ariag" pitchFamily="34" charset="0"/>
              </a:rPr>
              <a:t>Текст</a:t>
            </a:r>
            <a:r>
              <a:rPr lang="en-US" altLang="ru-RU" sz="2400" dirty="0">
                <a:latin typeface="Ariag" pitchFamily="34" charset="0"/>
              </a:rPr>
              <a:t> </a:t>
            </a:r>
          </a:p>
          <a:p>
            <a:pPr>
              <a:lnSpc>
                <a:spcPct val="95000"/>
              </a:lnSpc>
            </a:pPr>
            <a:r>
              <a:rPr lang="en-US" altLang="ru-RU" sz="2400" dirty="0" err="1">
                <a:latin typeface="Ariag" pitchFamily="34" charset="0"/>
              </a:rPr>
              <a:t>разбит</a:t>
            </a:r>
            <a:endParaRPr lang="en-US" altLang="ru-RU" sz="2400" dirty="0">
              <a:latin typeface="Ariag" pitchFamily="34" charset="0"/>
            </a:endParaRPr>
          </a:p>
          <a:p>
            <a:pPr>
              <a:lnSpc>
                <a:spcPct val="95000"/>
              </a:lnSpc>
            </a:pPr>
            <a:r>
              <a:rPr lang="en-US" altLang="ru-RU" sz="2400" dirty="0" err="1">
                <a:latin typeface="Ariag" pitchFamily="34" charset="0"/>
              </a:rPr>
              <a:t>на</a:t>
            </a:r>
            <a:r>
              <a:rPr lang="en-US" altLang="ru-RU" sz="2400" dirty="0">
                <a:latin typeface="Ariag" pitchFamily="34" charset="0"/>
              </a:rPr>
              <a:t>              </a:t>
            </a:r>
            <a:r>
              <a:rPr lang="en-US" altLang="ru-RU" sz="2400" dirty="0" err="1">
                <a:latin typeface="Ariag" pitchFamily="34" charset="0"/>
              </a:rPr>
              <a:t>строки</a:t>
            </a:r>
            <a:endParaRPr lang="en-US" altLang="ru-RU" sz="2400" dirty="0">
              <a:latin typeface="Ariag" pitchFamily="34" charset="0"/>
            </a:endParaRPr>
          </a:p>
          <a:p>
            <a:pPr>
              <a:lnSpc>
                <a:spcPct val="95000"/>
              </a:lnSpc>
            </a:pPr>
            <a:r>
              <a:rPr lang="en-US" altLang="ru-RU" sz="2400" dirty="0">
                <a:solidFill>
                  <a:srgbClr val="FF0000"/>
                </a:solidFill>
                <a:latin typeface="Ariag" pitchFamily="34" charset="0"/>
              </a:rPr>
              <a:t>&lt;/PRE&gt;</a:t>
            </a:r>
            <a:endParaRPr lang="ru-RU" altLang="ru-RU" sz="2400" dirty="0">
              <a:solidFill>
                <a:srgbClr val="FF0000"/>
              </a:solidFill>
              <a:latin typeface="Ariag" pitchFamily="34" charset="0"/>
            </a:endParaRPr>
          </a:p>
        </p:txBody>
      </p:sp>
      <p:sp>
        <p:nvSpPr>
          <p:cNvPr id="6" name="Text Box 7"/>
          <p:cNvSpPr txBox="1">
            <a:spLocks noChangeArrowheads="1"/>
          </p:cNvSpPr>
          <p:nvPr/>
        </p:nvSpPr>
        <p:spPr bwMode="auto">
          <a:xfrm>
            <a:off x="5153891" y="990575"/>
            <a:ext cx="28194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ru-RU" altLang="ru-RU" sz="1600" u="none" dirty="0"/>
              <a:t>Отображение</a:t>
            </a:r>
          </a:p>
        </p:txBody>
      </p:sp>
      <p:sp>
        <p:nvSpPr>
          <p:cNvPr id="7" name="Text Box 11"/>
          <p:cNvSpPr txBox="1">
            <a:spLocks noChangeArrowheads="1"/>
          </p:cNvSpPr>
          <p:nvPr/>
        </p:nvSpPr>
        <p:spPr bwMode="auto">
          <a:xfrm>
            <a:off x="5038797" y="1547346"/>
            <a:ext cx="2659702" cy="1144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5000"/>
              </a:lnSpc>
            </a:pPr>
            <a:r>
              <a:rPr lang="en-US" altLang="ru-RU" sz="2400" u="none" dirty="0" err="1">
                <a:latin typeface="Ariag" pitchFamily="34" charset="0"/>
              </a:rPr>
              <a:t>Текст</a:t>
            </a:r>
            <a:r>
              <a:rPr lang="en-US" altLang="ru-RU" sz="2400" u="none" dirty="0">
                <a:latin typeface="Ariag" pitchFamily="34" charset="0"/>
              </a:rPr>
              <a:t> </a:t>
            </a:r>
          </a:p>
          <a:p>
            <a:pPr algn="l">
              <a:lnSpc>
                <a:spcPct val="95000"/>
              </a:lnSpc>
            </a:pPr>
            <a:r>
              <a:rPr lang="en-US" altLang="ru-RU" sz="2400" u="none" dirty="0" err="1">
                <a:latin typeface="Ariag" pitchFamily="34" charset="0"/>
              </a:rPr>
              <a:t>разбит</a:t>
            </a:r>
            <a:endParaRPr lang="en-US" altLang="ru-RU" sz="2400" u="none" dirty="0">
              <a:latin typeface="Ariag" pitchFamily="34" charset="0"/>
            </a:endParaRPr>
          </a:p>
          <a:p>
            <a:pPr algn="l">
              <a:lnSpc>
                <a:spcPct val="95000"/>
              </a:lnSpc>
            </a:pPr>
            <a:r>
              <a:rPr lang="en-US" altLang="ru-RU" sz="2400" u="none" dirty="0" err="1">
                <a:latin typeface="Ariag" pitchFamily="34" charset="0"/>
              </a:rPr>
              <a:t>на</a:t>
            </a:r>
            <a:r>
              <a:rPr lang="en-US" altLang="ru-RU" sz="2400" u="none" dirty="0">
                <a:latin typeface="Ariag" pitchFamily="34" charset="0"/>
              </a:rPr>
              <a:t>              </a:t>
            </a:r>
            <a:r>
              <a:rPr lang="en-US" altLang="ru-RU" sz="2400" u="none" dirty="0" err="1">
                <a:latin typeface="Ariag" pitchFamily="34" charset="0"/>
              </a:rPr>
              <a:t>строки</a:t>
            </a:r>
            <a:endParaRPr lang="ru-RU" altLang="ru-RU" sz="2400" u="none" dirty="0">
              <a:latin typeface="Ariag" pitchFamily="34" charset="0"/>
            </a:endParaRPr>
          </a:p>
        </p:txBody>
      </p:sp>
      <p:sp>
        <p:nvSpPr>
          <p:cNvPr id="9" name="Прямоугольник 8"/>
          <p:cNvSpPr/>
          <p:nvPr/>
        </p:nvSpPr>
        <p:spPr>
          <a:xfrm>
            <a:off x="651380" y="3847493"/>
            <a:ext cx="7869165" cy="1477328"/>
          </a:xfrm>
          <a:prstGeom prst="rect">
            <a:avLst/>
          </a:prstGeom>
        </p:spPr>
        <p:txBody>
          <a:bodyPr wrap="square">
            <a:spAutoFit/>
          </a:bodyPr>
          <a:lstStyle/>
          <a:p>
            <a:r>
              <a:rPr lang="ru-RU" dirty="0">
                <a:solidFill>
                  <a:srgbClr val="000000"/>
                </a:solidFill>
              </a:rPr>
              <a:t>В</a:t>
            </a:r>
            <a:r>
              <a:rPr lang="ru-RU" dirty="0" smtClean="0">
                <a:solidFill>
                  <a:srgbClr val="000000"/>
                </a:solidFill>
              </a:rPr>
              <a:t>нутри </a:t>
            </a:r>
            <a:r>
              <a:rPr lang="ru-RU" dirty="0">
                <a:solidFill>
                  <a:srgbClr val="000000"/>
                </a:solidFill>
              </a:rPr>
              <a:t>контейнера </a:t>
            </a:r>
            <a:r>
              <a:rPr lang="ru-RU" b="1" dirty="0">
                <a:solidFill>
                  <a:srgbClr val="006699"/>
                </a:solidFill>
                <a:latin typeface="Courier New" panose="02070309020205020404" pitchFamily="49" charset="0"/>
              </a:rPr>
              <a:t>&lt;</a:t>
            </a:r>
            <a:r>
              <a:rPr lang="ru-RU" b="1" dirty="0" err="1">
                <a:solidFill>
                  <a:srgbClr val="006699"/>
                </a:solidFill>
                <a:latin typeface="Courier New" panose="02070309020205020404" pitchFamily="49" charset="0"/>
              </a:rPr>
              <a:t>pre</a:t>
            </a:r>
            <a:r>
              <a:rPr lang="ru-RU" b="1" dirty="0">
                <a:solidFill>
                  <a:srgbClr val="006699"/>
                </a:solidFill>
                <a:latin typeface="Courier New" panose="02070309020205020404" pitchFamily="49" charset="0"/>
              </a:rPr>
              <a:t>&gt;</a:t>
            </a:r>
            <a:r>
              <a:rPr lang="ru-RU" dirty="0">
                <a:solidFill>
                  <a:srgbClr val="000000"/>
                </a:solidFill>
              </a:rPr>
              <a:t> допустимо применять любые теги кроме следующих: </a:t>
            </a:r>
            <a:r>
              <a:rPr lang="ru-RU" b="1" dirty="0">
                <a:solidFill>
                  <a:srgbClr val="006699"/>
                </a:solidFill>
                <a:latin typeface="Courier New" panose="02070309020205020404" pitchFamily="49" charset="0"/>
              </a:rPr>
              <a:t>&lt;</a:t>
            </a:r>
            <a:r>
              <a:rPr lang="ru-RU" b="1" dirty="0" err="1">
                <a:solidFill>
                  <a:srgbClr val="006699"/>
                </a:solidFill>
                <a:latin typeface="Courier New" panose="02070309020205020404" pitchFamily="49" charset="0"/>
              </a:rPr>
              <a:t>big</a:t>
            </a:r>
            <a:r>
              <a:rPr lang="ru-RU" b="1" dirty="0">
                <a:solidFill>
                  <a:srgbClr val="006699"/>
                </a:solidFill>
                <a:latin typeface="Courier New" panose="02070309020205020404" pitchFamily="49" charset="0"/>
              </a:rPr>
              <a:t>&gt;</a:t>
            </a:r>
            <a:r>
              <a:rPr lang="ru-RU" dirty="0">
                <a:solidFill>
                  <a:srgbClr val="000000"/>
                </a:solidFill>
              </a:rPr>
              <a:t>, </a:t>
            </a:r>
            <a:r>
              <a:rPr lang="ru-RU" b="1" dirty="0">
                <a:solidFill>
                  <a:srgbClr val="006699"/>
                </a:solidFill>
                <a:latin typeface="Courier New" panose="02070309020205020404" pitchFamily="49" charset="0"/>
              </a:rPr>
              <a:t>&lt;</a:t>
            </a:r>
            <a:r>
              <a:rPr lang="ru-RU" b="1" dirty="0" err="1">
                <a:solidFill>
                  <a:srgbClr val="006699"/>
                </a:solidFill>
                <a:latin typeface="Courier New" panose="02070309020205020404" pitchFamily="49" charset="0"/>
              </a:rPr>
              <a:t>img</a:t>
            </a:r>
            <a:r>
              <a:rPr lang="ru-RU" b="1" dirty="0">
                <a:solidFill>
                  <a:srgbClr val="006699"/>
                </a:solidFill>
                <a:latin typeface="Courier New" panose="02070309020205020404" pitchFamily="49" charset="0"/>
              </a:rPr>
              <a:t>&gt;</a:t>
            </a:r>
            <a:r>
              <a:rPr lang="ru-RU" dirty="0">
                <a:solidFill>
                  <a:srgbClr val="000000"/>
                </a:solidFill>
              </a:rPr>
              <a:t>, </a:t>
            </a:r>
            <a:r>
              <a:rPr lang="ru-RU" b="1" dirty="0">
                <a:solidFill>
                  <a:srgbClr val="006699"/>
                </a:solidFill>
                <a:latin typeface="Courier New" panose="02070309020205020404" pitchFamily="49" charset="0"/>
              </a:rPr>
              <a:t>&lt;</a:t>
            </a:r>
            <a:r>
              <a:rPr lang="ru-RU" b="1" dirty="0" err="1">
                <a:solidFill>
                  <a:srgbClr val="006699"/>
                </a:solidFill>
                <a:latin typeface="Courier New" panose="02070309020205020404" pitchFamily="49" charset="0"/>
              </a:rPr>
              <a:t>object</a:t>
            </a:r>
            <a:r>
              <a:rPr lang="ru-RU" b="1" dirty="0">
                <a:solidFill>
                  <a:srgbClr val="006699"/>
                </a:solidFill>
                <a:latin typeface="Courier New" panose="02070309020205020404" pitchFamily="49" charset="0"/>
              </a:rPr>
              <a:t>&gt;</a:t>
            </a:r>
            <a:r>
              <a:rPr lang="ru-RU" dirty="0">
                <a:solidFill>
                  <a:srgbClr val="000000"/>
                </a:solidFill>
              </a:rPr>
              <a:t>, </a:t>
            </a:r>
            <a:r>
              <a:rPr lang="ru-RU" b="1" dirty="0">
                <a:solidFill>
                  <a:srgbClr val="006699"/>
                </a:solidFill>
                <a:latin typeface="Courier New" panose="02070309020205020404" pitchFamily="49" charset="0"/>
              </a:rPr>
              <a:t>&lt;</a:t>
            </a:r>
            <a:r>
              <a:rPr lang="ru-RU" b="1" dirty="0" err="1">
                <a:solidFill>
                  <a:srgbClr val="006699"/>
                </a:solidFill>
                <a:latin typeface="Courier New" panose="02070309020205020404" pitchFamily="49" charset="0"/>
              </a:rPr>
              <a:t>small</a:t>
            </a:r>
            <a:r>
              <a:rPr lang="ru-RU" b="1" dirty="0">
                <a:solidFill>
                  <a:srgbClr val="006699"/>
                </a:solidFill>
                <a:latin typeface="Courier New" panose="02070309020205020404" pitchFamily="49" charset="0"/>
              </a:rPr>
              <a:t>&gt;</a:t>
            </a:r>
            <a:r>
              <a:rPr lang="ru-RU" dirty="0">
                <a:solidFill>
                  <a:srgbClr val="000000"/>
                </a:solidFill>
              </a:rPr>
              <a:t>, </a:t>
            </a:r>
            <a:r>
              <a:rPr lang="ru-RU" b="1" dirty="0">
                <a:solidFill>
                  <a:srgbClr val="006699"/>
                </a:solidFill>
                <a:latin typeface="Courier New" panose="02070309020205020404" pitchFamily="49" charset="0"/>
              </a:rPr>
              <a:t>&lt;</a:t>
            </a:r>
            <a:r>
              <a:rPr lang="ru-RU" b="1" dirty="0" err="1">
                <a:solidFill>
                  <a:srgbClr val="006699"/>
                </a:solidFill>
                <a:latin typeface="Courier New" panose="02070309020205020404" pitchFamily="49" charset="0"/>
              </a:rPr>
              <a:t>sub</a:t>
            </a:r>
            <a:r>
              <a:rPr lang="ru-RU" b="1" dirty="0">
                <a:solidFill>
                  <a:srgbClr val="006699"/>
                </a:solidFill>
                <a:latin typeface="Courier New" panose="02070309020205020404" pitchFamily="49" charset="0"/>
              </a:rPr>
              <a:t>&gt;</a:t>
            </a:r>
            <a:r>
              <a:rPr lang="ru-RU" dirty="0">
                <a:solidFill>
                  <a:srgbClr val="000000"/>
                </a:solidFill>
              </a:rPr>
              <a:t> и </a:t>
            </a:r>
            <a:r>
              <a:rPr lang="ru-RU" b="1" dirty="0">
                <a:solidFill>
                  <a:srgbClr val="006699"/>
                </a:solidFill>
                <a:latin typeface="Courier New" panose="02070309020205020404" pitchFamily="49" charset="0"/>
              </a:rPr>
              <a:t>&lt;</a:t>
            </a:r>
            <a:r>
              <a:rPr lang="ru-RU" b="1" dirty="0" err="1">
                <a:solidFill>
                  <a:srgbClr val="006699"/>
                </a:solidFill>
                <a:latin typeface="Courier New" panose="02070309020205020404" pitchFamily="49" charset="0"/>
              </a:rPr>
              <a:t>sup</a:t>
            </a:r>
            <a:r>
              <a:rPr lang="ru-RU" b="1" dirty="0" smtClean="0">
                <a:solidFill>
                  <a:srgbClr val="006699"/>
                </a:solidFill>
                <a:latin typeface="Courier New" panose="02070309020205020404" pitchFamily="49" charset="0"/>
              </a:rPr>
              <a:t>&gt;</a:t>
            </a:r>
            <a:r>
              <a:rPr lang="ru-RU" dirty="0" smtClean="0">
                <a:solidFill>
                  <a:srgbClr val="000000"/>
                </a:solidFill>
              </a:rPr>
              <a:t>.</a:t>
            </a:r>
          </a:p>
          <a:p>
            <a:endParaRPr lang="ru-RU" dirty="0">
              <a:solidFill>
                <a:srgbClr val="000000"/>
              </a:solidFill>
            </a:endParaRPr>
          </a:p>
          <a:p>
            <a:r>
              <a:rPr lang="ru-RU" dirty="0" smtClean="0">
                <a:solidFill>
                  <a:srgbClr val="000000"/>
                </a:solidFill>
              </a:rPr>
              <a:t>Тег </a:t>
            </a:r>
            <a:r>
              <a:rPr lang="en-US" dirty="0"/>
              <a:t>&lt;PRE&gt; … &lt;/PRE</a:t>
            </a:r>
            <a:r>
              <a:rPr lang="en-US" dirty="0" smtClean="0"/>
              <a:t>&gt;   </a:t>
            </a:r>
            <a:r>
              <a:rPr lang="ru-RU" dirty="0" smtClean="0"/>
              <a:t>применяется при отображении программного кода</a:t>
            </a:r>
            <a:endParaRPr lang="ru-RU" dirty="0"/>
          </a:p>
        </p:txBody>
      </p:sp>
      <p:sp>
        <p:nvSpPr>
          <p:cNvPr id="10" name="Rectangle 1"/>
          <p:cNvSpPr>
            <a:spLocks noChangeArrowheads="1"/>
          </p:cNvSpPr>
          <p:nvPr/>
        </p:nvSpPr>
        <p:spPr bwMode="auto">
          <a:xfrm>
            <a:off x="3338729" y="5154420"/>
            <a:ext cx="165827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600" b="0" i="0" u="none" strike="noStrike" cap="none" normalizeH="0" baseline="0" dirty="0" err="1" smtClean="0">
                <a:ln>
                  <a:noFill/>
                </a:ln>
                <a:solidFill>
                  <a:srgbClr val="000000"/>
                </a:solidFill>
                <a:effectLst/>
                <a:latin typeface="Arial Unicode MS" panose="020B0604020202020204" pitchFamily="34" charset="-128"/>
              </a:rPr>
              <a:t>for</a:t>
            </a:r>
            <a:r>
              <a:rPr kumimoji="0" lang="ru-RU" altLang="ru-RU" sz="1600" b="0" i="0" u="none" strike="noStrike" cap="none" normalizeH="0" baseline="0" dirty="0" smtClean="0">
                <a:ln>
                  <a:noFill/>
                </a:ln>
                <a:solidFill>
                  <a:srgbClr val="000000"/>
                </a:solidFill>
                <a:effectLst/>
                <a:latin typeface="Arial Unicode MS" panose="020B0604020202020204" pitchFamily="34" charset="-128"/>
              </a:rPr>
              <a:t> i = 1 </a:t>
            </a:r>
            <a:r>
              <a:rPr kumimoji="0" lang="ru-RU" altLang="ru-RU" sz="1600" b="0" i="0" u="none" strike="noStrike" cap="none" normalizeH="0" baseline="0" dirty="0" err="1" smtClean="0">
                <a:ln>
                  <a:noFill/>
                </a:ln>
                <a:solidFill>
                  <a:srgbClr val="000000"/>
                </a:solidFill>
                <a:effectLst/>
                <a:latin typeface="Arial Unicode MS" panose="020B0604020202020204" pitchFamily="34" charset="-128"/>
              </a:rPr>
              <a:t>to</a:t>
            </a:r>
            <a:r>
              <a:rPr kumimoji="0" lang="ru-RU" altLang="ru-RU" sz="1600" b="0" i="0" u="none" strike="noStrike" cap="none" normalizeH="0" baseline="0" dirty="0" smtClean="0">
                <a:ln>
                  <a:noFill/>
                </a:ln>
                <a:solidFill>
                  <a:srgbClr val="000000"/>
                </a:solidFill>
                <a:effectLst/>
                <a:latin typeface="Arial Unicode MS" panose="020B0604020202020204" pitchFamily="34" charset="-128"/>
              </a:rPr>
              <a:t> 10</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600" b="0" i="0" u="none" strike="noStrike" cap="none" normalizeH="0" baseline="0" dirty="0" smtClean="0">
                <a:ln>
                  <a:noFill/>
                </a:ln>
                <a:solidFill>
                  <a:srgbClr val="000000"/>
                </a:solidFill>
                <a:effectLst/>
                <a:latin typeface="Arial Unicode MS" panose="020B0604020202020204" pitchFamily="34" charset="-128"/>
              </a:rPr>
              <a:t>            </a:t>
            </a:r>
            <a:r>
              <a:rPr kumimoji="0" lang="ru-RU" altLang="ru-RU" sz="1600" b="0" i="0" u="none" strike="noStrike" cap="none" normalizeH="0" baseline="0" dirty="0" err="1" smtClean="0">
                <a:ln>
                  <a:noFill/>
                </a:ln>
                <a:solidFill>
                  <a:srgbClr val="000000"/>
                </a:solidFill>
                <a:effectLst/>
                <a:latin typeface="Arial Unicode MS" panose="020B0604020202020204" pitchFamily="34" charset="-128"/>
              </a:rPr>
              <a:t>print</a:t>
            </a:r>
            <a:r>
              <a:rPr kumimoji="0" lang="ru-RU" altLang="ru-RU" sz="1600" b="0" i="0" u="none" strike="noStrike" cap="none" normalizeH="0" baseline="0" dirty="0" smtClean="0">
                <a:ln>
                  <a:noFill/>
                </a:ln>
                <a:solidFill>
                  <a:srgbClr val="000000"/>
                </a:solidFill>
                <a:effectLst/>
                <a:latin typeface="Arial Unicode MS" panose="020B0604020202020204" pitchFamily="34" charset="-128"/>
              </a:rPr>
              <a:t> i</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600" b="0" i="0" u="none" strike="noStrike" cap="none" normalizeH="0" baseline="0" dirty="0" smtClean="0">
                <a:ln>
                  <a:noFill/>
                </a:ln>
                <a:solidFill>
                  <a:srgbClr val="000000"/>
                </a:solidFill>
                <a:effectLst/>
                <a:latin typeface="Arial Unicode MS" panose="020B0604020202020204" pitchFamily="34" charset="-128"/>
              </a:rPr>
              <a:t>   </a:t>
            </a:r>
            <a:r>
              <a:rPr kumimoji="0" lang="ru-RU" altLang="ru-RU" sz="1600" b="0" i="0" u="none" strike="noStrike" cap="none" normalizeH="0" baseline="0" dirty="0" err="1" smtClean="0">
                <a:ln>
                  <a:noFill/>
                </a:ln>
                <a:solidFill>
                  <a:srgbClr val="000000"/>
                </a:solidFill>
                <a:effectLst/>
                <a:latin typeface="Arial Unicode MS" panose="020B0604020202020204" pitchFamily="34" charset="-128"/>
              </a:rPr>
              <a:t>next</a:t>
            </a:r>
            <a:r>
              <a:rPr kumimoji="0" lang="ru-RU" altLang="ru-RU" sz="1600" b="0" i="0" u="none" strike="noStrike" cap="none" normalizeH="0" baseline="0" dirty="0" smtClean="0">
                <a:ln>
                  <a:noFill/>
                </a:ln>
                <a:solidFill>
                  <a:srgbClr val="000000"/>
                </a:solidFill>
                <a:effectLst/>
                <a:latin typeface="Arial Unicode MS" panose="020B0604020202020204" pitchFamily="34" charset="-128"/>
              </a:rPr>
              <a:t> i</a:t>
            </a:r>
            <a:r>
              <a:rPr kumimoji="0" lang="ru-RU" altLang="ru-RU" sz="1600" b="0"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214433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utoUpdateAnimBg="0"/>
      <p:bldP spid="7"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Заголовок 1"/>
          <p:cNvSpPr>
            <a:spLocks noGrp="1"/>
          </p:cNvSpPr>
          <p:nvPr>
            <p:ph type="title"/>
          </p:nvPr>
        </p:nvSpPr>
        <p:spPr>
          <a:xfrm>
            <a:off x="311150" y="301625"/>
            <a:ext cx="8375650" cy="471488"/>
          </a:xfrm>
        </p:spPr>
        <p:txBody>
          <a:bodyPr/>
          <a:lstStyle/>
          <a:p>
            <a:r>
              <a:rPr lang="ru-RU" altLang="ru-RU" smtClean="0"/>
              <a:t>Оформление текстов программ</a:t>
            </a:r>
          </a:p>
        </p:txBody>
      </p:sp>
      <p:sp>
        <p:nvSpPr>
          <p:cNvPr id="50179"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DB441F4-2094-4C34-BBC0-F5A480B47F73}" type="slidenum">
              <a:rPr lang="ru-RU" altLang="ru-RU" sz="1400" smtClean="0"/>
              <a:pPr>
                <a:spcBef>
                  <a:spcPct val="0"/>
                </a:spcBef>
                <a:buFontTx/>
                <a:buNone/>
              </a:pPr>
              <a:t>51</a:t>
            </a:fld>
            <a:endParaRPr lang="ru-RU" altLang="ru-RU" sz="1400" smtClean="0"/>
          </a:p>
        </p:txBody>
      </p:sp>
      <p:sp>
        <p:nvSpPr>
          <p:cNvPr id="110593" name="Rectangle 1"/>
          <p:cNvSpPr>
            <a:spLocks noChangeArrowheads="1"/>
          </p:cNvSpPr>
          <p:nvPr/>
        </p:nvSpPr>
        <p:spPr bwMode="auto">
          <a:xfrm>
            <a:off x="569913" y="3675063"/>
            <a:ext cx="4735512" cy="2308225"/>
          </a:xfrm>
          <a:prstGeom prst="rect">
            <a:avLst/>
          </a:prstGeom>
          <a:solidFill>
            <a:srgbClr val="FFFF99"/>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a:defRPr/>
            </a:pPr>
            <a:r>
              <a:rPr lang="en-US" sz="2400" b="1" dirty="0">
                <a:latin typeface="Courier New" pitchFamily="49" charset="0"/>
                <a:ea typeface="Times New Roman" pitchFamily="18" charset="0"/>
                <a:cs typeface="Courier New" pitchFamily="49" charset="0"/>
              </a:rPr>
              <a:t>&lt;</a:t>
            </a:r>
            <a:r>
              <a:rPr lang="en-US" sz="2400" b="1" dirty="0">
                <a:solidFill>
                  <a:srgbClr val="FF0000"/>
                </a:solidFill>
                <a:latin typeface="Courier New" pitchFamily="49" charset="0"/>
                <a:ea typeface="Times New Roman" pitchFamily="18" charset="0"/>
                <a:cs typeface="Courier New" pitchFamily="49" charset="0"/>
              </a:rPr>
              <a:t>pre</a:t>
            </a:r>
            <a:r>
              <a:rPr lang="en-US" sz="2400" b="1" dirty="0">
                <a:latin typeface="Courier New" pitchFamily="49" charset="0"/>
                <a:ea typeface="Times New Roman" pitchFamily="18" charset="0"/>
                <a:cs typeface="Courier New" pitchFamily="49" charset="0"/>
              </a:rPr>
              <a:t>&gt;</a:t>
            </a:r>
            <a:endParaRPr lang="ru-RU" sz="2400" dirty="0">
              <a:cs typeface="+mn-cs"/>
            </a:endParaRPr>
          </a:p>
          <a:p>
            <a:pPr>
              <a:defRPr/>
            </a:pPr>
            <a:r>
              <a:rPr lang="ru-RU" sz="2400" b="1" dirty="0" err="1">
                <a:latin typeface="Courier New" pitchFamily="49" charset="0"/>
                <a:ea typeface="Times New Roman" pitchFamily="18" charset="0"/>
                <a:cs typeface="Courier New" pitchFamily="49" charset="0"/>
              </a:rPr>
              <a:t>iMin</a:t>
            </a:r>
            <a:r>
              <a:rPr lang="en-US" sz="2400" b="1" dirty="0">
                <a:latin typeface="Courier New" pitchFamily="49" charset="0"/>
                <a:ea typeface="Times New Roman" pitchFamily="18" charset="0"/>
                <a:cs typeface="Courier New" pitchFamily="49" charset="0"/>
              </a:rPr>
              <a:t> </a:t>
            </a:r>
            <a:r>
              <a:rPr lang="ru-RU" sz="2400" b="1" dirty="0">
                <a:latin typeface="Courier New" pitchFamily="49" charset="0"/>
                <a:ea typeface="Times New Roman" pitchFamily="18" charset="0"/>
                <a:cs typeface="Courier New" pitchFamily="49" charset="0"/>
              </a:rPr>
              <a:t>:=</a:t>
            </a:r>
            <a:r>
              <a:rPr lang="en-US" sz="2400" b="1" dirty="0">
                <a:latin typeface="Courier New" pitchFamily="49" charset="0"/>
                <a:ea typeface="Times New Roman" pitchFamily="18" charset="0"/>
                <a:cs typeface="Courier New" pitchFamily="49" charset="0"/>
              </a:rPr>
              <a:t> </a:t>
            </a:r>
            <a:r>
              <a:rPr lang="ru-RU" sz="2400" b="1" dirty="0">
                <a:latin typeface="Courier New" pitchFamily="49" charset="0"/>
                <a:ea typeface="Times New Roman" pitchFamily="18" charset="0"/>
                <a:cs typeface="Courier New" pitchFamily="49" charset="0"/>
              </a:rPr>
              <a:t>1;</a:t>
            </a:r>
            <a:endParaRPr lang="ru-RU" sz="2400" dirty="0">
              <a:cs typeface="+mn-cs"/>
            </a:endParaRPr>
          </a:p>
          <a:p>
            <a:pPr>
              <a:defRPr/>
            </a:pPr>
            <a:r>
              <a:rPr lang="en-US" sz="2400" b="1" dirty="0">
                <a:latin typeface="Courier New" pitchFamily="49" charset="0"/>
                <a:ea typeface="Times New Roman" pitchFamily="18" charset="0"/>
                <a:cs typeface="Courier New" pitchFamily="49" charset="0"/>
              </a:rPr>
              <a:t>for </a:t>
            </a:r>
            <a:r>
              <a:rPr lang="en-US" sz="2400" b="1" dirty="0" err="1">
                <a:latin typeface="Courier New" pitchFamily="49" charset="0"/>
                <a:ea typeface="Times New Roman" pitchFamily="18" charset="0"/>
                <a:cs typeface="Courier New" pitchFamily="49" charset="0"/>
              </a:rPr>
              <a:t>i</a:t>
            </a:r>
            <a:r>
              <a:rPr lang="en-US" sz="2400" b="1" dirty="0">
                <a:latin typeface="Courier New" pitchFamily="49" charset="0"/>
                <a:ea typeface="Times New Roman" pitchFamily="18" charset="0"/>
                <a:cs typeface="Courier New" pitchFamily="49" charset="0"/>
              </a:rPr>
              <a:t>:=2 to n do</a:t>
            </a:r>
            <a:endParaRPr lang="ru-RU" sz="2400" dirty="0">
              <a:cs typeface="+mn-cs"/>
            </a:endParaRPr>
          </a:p>
          <a:p>
            <a:pPr>
              <a:defRPr/>
            </a:pPr>
            <a:r>
              <a:rPr lang="en-US" sz="2400" b="1" dirty="0">
                <a:latin typeface="Courier New" pitchFamily="49" charset="0"/>
                <a:ea typeface="Times New Roman" pitchFamily="18" charset="0"/>
                <a:cs typeface="Courier New" pitchFamily="49" charset="0"/>
              </a:rPr>
              <a:t>  if a[</a:t>
            </a:r>
            <a:r>
              <a:rPr lang="en-US" sz="2400" b="1" dirty="0" err="1">
                <a:latin typeface="Courier New" pitchFamily="49" charset="0"/>
                <a:ea typeface="Times New Roman" pitchFamily="18" charset="0"/>
                <a:cs typeface="Courier New" pitchFamily="49" charset="0"/>
              </a:rPr>
              <a:t>i</a:t>
            </a:r>
            <a:r>
              <a:rPr lang="en-US" sz="2400" b="1" dirty="0">
                <a:latin typeface="Courier New" pitchFamily="49" charset="0"/>
                <a:ea typeface="Times New Roman" pitchFamily="18" charset="0"/>
                <a:cs typeface="Courier New" pitchFamily="49" charset="0"/>
              </a:rPr>
              <a:t>] &lt; a[</a:t>
            </a:r>
            <a:r>
              <a:rPr lang="en-US" sz="2400" b="1" dirty="0" err="1">
                <a:latin typeface="Courier New" pitchFamily="49" charset="0"/>
                <a:ea typeface="Times New Roman" pitchFamily="18" charset="0"/>
                <a:cs typeface="Courier New" pitchFamily="49" charset="0"/>
              </a:rPr>
              <a:t>iMin</a:t>
            </a:r>
            <a:r>
              <a:rPr lang="en-US" sz="2400" b="1" dirty="0">
                <a:latin typeface="Courier New" pitchFamily="49" charset="0"/>
                <a:ea typeface="Times New Roman" pitchFamily="18" charset="0"/>
                <a:cs typeface="Courier New" pitchFamily="49" charset="0"/>
              </a:rPr>
              <a:t>] then</a:t>
            </a:r>
            <a:endParaRPr lang="ru-RU" sz="2400" dirty="0">
              <a:cs typeface="+mn-cs"/>
            </a:endParaRPr>
          </a:p>
          <a:p>
            <a:pPr>
              <a:defRPr/>
            </a:pPr>
            <a:r>
              <a:rPr lang="en-US" sz="2400" b="1" dirty="0">
                <a:latin typeface="Courier New" pitchFamily="49" charset="0"/>
                <a:ea typeface="Times New Roman" pitchFamily="18" charset="0"/>
                <a:cs typeface="Courier New" pitchFamily="49" charset="0"/>
              </a:rPr>
              <a:t>    </a:t>
            </a:r>
            <a:r>
              <a:rPr lang="en-US" sz="2400" b="1" dirty="0" err="1">
                <a:latin typeface="Courier New" pitchFamily="49" charset="0"/>
                <a:ea typeface="Times New Roman" pitchFamily="18" charset="0"/>
                <a:cs typeface="Courier New" pitchFamily="49" charset="0"/>
              </a:rPr>
              <a:t>iMin</a:t>
            </a:r>
            <a:r>
              <a:rPr lang="en-US" sz="2400" b="1" dirty="0">
                <a:latin typeface="Courier New" pitchFamily="49" charset="0"/>
                <a:ea typeface="Times New Roman" pitchFamily="18" charset="0"/>
                <a:cs typeface="Courier New" pitchFamily="49" charset="0"/>
              </a:rPr>
              <a:t> := </a:t>
            </a:r>
            <a:r>
              <a:rPr lang="en-US" sz="2400" b="1" dirty="0" err="1">
                <a:latin typeface="Courier New" pitchFamily="49" charset="0"/>
                <a:ea typeface="Times New Roman" pitchFamily="18" charset="0"/>
                <a:cs typeface="Courier New" pitchFamily="49" charset="0"/>
              </a:rPr>
              <a:t>i</a:t>
            </a:r>
            <a:r>
              <a:rPr lang="en-US" sz="2400" b="1" dirty="0">
                <a:latin typeface="Courier New" pitchFamily="49" charset="0"/>
                <a:ea typeface="Times New Roman" pitchFamily="18" charset="0"/>
                <a:cs typeface="Courier New" pitchFamily="49" charset="0"/>
              </a:rPr>
              <a:t>;</a:t>
            </a:r>
            <a:endParaRPr lang="ru-RU" sz="2400" dirty="0">
              <a:cs typeface="+mn-cs"/>
            </a:endParaRPr>
          </a:p>
          <a:p>
            <a:pPr>
              <a:defRPr/>
            </a:pPr>
            <a:r>
              <a:rPr lang="en-US" sz="2400" b="1" dirty="0">
                <a:latin typeface="Courier New" pitchFamily="49" charset="0"/>
                <a:ea typeface="Times New Roman" pitchFamily="18" charset="0"/>
                <a:cs typeface="Courier New" pitchFamily="49" charset="0"/>
              </a:rPr>
              <a:t>&lt;/</a:t>
            </a:r>
            <a:r>
              <a:rPr lang="en-US" sz="2400" b="1" dirty="0">
                <a:solidFill>
                  <a:srgbClr val="FF0000"/>
                </a:solidFill>
                <a:latin typeface="Courier New" pitchFamily="49" charset="0"/>
                <a:ea typeface="Times New Roman" pitchFamily="18" charset="0"/>
                <a:cs typeface="Courier New" pitchFamily="49" charset="0"/>
              </a:rPr>
              <a:t>pre</a:t>
            </a:r>
            <a:r>
              <a:rPr lang="en-US" sz="2400" b="1" dirty="0">
                <a:latin typeface="Courier New" pitchFamily="49" charset="0"/>
                <a:ea typeface="Times New Roman" pitchFamily="18" charset="0"/>
                <a:cs typeface="Courier New" pitchFamily="49" charset="0"/>
              </a:rPr>
              <a:t>&gt;</a:t>
            </a:r>
            <a:endParaRPr lang="en-US" sz="2400" dirty="0">
              <a:cs typeface="+mn-cs"/>
            </a:endParaRPr>
          </a:p>
        </p:txBody>
      </p:sp>
      <p:pic>
        <p:nvPicPr>
          <p:cNvPr id="1105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9913" y="3675063"/>
            <a:ext cx="3257550" cy="144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2613" y="1057275"/>
            <a:ext cx="32448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10" name="Rectangle 1"/>
          <p:cNvSpPr>
            <a:spLocks noChangeArrowheads="1"/>
          </p:cNvSpPr>
          <p:nvPr/>
        </p:nvSpPr>
        <p:spPr bwMode="auto">
          <a:xfrm>
            <a:off x="569913" y="995363"/>
            <a:ext cx="4735512" cy="1570037"/>
          </a:xfrm>
          <a:prstGeom prst="rect">
            <a:avLst/>
          </a:prstGeom>
          <a:solidFill>
            <a:srgbClr val="FFFF99"/>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a:defRPr/>
            </a:pPr>
            <a:r>
              <a:rPr lang="ru-RU" sz="2400" b="1" dirty="0" err="1">
                <a:latin typeface="Courier New" pitchFamily="49" charset="0"/>
                <a:ea typeface="Times New Roman" pitchFamily="18" charset="0"/>
                <a:cs typeface="Courier New" pitchFamily="49" charset="0"/>
              </a:rPr>
              <a:t>iMin</a:t>
            </a:r>
            <a:r>
              <a:rPr lang="en-US" sz="2400" b="1" dirty="0">
                <a:latin typeface="Courier New" pitchFamily="49" charset="0"/>
                <a:ea typeface="Times New Roman" pitchFamily="18" charset="0"/>
                <a:cs typeface="Courier New" pitchFamily="49" charset="0"/>
              </a:rPr>
              <a:t> </a:t>
            </a:r>
            <a:r>
              <a:rPr lang="ru-RU" sz="2400" b="1" dirty="0">
                <a:latin typeface="Courier New" pitchFamily="49" charset="0"/>
                <a:ea typeface="Times New Roman" pitchFamily="18" charset="0"/>
                <a:cs typeface="Courier New" pitchFamily="49" charset="0"/>
              </a:rPr>
              <a:t>:=</a:t>
            </a:r>
            <a:r>
              <a:rPr lang="en-US" sz="2400" b="1" dirty="0">
                <a:latin typeface="Courier New" pitchFamily="49" charset="0"/>
                <a:ea typeface="Times New Roman" pitchFamily="18" charset="0"/>
                <a:cs typeface="Courier New" pitchFamily="49" charset="0"/>
              </a:rPr>
              <a:t> </a:t>
            </a:r>
            <a:r>
              <a:rPr lang="ru-RU" sz="2400" b="1" dirty="0">
                <a:latin typeface="Courier New" pitchFamily="49" charset="0"/>
                <a:ea typeface="Times New Roman" pitchFamily="18" charset="0"/>
                <a:cs typeface="Courier New" pitchFamily="49" charset="0"/>
              </a:rPr>
              <a:t>1;</a:t>
            </a:r>
            <a:endParaRPr lang="ru-RU" sz="2400" dirty="0">
              <a:cs typeface="+mn-cs"/>
            </a:endParaRPr>
          </a:p>
          <a:p>
            <a:pPr>
              <a:defRPr/>
            </a:pPr>
            <a:r>
              <a:rPr lang="en-US" sz="2400" b="1" dirty="0">
                <a:latin typeface="Courier New" pitchFamily="49" charset="0"/>
                <a:ea typeface="Times New Roman" pitchFamily="18" charset="0"/>
                <a:cs typeface="Courier New" pitchFamily="49" charset="0"/>
              </a:rPr>
              <a:t>for </a:t>
            </a:r>
            <a:r>
              <a:rPr lang="en-US" sz="2400" b="1" dirty="0" err="1">
                <a:latin typeface="Courier New" pitchFamily="49" charset="0"/>
                <a:ea typeface="Times New Roman" pitchFamily="18" charset="0"/>
                <a:cs typeface="Courier New" pitchFamily="49" charset="0"/>
              </a:rPr>
              <a:t>i</a:t>
            </a:r>
            <a:r>
              <a:rPr lang="en-US" sz="2400" b="1" dirty="0">
                <a:latin typeface="Courier New" pitchFamily="49" charset="0"/>
                <a:ea typeface="Times New Roman" pitchFamily="18" charset="0"/>
                <a:cs typeface="Courier New" pitchFamily="49" charset="0"/>
              </a:rPr>
              <a:t>:=2 to n do</a:t>
            </a:r>
            <a:endParaRPr lang="ru-RU" sz="2400" dirty="0">
              <a:cs typeface="+mn-cs"/>
            </a:endParaRPr>
          </a:p>
          <a:p>
            <a:pPr>
              <a:defRPr/>
            </a:pPr>
            <a:r>
              <a:rPr lang="en-US" sz="2400" b="1" dirty="0">
                <a:latin typeface="Courier New" pitchFamily="49" charset="0"/>
                <a:ea typeface="Times New Roman" pitchFamily="18" charset="0"/>
                <a:cs typeface="Courier New" pitchFamily="49" charset="0"/>
              </a:rPr>
              <a:t>  if a[</a:t>
            </a:r>
            <a:r>
              <a:rPr lang="en-US" sz="2400" b="1" dirty="0" err="1">
                <a:latin typeface="Courier New" pitchFamily="49" charset="0"/>
                <a:ea typeface="Times New Roman" pitchFamily="18" charset="0"/>
                <a:cs typeface="Courier New" pitchFamily="49" charset="0"/>
              </a:rPr>
              <a:t>i</a:t>
            </a:r>
            <a:r>
              <a:rPr lang="en-US" sz="2400" b="1" dirty="0">
                <a:latin typeface="Courier New" pitchFamily="49" charset="0"/>
                <a:ea typeface="Times New Roman" pitchFamily="18" charset="0"/>
                <a:cs typeface="Courier New" pitchFamily="49" charset="0"/>
              </a:rPr>
              <a:t>] &lt; a[</a:t>
            </a:r>
            <a:r>
              <a:rPr lang="en-US" sz="2400" b="1" dirty="0" err="1">
                <a:latin typeface="Courier New" pitchFamily="49" charset="0"/>
                <a:ea typeface="Times New Roman" pitchFamily="18" charset="0"/>
                <a:cs typeface="Courier New" pitchFamily="49" charset="0"/>
              </a:rPr>
              <a:t>iMin</a:t>
            </a:r>
            <a:r>
              <a:rPr lang="en-US" sz="2400" b="1" dirty="0">
                <a:latin typeface="Courier New" pitchFamily="49" charset="0"/>
                <a:ea typeface="Times New Roman" pitchFamily="18" charset="0"/>
                <a:cs typeface="Courier New" pitchFamily="49" charset="0"/>
              </a:rPr>
              <a:t>] then</a:t>
            </a:r>
            <a:endParaRPr lang="ru-RU" sz="2400" dirty="0">
              <a:cs typeface="+mn-cs"/>
            </a:endParaRPr>
          </a:p>
          <a:p>
            <a:pPr>
              <a:defRPr/>
            </a:pPr>
            <a:r>
              <a:rPr lang="en-US" sz="2400" b="1" dirty="0">
                <a:latin typeface="Courier New" pitchFamily="49" charset="0"/>
                <a:ea typeface="Times New Roman" pitchFamily="18" charset="0"/>
                <a:cs typeface="Courier New" pitchFamily="49" charset="0"/>
              </a:rPr>
              <a:t>    </a:t>
            </a:r>
            <a:r>
              <a:rPr lang="en-US" sz="2400" b="1" dirty="0" err="1">
                <a:latin typeface="Courier New" pitchFamily="49" charset="0"/>
                <a:ea typeface="Times New Roman" pitchFamily="18" charset="0"/>
                <a:cs typeface="Courier New" pitchFamily="49" charset="0"/>
              </a:rPr>
              <a:t>iMin</a:t>
            </a:r>
            <a:r>
              <a:rPr lang="en-US" sz="2400" b="1" dirty="0">
                <a:latin typeface="Courier New" pitchFamily="49" charset="0"/>
                <a:ea typeface="Times New Roman" pitchFamily="18" charset="0"/>
                <a:cs typeface="Courier New" pitchFamily="49" charset="0"/>
              </a:rPr>
              <a:t> := </a:t>
            </a:r>
            <a:r>
              <a:rPr lang="en-US" sz="2400" b="1" dirty="0" err="1">
                <a:latin typeface="Courier New" pitchFamily="49" charset="0"/>
                <a:ea typeface="Times New Roman" pitchFamily="18" charset="0"/>
                <a:cs typeface="Courier New" pitchFamily="49" charset="0"/>
              </a:rPr>
              <a:t>i</a:t>
            </a:r>
            <a:r>
              <a:rPr lang="en-US" sz="2400" b="1" dirty="0">
                <a:latin typeface="Courier New" pitchFamily="49" charset="0"/>
                <a:ea typeface="Times New Roman" pitchFamily="18" charset="0"/>
                <a:cs typeface="Courier New" pitchFamily="49" charset="0"/>
              </a:rPr>
              <a:t>;</a:t>
            </a:r>
            <a:endParaRPr lang="ru-RU" sz="2400" dirty="0">
              <a:cs typeface="+mn-cs"/>
            </a:endParaRPr>
          </a:p>
        </p:txBody>
      </p:sp>
      <p:sp>
        <p:nvSpPr>
          <p:cNvPr id="11" name="Скругленная прямоугольная выноска 10"/>
          <p:cNvSpPr/>
          <p:nvPr/>
        </p:nvSpPr>
        <p:spPr bwMode="auto">
          <a:xfrm>
            <a:off x="750888" y="2678113"/>
            <a:ext cx="3970337" cy="871537"/>
          </a:xfrm>
          <a:prstGeom prst="wedgeRoundRectCallout">
            <a:avLst>
              <a:gd name="adj1" fmla="val -37479"/>
              <a:gd name="adj2" fmla="val 73427"/>
              <a:gd name="adj3" fmla="val 16667"/>
            </a:avLst>
          </a:prstGeom>
          <a:solidFill>
            <a:srgbClr val="E6E6FF"/>
          </a:solidFill>
          <a:ln w="12700" cap="flat" cmpd="sng" algn="ctr">
            <a:noFill/>
            <a:prstDash val="solid"/>
            <a:round/>
            <a:headEnd type="none" w="med" len="med"/>
            <a:tailEnd type="none" w="lg" len="lg"/>
          </a:ln>
          <a:effectLst>
            <a:outerShdw blurRad="50800" dist="38100" dir="2700000" algn="tl" rotWithShape="0">
              <a:prstClr val="black">
                <a:alpha val="40000"/>
              </a:prstClr>
            </a:outerShdw>
          </a:effectLst>
        </p:spPr>
        <p:txBody>
          <a:bodyPr/>
          <a:lstStyle/>
          <a:p>
            <a:pPr algn="ctr" eaLnBrk="1" hangingPunct="1">
              <a:lnSpc>
                <a:spcPct val="80000"/>
              </a:lnSpc>
              <a:defRPr/>
            </a:pPr>
            <a:r>
              <a:rPr lang="en-US" sz="2800" i="1" dirty="0">
                <a:solidFill>
                  <a:srgbClr val="000000"/>
                </a:solidFill>
                <a:latin typeface="Arial" charset="0"/>
                <a:cs typeface="+mn-cs"/>
              </a:rPr>
              <a:t>preformatted</a:t>
            </a:r>
            <a:r>
              <a:rPr lang="en-US" sz="2800" dirty="0">
                <a:solidFill>
                  <a:srgbClr val="000000"/>
                </a:solidFill>
                <a:latin typeface="Arial" charset="0"/>
                <a:cs typeface="+mn-cs"/>
              </a:rPr>
              <a:t> (</a:t>
            </a:r>
            <a:r>
              <a:rPr lang="ru-RU" sz="2800" dirty="0">
                <a:solidFill>
                  <a:srgbClr val="000000"/>
                </a:solidFill>
                <a:latin typeface="Arial" charset="0"/>
                <a:cs typeface="+mn-cs"/>
              </a:rPr>
              <a:t>уже отформатированный</a:t>
            </a:r>
            <a:r>
              <a:rPr lang="en-US" sz="2800" dirty="0">
                <a:solidFill>
                  <a:srgbClr val="000000"/>
                </a:solidFill>
                <a:latin typeface="Arial" charset="0"/>
                <a:cs typeface="+mn-cs"/>
              </a:rPr>
              <a:t>)</a:t>
            </a:r>
            <a:endParaRPr lang="ru-RU" i="1" dirty="0">
              <a:latin typeface="Arial" charset="0"/>
              <a:cs typeface="+mn-cs"/>
            </a:endParaRPr>
          </a:p>
        </p:txBody>
      </p:sp>
      <p:sp>
        <p:nvSpPr>
          <p:cNvPr id="12" name="Стрелка вправо 11"/>
          <p:cNvSpPr/>
          <p:nvPr/>
        </p:nvSpPr>
        <p:spPr bwMode="auto">
          <a:xfrm>
            <a:off x="5170488" y="1676400"/>
            <a:ext cx="403225" cy="261938"/>
          </a:xfrm>
          <a:prstGeom prst="rightArrow">
            <a:avLst/>
          </a:prstGeom>
          <a:solidFill>
            <a:schemeClr val="bg1">
              <a:lumMod val="65000"/>
            </a:schemeClr>
          </a:solidFill>
          <a:ln w="12700" cap="flat" cmpd="sng" algn="ctr">
            <a:noFill/>
            <a:prstDash val="solid"/>
            <a:round/>
            <a:headEnd type="none" w="med" len="med"/>
            <a:tailEnd type="triangle" w="lg" len="lg"/>
          </a:ln>
          <a:effectLst/>
        </p:spPr>
        <p:txBody>
          <a:bodyPr/>
          <a:lstStyle/>
          <a:p>
            <a:pPr eaLnBrk="1" hangingPunct="1">
              <a:defRPr/>
            </a:pPr>
            <a:endParaRPr lang="ru-RU">
              <a:latin typeface="Arial" charset="0"/>
              <a:cs typeface="+mn-cs"/>
            </a:endParaRPr>
          </a:p>
        </p:txBody>
      </p:sp>
      <p:sp>
        <p:nvSpPr>
          <p:cNvPr id="13" name="Стрелка вправо 12"/>
          <p:cNvSpPr/>
          <p:nvPr/>
        </p:nvSpPr>
        <p:spPr bwMode="auto">
          <a:xfrm>
            <a:off x="5170488" y="4321175"/>
            <a:ext cx="403225" cy="261938"/>
          </a:xfrm>
          <a:prstGeom prst="rightArrow">
            <a:avLst/>
          </a:prstGeom>
          <a:solidFill>
            <a:schemeClr val="bg1">
              <a:lumMod val="65000"/>
            </a:schemeClr>
          </a:solidFill>
          <a:ln w="12700" cap="flat" cmpd="sng" algn="ctr">
            <a:noFill/>
            <a:prstDash val="solid"/>
            <a:round/>
            <a:headEnd type="none" w="med" len="med"/>
            <a:tailEnd type="triangle" w="lg" len="lg"/>
          </a:ln>
          <a:effectLst/>
        </p:spPr>
        <p:txBody>
          <a:bodyPr/>
          <a:lstStyle/>
          <a:p>
            <a:pPr eaLnBrk="1" hangingPunct="1">
              <a:defRPr/>
            </a:pPr>
            <a:endParaRPr lang="ru-RU">
              <a:latin typeface="Arial"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10597"/>
                                        </p:tgtEl>
                                        <p:attrNameLst>
                                          <p:attrName>style.visibility</p:attrName>
                                        </p:attrNameLst>
                                      </p:cBhvr>
                                      <p:to>
                                        <p:strVal val="visible"/>
                                      </p:to>
                                    </p:set>
                                    <p:animEffect transition="in" filter="dissolve">
                                      <p:cBhvr>
                                        <p:cTn id="16" dur="500"/>
                                        <p:tgtEl>
                                          <p:spTgt spid="11059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0593"/>
                                        </p:tgtEl>
                                        <p:attrNameLst>
                                          <p:attrName>style.visibility</p:attrName>
                                        </p:attrNameLst>
                                      </p:cBhvr>
                                      <p:to>
                                        <p:strVal val="visible"/>
                                      </p:to>
                                    </p:set>
                                    <p:animEffect transition="in" filter="dissolve">
                                      <p:cBhvr>
                                        <p:cTn id="21" dur="500"/>
                                        <p:tgtEl>
                                          <p:spTgt spid="11059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par>
                          <p:cTn id="30" fill="hold" nodeType="afterGroup">
                            <p:stCondLst>
                              <p:cond delay="500"/>
                            </p:stCondLst>
                            <p:childTnLst>
                              <p:par>
                                <p:cTn id="31" presetID="9" presetClass="entr" presetSubtype="0" fill="hold" nodeType="afterEffect">
                                  <p:stCondLst>
                                    <p:cond delay="0"/>
                                  </p:stCondLst>
                                  <p:childTnLst>
                                    <p:set>
                                      <p:cBhvr>
                                        <p:cTn id="32" dur="1" fill="hold">
                                          <p:stCondLst>
                                            <p:cond delay="0"/>
                                          </p:stCondLst>
                                        </p:cTn>
                                        <p:tgtEl>
                                          <p:spTgt spid="110594"/>
                                        </p:tgtEl>
                                        <p:attrNameLst>
                                          <p:attrName>style.visibility</p:attrName>
                                        </p:attrNameLst>
                                      </p:cBhvr>
                                      <p:to>
                                        <p:strVal val="visible"/>
                                      </p:to>
                                    </p:set>
                                    <p:animEffect transition="in" filter="dissolve">
                                      <p:cBhvr>
                                        <p:cTn id="33" dur="500"/>
                                        <p:tgtEl>
                                          <p:spTgt spid="110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3" grpId="0" animBg="1"/>
      <p:bldP spid="10" grpId="0" animBg="1"/>
      <p:bldP spid="11" grpId="0" animBg="1"/>
      <p:bldP spid="12"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alpha val="43000"/>
          </a:schemeClr>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ctrTitle"/>
          </p:nvPr>
        </p:nvSpPr>
        <p:spPr>
          <a:xfrm>
            <a:off x="300038" y="1760538"/>
            <a:ext cx="8653462" cy="1487487"/>
          </a:xfrm>
        </p:spPr>
        <p:txBody>
          <a:bodyPr/>
          <a:lstStyle/>
          <a:p>
            <a:pPr eaLnBrk="1" hangingPunct="1">
              <a:defRPr/>
            </a:pPr>
            <a:r>
              <a:rPr lang="ru-RU" sz="9600" dirty="0" smtClean="0">
                <a:solidFill>
                  <a:srgbClr val="000000"/>
                </a:solidFill>
              </a:rPr>
              <a:t>Рисунки</a:t>
            </a:r>
            <a:endParaRPr lang="ru-RU" sz="9600" dirty="0" smtClean="0">
              <a:solidFill>
                <a:schemeClr val="tx1"/>
              </a:solidFill>
            </a:endParaRPr>
          </a:p>
        </p:txBody>
      </p:sp>
      <p:sp>
        <p:nvSpPr>
          <p:cNvPr id="66564" name="Номер слайда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3499EF7-2B80-42A8-BE6D-5ADCF6B5AF25}" type="slidenum">
              <a:rPr lang="ru-RU" altLang="ru-RU" sz="1400" smtClean="0"/>
              <a:pPr>
                <a:spcBef>
                  <a:spcPct val="0"/>
                </a:spcBef>
                <a:buFontTx/>
                <a:buNone/>
              </a:pPr>
              <a:t>52</a:t>
            </a:fld>
            <a:endParaRPr lang="ru-RU" altLang="ru-RU" sz="140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alpha val="43000"/>
          </a:schemeClr>
        </a:solidFill>
        <a:effectLst/>
      </p:bgPr>
    </p:bg>
    <p:spTree>
      <p:nvGrpSpPr>
        <p:cNvPr id="1" name=""/>
        <p:cNvGrpSpPr/>
        <p:nvPr/>
      </p:nvGrpSpPr>
      <p:grpSpPr>
        <a:xfrm>
          <a:off x="0" y="0"/>
          <a:ext cx="0" cy="0"/>
          <a:chOff x="0" y="0"/>
          <a:chExt cx="0" cy="0"/>
        </a:xfrm>
      </p:grpSpPr>
      <p:sp>
        <p:nvSpPr>
          <p:cNvPr id="67586" name="Заголовок 4"/>
          <p:cNvSpPr>
            <a:spLocks noGrp="1"/>
          </p:cNvSpPr>
          <p:nvPr>
            <p:ph type="title"/>
          </p:nvPr>
        </p:nvSpPr>
        <p:spPr>
          <a:xfrm>
            <a:off x="311150" y="301625"/>
            <a:ext cx="8375650" cy="471488"/>
          </a:xfrm>
        </p:spPr>
        <p:txBody>
          <a:bodyPr/>
          <a:lstStyle/>
          <a:p>
            <a:r>
              <a:rPr lang="ru-RU" altLang="ru-RU" smtClean="0"/>
              <a:t>Форматы рисунков</a:t>
            </a:r>
          </a:p>
        </p:txBody>
      </p:sp>
      <p:sp>
        <p:nvSpPr>
          <p:cNvPr id="67587" name="Номер слайда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52215D0-9431-4A02-AB75-32D17F2D02FC}" type="slidenum">
              <a:rPr lang="ru-RU" altLang="ru-RU" sz="1400" smtClean="0"/>
              <a:pPr>
                <a:spcBef>
                  <a:spcPct val="0"/>
                </a:spcBef>
                <a:buFontTx/>
                <a:buNone/>
              </a:pPr>
              <a:t>53</a:t>
            </a:fld>
            <a:endParaRPr lang="ru-RU" altLang="ru-RU" sz="1400" smtClean="0"/>
          </a:p>
        </p:txBody>
      </p:sp>
      <p:sp>
        <p:nvSpPr>
          <p:cNvPr id="6" name="Rectangle 4"/>
          <p:cNvSpPr>
            <a:spLocks noChangeArrowheads="1"/>
          </p:cNvSpPr>
          <p:nvPr/>
        </p:nvSpPr>
        <p:spPr bwMode="auto">
          <a:xfrm>
            <a:off x="392113" y="830263"/>
            <a:ext cx="5661025"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355600" indent="-173038">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200" b="1">
                <a:solidFill>
                  <a:schemeClr val="accent2"/>
                </a:solidFill>
              </a:rPr>
              <a:t>GIF</a:t>
            </a:r>
            <a:r>
              <a:rPr lang="en-US" altLang="ru-RU" sz="2200">
                <a:solidFill>
                  <a:schemeClr val="accent2"/>
                </a:solidFill>
              </a:rPr>
              <a:t> </a:t>
            </a:r>
            <a:r>
              <a:rPr lang="en-US" altLang="ru-RU" sz="2200" i="1"/>
              <a:t>(Graphic Interchange Format)</a:t>
            </a:r>
          </a:p>
          <a:p>
            <a:pPr lvl="1" eaLnBrk="1" hangingPunct="1">
              <a:spcBef>
                <a:spcPct val="0"/>
              </a:spcBef>
              <a:buFontTx/>
              <a:buChar char="•"/>
            </a:pPr>
            <a:r>
              <a:rPr lang="ru-RU" altLang="ru-RU" sz="2000"/>
              <a:t>сжатие без потерь (</a:t>
            </a:r>
            <a:r>
              <a:rPr lang="en-US" altLang="ru-RU" sz="2000"/>
              <a:t>LZW</a:t>
            </a:r>
            <a:r>
              <a:rPr lang="ru-RU" altLang="ru-RU" sz="2000"/>
              <a:t>)</a:t>
            </a:r>
          </a:p>
          <a:p>
            <a:pPr lvl="1" eaLnBrk="1" hangingPunct="1">
              <a:spcBef>
                <a:spcPct val="0"/>
              </a:spcBef>
              <a:buFontTx/>
              <a:buChar char="•"/>
            </a:pPr>
            <a:r>
              <a:rPr lang="ru-RU" altLang="ru-RU" sz="2000"/>
              <a:t>прозрачные области</a:t>
            </a:r>
          </a:p>
          <a:p>
            <a:pPr lvl="1" eaLnBrk="1" hangingPunct="1">
              <a:spcBef>
                <a:spcPct val="0"/>
              </a:spcBef>
              <a:buFontTx/>
              <a:buChar char="•"/>
            </a:pPr>
            <a:r>
              <a:rPr lang="ru-RU" altLang="ru-RU" sz="2000"/>
              <a:t>анимация</a:t>
            </a:r>
            <a:endParaRPr lang="en-US" altLang="ru-RU" sz="2000"/>
          </a:p>
          <a:p>
            <a:pPr lvl="1" eaLnBrk="1" hangingPunct="1">
              <a:spcBef>
                <a:spcPct val="0"/>
              </a:spcBef>
              <a:buFontTx/>
              <a:buChar char="•"/>
            </a:pPr>
            <a:r>
              <a:rPr lang="ru-RU" altLang="ru-RU" sz="2000">
                <a:solidFill>
                  <a:srgbClr val="FF0000"/>
                </a:solidFill>
              </a:rPr>
              <a:t>только с палитрой</a:t>
            </a:r>
            <a:r>
              <a:rPr lang="ru-RU" altLang="ru-RU" sz="2000"/>
              <a:t> (2…256 цветов)</a:t>
            </a:r>
          </a:p>
          <a:p>
            <a:pPr eaLnBrk="1" hangingPunct="1">
              <a:spcBef>
                <a:spcPct val="0"/>
              </a:spcBef>
              <a:buFontTx/>
              <a:buNone/>
            </a:pPr>
            <a:r>
              <a:rPr lang="ru-RU" altLang="ru-RU" sz="2000"/>
              <a:t>рисунки с четкими границами, мелкие рисунки</a:t>
            </a:r>
            <a:endParaRPr lang="en-US" altLang="ru-RU" sz="2000"/>
          </a:p>
        </p:txBody>
      </p:sp>
      <p:pic>
        <p:nvPicPr>
          <p:cNvPr id="7" name="Picture 5" descr="blue_eye"/>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1338" y="814388"/>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auto">
          <a:xfrm>
            <a:off x="401638" y="2754313"/>
            <a:ext cx="8415337" cy="1646237"/>
          </a:xfrm>
          <a:prstGeom prst="rect">
            <a:avLst/>
          </a:prstGeom>
          <a:solidFill>
            <a:srgbClr val="E6E6FF"/>
          </a:solidFill>
          <a:ln>
            <a:noFill/>
          </a:ln>
          <a:extLs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355600" indent="-173038">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200" b="1">
                <a:solidFill>
                  <a:schemeClr val="accent2"/>
                </a:solidFill>
              </a:rPr>
              <a:t>JPEG</a:t>
            </a:r>
            <a:r>
              <a:rPr lang="en-US" altLang="ru-RU" sz="2200">
                <a:solidFill>
                  <a:schemeClr val="accent2"/>
                </a:solidFill>
              </a:rPr>
              <a:t> </a:t>
            </a:r>
            <a:r>
              <a:rPr lang="en-US" altLang="ru-RU" sz="2200" i="1"/>
              <a:t>(Joint Photographer Expert Group)</a:t>
            </a:r>
          </a:p>
          <a:p>
            <a:pPr lvl="1" eaLnBrk="1" hangingPunct="1">
              <a:spcBef>
                <a:spcPct val="0"/>
              </a:spcBef>
              <a:buFontTx/>
              <a:buChar char="•"/>
            </a:pPr>
            <a:r>
              <a:rPr lang="ru-RU" altLang="ru-RU" sz="2000"/>
              <a:t>сжатие с потерями</a:t>
            </a:r>
          </a:p>
          <a:p>
            <a:pPr lvl="1" eaLnBrk="1" hangingPunct="1">
              <a:spcBef>
                <a:spcPct val="0"/>
              </a:spcBef>
              <a:buFontTx/>
              <a:buChar char="•"/>
            </a:pPr>
            <a:r>
              <a:rPr lang="ru-RU" altLang="ru-RU" sz="2000"/>
              <a:t>только </a:t>
            </a:r>
            <a:r>
              <a:rPr lang="en-US" altLang="ru-RU" sz="2000" i="1"/>
              <a:t>True Color</a:t>
            </a:r>
            <a:r>
              <a:rPr lang="en-US" altLang="ru-RU" sz="2000"/>
              <a:t> (</a:t>
            </a:r>
            <a:r>
              <a:rPr lang="ru-RU" altLang="ru-RU" sz="2000"/>
              <a:t>16,7 млн. цветов</a:t>
            </a:r>
            <a:r>
              <a:rPr lang="en-US" altLang="ru-RU" sz="2000"/>
              <a:t>)</a:t>
            </a:r>
            <a:endParaRPr lang="ru-RU" altLang="ru-RU" sz="2000"/>
          </a:p>
          <a:p>
            <a:pPr lvl="1" eaLnBrk="1" hangingPunct="1">
              <a:spcBef>
                <a:spcPct val="0"/>
              </a:spcBef>
              <a:buFontTx/>
              <a:buChar char="•"/>
            </a:pPr>
            <a:r>
              <a:rPr lang="ru-RU" altLang="ru-RU" sz="2000">
                <a:solidFill>
                  <a:srgbClr val="FF0000"/>
                </a:solidFill>
              </a:rPr>
              <a:t>нет анимации и прозрачности</a:t>
            </a:r>
          </a:p>
          <a:p>
            <a:pPr eaLnBrk="1" hangingPunct="1">
              <a:spcBef>
                <a:spcPct val="0"/>
              </a:spcBef>
              <a:buFontTx/>
              <a:buNone/>
            </a:pPr>
            <a:r>
              <a:rPr lang="ru-RU" altLang="ru-RU" sz="2000"/>
              <a:t>рисунки с размытыми границами, фото</a:t>
            </a:r>
            <a:endParaRPr lang="en-US" altLang="ru-RU" sz="2000"/>
          </a:p>
        </p:txBody>
      </p:sp>
      <p:pic>
        <p:nvPicPr>
          <p:cNvPr id="9" name="Picture 8" descr="ladoga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1413" y="2816225"/>
            <a:ext cx="2028825"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a:spLocks noChangeArrowheads="1"/>
          </p:cNvSpPr>
          <p:nvPr/>
        </p:nvSpPr>
        <p:spPr bwMode="auto">
          <a:xfrm>
            <a:off x="411163" y="4497388"/>
            <a:ext cx="6362700"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355600" indent="-173038">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200" b="1">
                <a:solidFill>
                  <a:schemeClr val="accent2"/>
                </a:solidFill>
              </a:rPr>
              <a:t>PNG</a:t>
            </a:r>
            <a:r>
              <a:rPr lang="en-US" altLang="ru-RU" sz="2200">
                <a:solidFill>
                  <a:schemeClr val="accent2"/>
                </a:solidFill>
              </a:rPr>
              <a:t> </a:t>
            </a:r>
            <a:r>
              <a:rPr lang="en-US" altLang="ru-RU" sz="2200" i="1"/>
              <a:t>(Portable Network Graphic)</a:t>
            </a:r>
          </a:p>
          <a:p>
            <a:pPr lvl="1" eaLnBrk="1" hangingPunct="1">
              <a:spcBef>
                <a:spcPct val="0"/>
              </a:spcBef>
              <a:buFontTx/>
              <a:buChar char="•"/>
            </a:pPr>
            <a:r>
              <a:rPr lang="ru-RU" altLang="ru-RU" sz="2000"/>
              <a:t>сжатие без потерь</a:t>
            </a:r>
          </a:p>
          <a:p>
            <a:pPr lvl="1" eaLnBrk="1" hangingPunct="1">
              <a:spcBef>
                <a:spcPct val="0"/>
              </a:spcBef>
              <a:buFontTx/>
              <a:buChar char="•"/>
            </a:pPr>
            <a:r>
              <a:rPr lang="ru-RU" altLang="ru-RU" sz="2000"/>
              <a:t>с палитрой (</a:t>
            </a:r>
            <a:r>
              <a:rPr lang="en-US" altLang="ru-RU" sz="2000"/>
              <a:t>PNG-8) </a:t>
            </a:r>
            <a:r>
              <a:rPr lang="ru-RU" altLang="ru-RU" sz="2000"/>
              <a:t>и </a:t>
            </a:r>
            <a:r>
              <a:rPr lang="en-US" altLang="ru-RU" sz="2000" i="1"/>
              <a:t>True Color</a:t>
            </a:r>
            <a:r>
              <a:rPr lang="en-US" altLang="ru-RU" sz="2000"/>
              <a:t> (PNG</a:t>
            </a:r>
            <a:r>
              <a:rPr lang="ru-RU" altLang="ru-RU" sz="2000"/>
              <a:t>-24</a:t>
            </a:r>
            <a:r>
              <a:rPr lang="en-US" altLang="ru-RU" sz="2000"/>
              <a:t>)</a:t>
            </a:r>
            <a:endParaRPr lang="ru-RU" altLang="ru-RU" sz="2000"/>
          </a:p>
          <a:p>
            <a:pPr lvl="1" eaLnBrk="1" hangingPunct="1">
              <a:spcBef>
                <a:spcPct val="0"/>
              </a:spcBef>
              <a:buFontTx/>
              <a:buChar char="•"/>
            </a:pPr>
            <a:r>
              <a:rPr lang="ru-RU" altLang="ru-RU" sz="2000"/>
              <a:t>прозрачность и полупрозрачность (альфа-канал)</a:t>
            </a:r>
          </a:p>
          <a:p>
            <a:pPr lvl="1" eaLnBrk="1" hangingPunct="1">
              <a:spcBef>
                <a:spcPct val="0"/>
              </a:spcBef>
              <a:buFontTx/>
              <a:buChar char="•"/>
            </a:pPr>
            <a:r>
              <a:rPr lang="ru-RU" altLang="ru-RU" sz="2000"/>
              <a:t>нет анимации</a:t>
            </a:r>
          </a:p>
          <a:p>
            <a:pPr lvl="1" eaLnBrk="1" hangingPunct="1">
              <a:spcBef>
                <a:spcPct val="0"/>
              </a:spcBef>
              <a:buFontTx/>
              <a:buChar char="•"/>
            </a:pPr>
            <a:r>
              <a:rPr lang="ru-RU" altLang="ru-RU" sz="2000">
                <a:solidFill>
                  <a:srgbClr val="FF0000"/>
                </a:solidFill>
              </a:rPr>
              <a:t>плохо сжимает мелкие рисунки</a:t>
            </a:r>
            <a:endParaRPr lang="en-US" altLang="ru-RU" sz="20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alpha val="43000"/>
          </a:schemeClr>
        </a:solidFill>
        <a:effectLst/>
      </p:bgPr>
    </p:bg>
    <p:spTree>
      <p:nvGrpSpPr>
        <p:cNvPr id="1" name=""/>
        <p:cNvGrpSpPr/>
        <p:nvPr/>
      </p:nvGrpSpPr>
      <p:grpSpPr>
        <a:xfrm>
          <a:off x="0" y="0"/>
          <a:ext cx="0" cy="0"/>
          <a:chOff x="0" y="0"/>
          <a:chExt cx="0" cy="0"/>
        </a:xfrm>
      </p:grpSpPr>
      <p:sp>
        <p:nvSpPr>
          <p:cNvPr id="68610" name="Заголовок 1"/>
          <p:cNvSpPr>
            <a:spLocks noGrp="1"/>
          </p:cNvSpPr>
          <p:nvPr>
            <p:ph type="title"/>
          </p:nvPr>
        </p:nvSpPr>
        <p:spPr>
          <a:xfrm>
            <a:off x="311150" y="301625"/>
            <a:ext cx="8375650" cy="471488"/>
          </a:xfrm>
        </p:spPr>
        <p:txBody>
          <a:bodyPr/>
          <a:lstStyle/>
          <a:p>
            <a:r>
              <a:rPr lang="ru-RU" altLang="ru-RU" smtClean="0"/>
              <a:t>Форматы рисунков</a:t>
            </a:r>
          </a:p>
        </p:txBody>
      </p:sp>
      <p:sp>
        <p:nvSpPr>
          <p:cNvPr id="68611"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9764812-7A44-4470-8EB4-D77B12A7C2E5}" type="slidenum">
              <a:rPr lang="ru-RU" altLang="ru-RU" sz="1400" smtClean="0"/>
              <a:pPr>
                <a:spcBef>
                  <a:spcPct val="0"/>
                </a:spcBef>
                <a:buFontTx/>
                <a:buNone/>
              </a:pPr>
              <a:t>54</a:t>
            </a:fld>
            <a:endParaRPr lang="ru-RU" altLang="ru-RU" sz="1400" smtClean="0"/>
          </a:p>
        </p:txBody>
      </p:sp>
      <p:sp>
        <p:nvSpPr>
          <p:cNvPr id="68612" name="Прямоугольник 8"/>
          <p:cNvSpPr>
            <a:spLocks noChangeArrowheads="1"/>
          </p:cNvSpPr>
          <p:nvPr/>
        </p:nvSpPr>
        <p:spPr bwMode="auto">
          <a:xfrm>
            <a:off x="393700" y="849313"/>
            <a:ext cx="84328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eaLnBrk="1" hangingPunct="1">
              <a:lnSpc>
                <a:spcPct val="80000"/>
              </a:lnSpc>
              <a:spcBef>
                <a:spcPts val="1200"/>
              </a:spcBef>
              <a:buFontTx/>
              <a:buNone/>
            </a:pPr>
            <a:r>
              <a:rPr lang="en-US" altLang="ru-RU" sz="2400" b="1">
                <a:solidFill>
                  <a:srgbClr val="4C4CC4"/>
                </a:solidFill>
              </a:rPr>
              <a:t>SVG</a:t>
            </a:r>
            <a:r>
              <a:rPr lang="en-US" altLang="ru-RU" sz="2400"/>
              <a:t> </a:t>
            </a:r>
            <a:r>
              <a:rPr lang="en-US" altLang="ru-RU" sz="2400" i="1"/>
              <a:t>(Scalable Vector Graphics, </a:t>
            </a:r>
            <a:r>
              <a:rPr lang="ru-RU" altLang="ru-RU" sz="2400"/>
              <a:t>масштабируемые </a:t>
            </a:r>
            <a:r>
              <a:rPr lang="en-US" altLang="ru-RU" sz="2400"/>
              <a:t/>
            </a:r>
            <a:br>
              <a:rPr lang="en-US" altLang="ru-RU" sz="2400"/>
            </a:br>
            <a:r>
              <a:rPr lang="en-US" altLang="ru-RU" sz="2400"/>
              <a:t>          </a:t>
            </a:r>
            <a:r>
              <a:rPr lang="ru-RU" altLang="ru-RU" sz="2400"/>
              <a:t>векторные изображения</a:t>
            </a:r>
            <a:r>
              <a:rPr lang="en-US" altLang="ru-RU" sz="2400" i="1"/>
              <a:t>)</a:t>
            </a:r>
            <a:endParaRPr lang="ru-RU" altLang="ru-RU" sz="2400" i="1"/>
          </a:p>
        </p:txBody>
      </p:sp>
      <p:sp>
        <p:nvSpPr>
          <p:cNvPr id="10" name="Прямоугольник 9"/>
          <p:cNvSpPr/>
          <p:nvPr/>
        </p:nvSpPr>
        <p:spPr>
          <a:xfrm>
            <a:off x="525463" y="1682750"/>
            <a:ext cx="6667500" cy="4032250"/>
          </a:xfrm>
          <a:prstGeom prst="rect">
            <a:avLst/>
          </a:prstGeom>
          <a:solidFill>
            <a:srgbClr val="E6E6FF"/>
          </a:solidFill>
          <a:effectLst>
            <a:outerShdw blurRad="50800" dist="38100" dir="2700000" algn="tl" rotWithShape="0">
              <a:prstClr val="black">
                <a:alpha val="40000"/>
              </a:prstClr>
            </a:outerShdw>
          </a:effectLst>
        </p:spPr>
        <p:txBody>
          <a:bodyPr>
            <a:spAutoFit/>
          </a:bodyPr>
          <a:lstStyle/>
          <a:p>
            <a:pPr eaLnBrk="1" hangingPunct="1">
              <a:defRPr/>
            </a:pPr>
            <a:r>
              <a:rPr lang="en-US" b="1">
                <a:latin typeface="Courier New" pitchFamily="49" charset="0"/>
                <a:cs typeface="Courier New" pitchFamily="49" charset="0"/>
              </a:rPr>
              <a:t>&lt;svg&gt;</a:t>
            </a:r>
          </a:p>
          <a:p>
            <a:pPr eaLnBrk="1" hangingPunct="1">
              <a:spcBef>
                <a:spcPts val="1200"/>
              </a:spcBef>
              <a:defRPr/>
            </a:pPr>
            <a:r>
              <a:rPr lang="en-US" b="1">
                <a:latin typeface="Courier New" pitchFamily="49" charset="0"/>
                <a:cs typeface="Courier New" pitchFamily="49" charset="0"/>
              </a:rPr>
              <a:t>&lt;rect width="135" height="30" </a:t>
            </a:r>
            <a:endParaRPr lang="ru-RU" b="1">
              <a:latin typeface="Courier New" pitchFamily="49" charset="0"/>
              <a:cs typeface="Courier New" pitchFamily="49" charset="0"/>
            </a:endParaRPr>
          </a:p>
          <a:p>
            <a:pPr eaLnBrk="1" hangingPunct="1">
              <a:defRPr/>
            </a:pPr>
            <a:r>
              <a:rPr lang="ru-RU" b="1">
                <a:latin typeface="Courier New" pitchFamily="49" charset="0"/>
                <a:cs typeface="Courier New" pitchFamily="49" charset="0"/>
              </a:rPr>
              <a:t>      </a:t>
            </a:r>
            <a:r>
              <a:rPr lang="en-US" b="1">
                <a:latin typeface="Courier New" pitchFamily="49" charset="0"/>
                <a:cs typeface="Courier New" pitchFamily="49" charset="0"/>
              </a:rPr>
              <a:t>x="0" y="10" </a:t>
            </a:r>
          </a:p>
          <a:p>
            <a:pPr eaLnBrk="1" hangingPunct="1">
              <a:defRPr/>
            </a:pPr>
            <a:r>
              <a:rPr lang="en-US" b="1">
                <a:latin typeface="Courier New" pitchFamily="49" charset="0"/>
                <a:cs typeface="Courier New" pitchFamily="49" charset="0"/>
              </a:rPr>
              <a:t>      stroke-width="1" stroke="rgb(0,0,0)"</a:t>
            </a:r>
          </a:p>
          <a:p>
            <a:pPr eaLnBrk="1" hangingPunct="1">
              <a:defRPr/>
            </a:pPr>
            <a:r>
              <a:rPr lang="en-US" b="1">
                <a:latin typeface="Courier New" pitchFamily="49" charset="0"/>
                <a:cs typeface="Courier New" pitchFamily="49" charset="0"/>
              </a:rPr>
              <a:t>      fill="rgb(255,255,255)"/&gt;</a:t>
            </a:r>
          </a:p>
          <a:p>
            <a:pPr eaLnBrk="1" hangingPunct="1">
              <a:spcBef>
                <a:spcPts val="1800"/>
              </a:spcBef>
              <a:defRPr/>
            </a:pPr>
            <a:r>
              <a:rPr lang="en-US" b="1">
                <a:latin typeface="Courier New" pitchFamily="49" charset="0"/>
                <a:cs typeface="Courier New" pitchFamily="49" charset="0"/>
              </a:rPr>
              <a:t>&lt;rect width="135" height="30" x="0" y="40" </a:t>
            </a:r>
          </a:p>
          <a:p>
            <a:pPr eaLnBrk="1" hangingPunct="1">
              <a:defRPr/>
            </a:pPr>
            <a:r>
              <a:rPr lang="en-US" b="1">
                <a:latin typeface="Courier New" pitchFamily="49" charset="0"/>
                <a:cs typeface="Courier New" pitchFamily="49" charset="0"/>
              </a:rPr>
              <a:t>      stroke-width="1" stroke="rgb(0,0,0)"</a:t>
            </a:r>
          </a:p>
          <a:p>
            <a:pPr eaLnBrk="1" hangingPunct="1">
              <a:defRPr/>
            </a:pPr>
            <a:r>
              <a:rPr lang="en-US" b="1">
                <a:latin typeface="Courier New" pitchFamily="49" charset="0"/>
                <a:cs typeface="Courier New" pitchFamily="49" charset="0"/>
              </a:rPr>
              <a:t>      fill="rgb(0,0,255)"/&gt;</a:t>
            </a:r>
          </a:p>
          <a:p>
            <a:pPr eaLnBrk="1" hangingPunct="1">
              <a:spcBef>
                <a:spcPts val="600"/>
              </a:spcBef>
              <a:defRPr/>
            </a:pPr>
            <a:r>
              <a:rPr lang="en-US" b="1">
                <a:latin typeface="Courier New" pitchFamily="49" charset="0"/>
                <a:cs typeface="Courier New" pitchFamily="49" charset="0"/>
              </a:rPr>
              <a:t>&lt;rect width="135" height="30" x="0" y="70" </a:t>
            </a:r>
          </a:p>
          <a:p>
            <a:pPr eaLnBrk="1" hangingPunct="1">
              <a:defRPr/>
            </a:pPr>
            <a:r>
              <a:rPr lang="en-US" b="1">
                <a:latin typeface="Courier New" pitchFamily="49" charset="0"/>
                <a:cs typeface="Courier New" pitchFamily="49" charset="0"/>
              </a:rPr>
              <a:t>      stroke-width="1" stroke="rgb(0,0,0)"</a:t>
            </a:r>
          </a:p>
          <a:p>
            <a:pPr eaLnBrk="1" hangingPunct="1">
              <a:defRPr/>
            </a:pPr>
            <a:r>
              <a:rPr lang="en-US" b="1">
                <a:latin typeface="Courier New" pitchFamily="49" charset="0"/>
                <a:cs typeface="Courier New" pitchFamily="49" charset="0"/>
              </a:rPr>
              <a:t>      fill="rgb(255,0,0)"/&gt;</a:t>
            </a:r>
          </a:p>
          <a:p>
            <a:pPr eaLnBrk="1" hangingPunct="1">
              <a:spcBef>
                <a:spcPts val="1200"/>
              </a:spcBef>
              <a:defRPr/>
            </a:pPr>
            <a:r>
              <a:rPr lang="en-US" b="1">
                <a:latin typeface="Courier New" pitchFamily="49" charset="0"/>
                <a:cs typeface="Courier New" pitchFamily="49" charset="0"/>
              </a:rPr>
              <a:t>&lt;/svg&gt;</a:t>
            </a:r>
          </a:p>
        </p:txBody>
      </p:sp>
      <p:sp>
        <p:nvSpPr>
          <p:cNvPr id="11" name="Прямоугольник 10"/>
          <p:cNvSpPr/>
          <p:nvPr/>
        </p:nvSpPr>
        <p:spPr>
          <a:xfrm>
            <a:off x="7518400" y="2878138"/>
            <a:ext cx="1247775" cy="30003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solidFill>
                <a:srgbClr val="FFFFFF"/>
              </a:solidFill>
            </a:endParaRPr>
          </a:p>
        </p:txBody>
      </p:sp>
      <p:sp>
        <p:nvSpPr>
          <p:cNvPr id="12" name="Прямоугольник 11"/>
          <p:cNvSpPr/>
          <p:nvPr/>
        </p:nvSpPr>
        <p:spPr>
          <a:xfrm>
            <a:off x="7518400" y="3178175"/>
            <a:ext cx="1247775" cy="300038"/>
          </a:xfrm>
          <a:prstGeom prst="rect">
            <a:avLst/>
          </a:prstGeom>
          <a:solidFill>
            <a:srgbClr val="3333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solidFill>
                <a:srgbClr val="FFFFFF"/>
              </a:solidFill>
            </a:endParaRPr>
          </a:p>
        </p:txBody>
      </p:sp>
      <p:sp>
        <p:nvSpPr>
          <p:cNvPr id="13" name="Прямоугольник 12"/>
          <p:cNvSpPr/>
          <p:nvPr/>
        </p:nvSpPr>
        <p:spPr>
          <a:xfrm>
            <a:off x="7518400" y="3478213"/>
            <a:ext cx="1247775" cy="300037"/>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dissolve">
                                      <p:cBhvr>
                                        <p:cTn id="7" dur="500"/>
                                        <p:tgtEl>
                                          <p:spTgt spid="10">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dissolve">
                                      <p:cBhvr>
                                        <p:cTn id="10" dur="500"/>
                                        <p:tgtEl>
                                          <p:spTgt spid="10">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xEl>
                                              <p:pRg st="11" end="11"/>
                                            </p:txEl>
                                          </p:spTgt>
                                        </p:tgtEl>
                                        <p:attrNameLst>
                                          <p:attrName>style.visibility</p:attrName>
                                        </p:attrNameLst>
                                      </p:cBhvr>
                                      <p:to>
                                        <p:strVal val="visible"/>
                                      </p:to>
                                    </p:set>
                                    <p:animEffect transition="in" filter="dissolve">
                                      <p:cBhvr>
                                        <p:cTn id="13" dur="500"/>
                                        <p:tgtEl>
                                          <p:spTgt spid="10">
                                            <p:txEl>
                                              <p:pRg st="11" end="1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dissolve">
                                      <p:cBhvr>
                                        <p:cTn id="18" dur="500"/>
                                        <p:tgtEl>
                                          <p:spTgt spid="10">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dissolve">
                                      <p:cBhvr>
                                        <p:cTn id="21" dur="500"/>
                                        <p:tgtEl>
                                          <p:spTgt spid="10">
                                            <p:txEl>
                                              <p:pRg st="2" end="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dissolve">
                                      <p:cBhvr>
                                        <p:cTn id="24" dur="500"/>
                                        <p:tgtEl>
                                          <p:spTgt spid="10">
                                            <p:txEl>
                                              <p:pRg st="3" end="3"/>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dissolve">
                                      <p:cBhvr>
                                        <p:cTn id="27" dur="500"/>
                                        <p:tgtEl>
                                          <p:spTgt spid="1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dissolve">
                                      <p:cBhvr>
                                        <p:cTn id="32" dur="500"/>
                                        <p:tgtEl>
                                          <p:spTgt spid="10">
                                            <p:txEl>
                                              <p:pRg st="5" end="5"/>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dissolve">
                                      <p:cBhvr>
                                        <p:cTn id="35" dur="500"/>
                                        <p:tgtEl>
                                          <p:spTgt spid="10">
                                            <p:txEl>
                                              <p:pRg st="6" end="6"/>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0">
                                            <p:txEl>
                                              <p:pRg st="7" end="7"/>
                                            </p:txEl>
                                          </p:spTgt>
                                        </p:tgtEl>
                                        <p:attrNameLst>
                                          <p:attrName>style.visibility</p:attrName>
                                        </p:attrNameLst>
                                      </p:cBhvr>
                                      <p:to>
                                        <p:strVal val="visible"/>
                                      </p:to>
                                    </p:set>
                                    <p:animEffect transition="in" filter="dissolve">
                                      <p:cBhvr>
                                        <p:cTn id="38" dur="500"/>
                                        <p:tgtEl>
                                          <p:spTgt spid="10">
                                            <p:txEl>
                                              <p:pRg st="7" end="7"/>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
                                            <p:txEl>
                                              <p:pRg st="8" end="8"/>
                                            </p:txEl>
                                          </p:spTgt>
                                        </p:tgtEl>
                                        <p:attrNameLst>
                                          <p:attrName>style.visibility</p:attrName>
                                        </p:attrNameLst>
                                      </p:cBhvr>
                                      <p:to>
                                        <p:strVal val="visible"/>
                                      </p:to>
                                    </p:set>
                                    <p:animEffect transition="in" filter="dissolve">
                                      <p:cBhvr>
                                        <p:cTn id="43" dur="500"/>
                                        <p:tgtEl>
                                          <p:spTgt spid="10">
                                            <p:txEl>
                                              <p:pRg st="8" end="8"/>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0">
                                            <p:txEl>
                                              <p:pRg st="9" end="9"/>
                                            </p:txEl>
                                          </p:spTgt>
                                        </p:tgtEl>
                                        <p:attrNameLst>
                                          <p:attrName>style.visibility</p:attrName>
                                        </p:attrNameLst>
                                      </p:cBhvr>
                                      <p:to>
                                        <p:strVal val="visible"/>
                                      </p:to>
                                    </p:set>
                                    <p:animEffect transition="in" filter="dissolve">
                                      <p:cBhvr>
                                        <p:cTn id="46" dur="500"/>
                                        <p:tgtEl>
                                          <p:spTgt spid="10">
                                            <p:txEl>
                                              <p:pRg st="9" end="9"/>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0">
                                            <p:txEl>
                                              <p:pRg st="10" end="10"/>
                                            </p:txEl>
                                          </p:spTgt>
                                        </p:tgtEl>
                                        <p:attrNameLst>
                                          <p:attrName>style.visibility</p:attrName>
                                        </p:attrNameLst>
                                      </p:cBhvr>
                                      <p:to>
                                        <p:strVal val="visible"/>
                                      </p:to>
                                    </p:set>
                                    <p:animEffect transition="in" filter="dissolve">
                                      <p:cBhvr>
                                        <p:cTn id="49" dur="500"/>
                                        <p:tgtEl>
                                          <p:spTgt spid="10">
                                            <p:txEl>
                                              <p:pRg st="10" end="10"/>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dissolve">
                                      <p:cBhvr>
                                        <p:cTn id="54" dur="500"/>
                                        <p:tgtEl>
                                          <p:spTgt spid="1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dissolve">
                                      <p:cBhvr>
                                        <p:cTn id="57" dur="500"/>
                                        <p:tgtEl>
                                          <p:spTgt spid="1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dissolv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11" grpId="0" animBg="1"/>
      <p:bldP spid="12" grpId="0" animBg="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alpha val="43000"/>
          </a:schemeClr>
        </a:solidFill>
        <a:effectLst/>
      </p:bgPr>
    </p:bg>
    <p:spTree>
      <p:nvGrpSpPr>
        <p:cNvPr id="1" name=""/>
        <p:cNvGrpSpPr/>
        <p:nvPr/>
      </p:nvGrpSpPr>
      <p:grpSpPr>
        <a:xfrm>
          <a:off x="0" y="0"/>
          <a:ext cx="0" cy="0"/>
          <a:chOff x="0" y="0"/>
          <a:chExt cx="0" cy="0"/>
        </a:xfrm>
      </p:grpSpPr>
      <p:sp>
        <p:nvSpPr>
          <p:cNvPr id="69634" name="Заголовок 1"/>
          <p:cNvSpPr>
            <a:spLocks noGrp="1"/>
          </p:cNvSpPr>
          <p:nvPr>
            <p:ph type="title"/>
          </p:nvPr>
        </p:nvSpPr>
        <p:spPr>
          <a:xfrm>
            <a:off x="311150" y="301625"/>
            <a:ext cx="8375650" cy="471488"/>
          </a:xfrm>
        </p:spPr>
        <p:txBody>
          <a:bodyPr/>
          <a:lstStyle/>
          <a:p>
            <a:r>
              <a:rPr lang="ru-RU" altLang="ru-RU" dirty="0" smtClean="0"/>
              <a:t>Рисунки в документе</a:t>
            </a:r>
          </a:p>
        </p:txBody>
      </p:sp>
      <p:sp>
        <p:nvSpPr>
          <p:cNvPr id="69635"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BAA228A-1C01-4148-8416-84F64B1A46EA}" type="slidenum">
              <a:rPr lang="ru-RU" altLang="ru-RU" sz="1400" smtClean="0"/>
              <a:pPr>
                <a:spcBef>
                  <a:spcPct val="0"/>
                </a:spcBef>
                <a:buFontTx/>
                <a:buNone/>
              </a:pPr>
              <a:t>55</a:t>
            </a:fld>
            <a:endParaRPr lang="ru-RU" altLang="ru-RU" sz="1400" smtClean="0"/>
          </a:p>
        </p:txBody>
      </p:sp>
      <p:sp>
        <p:nvSpPr>
          <p:cNvPr id="5" name="Rectangle 4"/>
          <p:cNvSpPr>
            <a:spLocks noChangeArrowheads="1"/>
          </p:cNvSpPr>
          <p:nvPr/>
        </p:nvSpPr>
        <p:spPr bwMode="auto">
          <a:xfrm>
            <a:off x="2224088" y="2144713"/>
            <a:ext cx="4119562" cy="515937"/>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400" b="1" dirty="0">
                <a:latin typeface="Courier New" pitchFamily="49" charset="0"/>
                <a:cs typeface="+mn-cs"/>
              </a:rPr>
              <a:t>&lt;</a:t>
            </a:r>
            <a:r>
              <a:rPr lang="en-US" sz="2400" b="1" dirty="0" err="1">
                <a:solidFill>
                  <a:srgbClr val="FF0000"/>
                </a:solidFill>
                <a:latin typeface="Courier New" pitchFamily="49" charset="0"/>
                <a:cs typeface="+mn-cs"/>
              </a:rPr>
              <a:t>img</a:t>
            </a:r>
            <a:r>
              <a:rPr lang="en-US" sz="2400" b="1" dirty="0">
                <a:latin typeface="Courier New" pitchFamily="49" charset="0"/>
                <a:cs typeface="+mn-cs"/>
              </a:rPr>
              <a:t> </a:t>
            </a:r>
            <a:r>
              <a:rPr lang="en-US" sz="2400" b="1" dirty="0" err="1">
                <a:solidFill>
                  <a:schemeClr val="hlink"/>
                </a:solidFill>
                <a:latin typeface="Courier New" pitchFamily="49" charset="0"/>
                <a:cs typeface="+mn-cs"/>
              </a:rPr>
              <a:t>src</a:t>
            </a:r>
            <a:r>
              <a:rPr lang="en-US" sz="2400" b="1" dirty="0">
                <a:latin typeface="Courier New" pitchFamily="49" charset="0"/>
                <a:cs typeface="+mn-cs"/>
              </a:rPr>
              <a:t>="night.jpg"&gt; </a:t>
            </a:r>
            <a:endParaRPr lang="ru-RU" sz="2400" b="1" dirty="0">
              <a:latin typeface="Courier New" pitchFamily="49" charset="0"/>
              <a:cs typeface="+mn-cs"/>
            </a:endParaRPr>
          </a:p>
        </p:txBody>
      </p:sp>
      <p:sp>
        <p:nvSpPr>
          <p:cNvPr id="6" name="Rectangle 5"/>
          <p:cNvSpPr>
            <a:spLocks noChangeArrowheads="1"/>
          </p:cNvSpPr>
          <p:nvPr/>
        </p:nvSpPr>
        <p:spPr bwMode="auto">
          <a:xfrm>
            <a:off x="793750" y="3470275"/>
            <a:ext cx="5435600" cy="515938"/>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400" b="1">
                <a:latin typeface="Courier New" pitchFamily="49" charset="0"/>
                <a:cs typeface="+mn-cs"/>
              </a:rPr>
              <a:t>&lt;img src="</a:t>
            </a:r>
            <a:r>
              <a:rPr lang="en-US" sz="2400" b="1">
                <a:solidFill>
                  <a:srgbClr val="0000FF"/>
                </a:solidFill>
                <a:latin typeface="Courier New" pitchFamily="49" charset="0"/>
                <a:cs typeface="+mn-cs"/>
              </a:rPr>
              <a:t>images/</a:t>
            </a:r>
            <a:r>
              <a:rPr lang="en-US" sz="2400" b="1">
                <a:latin typeface="Courier New" pitchFamily="49" charset="0"/>
                <a:cs typeface="+mn-cs"/>
              </a:rPr>
              <a:t>night.jpg"&gt; </a:t>
            </a:r>
            <a:endParaRPr lang="ru-RU" sz="2400" b="1">
              <a:latin typeface="Courier New" pitchFamily="49" charset="0"/>
              <a:cs typeface="+mn-cs"/>
            </a:endParaRPr>
          </a:p>
        </p:txBody>
      </p:sp>
      <p:sp>
        <p:nvSpPr>
          <p:cNvPr id="7" name="Rectangle 6"/>
          <p:cNvSpPr>
            <a:spLocks noChangeArrowheads="1"/>
          </p:cNvSpPr>
          <p:nvPr/>
        </p:nvSpPr>
        <p:spPr bwMode="auto">
          <a:xfrm>
            <a:off x="820738" y="4200525"/>
            <a:ext cx="6557962" cy="471488"/>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400" b="1">
                <a:latin typeface="Courier New" pitchFamily="49" charset="0"/>
                <a:cs typeface="+mn-cs"/>
              </a:rPr>
              <a:t>&lt;img src="</a:t>
            </a:r>
            <a:r>
              <a:rPr lang="en-US" sz="2400" b="1">
                <a:solidFill>
                  <a:srgbClr val="0000FF"/>
                </a:solidFill>
                <a:latin typeface="Courier New" pitchFamily="49" charset="0"/>
                <a:cs typeface="+mn-cs"/>
              </a:rPr>
              <a:t>../../images/</a:t>
            </a:r>
            <a:r>
              <a:rPr lang="en-US" sz="2400" b="1">
                <a:latin typeface="Courier New" pitchFamily="49" charset="0"/>
                <a:cs typeface="+mn-cs"/>
              </a:rPr>
              <a:t>night.jpg"&gt; </a:t>
            </a:r>
            <a:endParaRPr lang="ru-RU" sz="2400" b="1">
              <a:latin typeface="Courier New" pitchFamily="49" charset="0"/>
              <a:cs typeface="+mn-cs"/>
            </a:endParaRPr>
          </a:p>
        </p:txBody>
      </p:sp>
      <p:sp>
        <p:nvSpPr>
          <p:cNvPr id="8" name="Rectangle 7"/>
          <p:cNvSpPr>
            <a:spLocks noChangeArrowheads="1"/>
          </p:cNvSpPr>
          <p:nvPr/>
        </p:nvSpPr>
        <p:spPr bwMode="auto">
          <a:xfrm>
            <a:off x="485775" y="5580063"/>
            <a:ext cx="8377238" cy="468312"/>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400" b="1">
                <a:latin typeface="Courier New" pitchFamily="49" charset="0"/>
                <a:cs typeface="+mn-cs"/>
              </a:rPr>
              <a:t>&lt;img src="</a:t>
            </a:r>
            <a:r>
              <a:rPr lang="en-US" sz="2400" b="1">
                <a:solidFill>
                  <a:srgbClr val="0000FF"/>
                </a:solidFill>
                <a:latin typeface="Courier New" pitchFamily="49" charset="0"/>
                <a:cs typeface="+mn-cs"/>
              </a:rPr>
              <a:t>http://example.com/img/</a:t>
            </a:r>
            <a:r>
              <a:rPr lang="en-US" sz="2400" b="1">
                <a:latin typeface="Courier New" pitchFamily="49" charset="0"/>
                <a:cs typeface="+mn-cs"/>
              </a:rPr>
              <a:t>night.jpg"&gt; </a:t>
            </a:r>
            <a:endParaRPr lang="ru-RU" sz="2400" b="1">
              <a:latin typeface="Courier New" pitchFamily="49" charset="0"/>
              <a:cs typeface="+mn-cs"/>
            </a:endParaRPr>
          </a:p>
        </p:txBody>
      </p:sp>
      <p:sp>
        <p:nvSpPr>
          <p:cNvPr id="9" name="Rectangle 8"/>
          <p:cNvSpPr>
            <a:spLocks noChangeArrowheads="1"/>
          </p:cNvSpPr>
          <p:nvPr/>
        </p:nvSpPr>
        <p:spPr bwMode="auto">
          <a:xfrm>
            <a:off x="390525" y="812800"/>
            <a:ext cx="28733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из той же папки:</a:t>
            </a:r>
            <a:endParaRPr lang="en-US" altLang="ru-RU" sz="2600" b="1"/>
          </a:p>
        </p:txBody>
      </p:sp>
      <p:sp>
        <p:nvSpPr>
          <p:cNvPr id="10" name="Rectangle 9"/>
          <p:cNvSpPr>
            <a:spLocks noChangeArrowheads="1"/>
          </p:cNvSpPr>
          <p:nvPr/>
        </p:nvSpPr>
        <p:spPr bwMode="auto">
          <a:xfrm>
            <a:off x="390525" y="2855913"/>
            <a:ext cx="29352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из другой папки:</a:t>
            </a:r>
            <a:endParaRPr lang="en-US" altLang="ru-RU" sz="2600" b="1"/>
          </a:p>
        </p:txBody>
      </p:sp>
      <p:sp>
        <p:nvSpPr>
          <p:cNvPr id="11" name="Rectangle 10"/>
          <p:cNvSpPr>
            <a:spLocks noChangeArrowheads="1"/>
          </p:cNvSpPr>
          <p:nvPr/>
        </p:nvSpPr>
        <p:spPr bwMode="auto">
          <a:xfrm>
            <a:off x="411163" y="5040313"/>
            <a:ext cx="32797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с другого сервера:</a:t>
            </a:r>
            <a:endParaRPr lang="en-US" altLang="ru-RU" sz="2600" b="1"/>
          </a:p>
        </p:txBody>
      </p:sp>
      <p:sp>
        <p:nvSpPr>
          <p:cNvPr id="12" name="AutoShape 6"/>
          <p:cNvSpPr>
            <a:spLocks noChangeArrowheads="1"/>
          </p:cNvSpPr>
          <p:nvPr/>
        </p:nvSpPr>
        <p:spPr bwMode="auto">
          <a:xfrm>
            <a:off x="955675" y="1319213"/>
            <a:ext cx="2225675" cy="708025"/>
          </a:xfrm>
          <a:prstGeom prst="wedgeRoundRectCallout">
            <a:avLst>
              <a:gd name="adj1" fmla="val 30948"/>
              <a:gd name="adj2" fmla="val 80676"/>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200" b="1" i="1">
                <a:latin typeface="Arial" charset="0"/>
                <a:cs typeface="+mn-cs"/>
              </a:rPr>
              <a:t>image</a:t>
            </a:r>
            <a:r>
              <a:rPr lang="ru-RU" sz="2200" b="1" i="1">
                <a:latin typeface="Arial" charset="0"/>
                <a:cs typeface="+mn-cs"/>
              </a:rPr>
              <a:t/>
            </a:r>
            <a:br>
              <a:rPr lang="ru-RU" sz="2200" b="1" i="1">
                <a:latin typeface="Arial" charset="0"/>
                <a:cs typeface="+mn-cs"/>
              </a:rPr>
            </a:br>
            <a:r>
              <a:rPr lang="en-US" sz="2200">
                <a:latin typeface="Arial" charset="0"/>
                <a:cs typeface="+mn-cs"/>
              </a:rPr>
              <a:t>(</a:t>
            </a:r>
            <a:r>
              <a:rPr lang="ru-RU" sz="2200">
                <a:latin typeface="Arial" charset="0"/>
                <a:cs typeface="+mn-cs"/>
              </a:rPr>
              <a:t>изображение</a:t>
            </a:r>
            <a:r>
              <a:rPr lang="en-US" sz="2200">
                <a:latin typeface="Arial" charset="0"/>
                <a:cs typeface="+mn-cs"/>
              </a:rPr>
              <a:t>)</a:t>
            </a:r>
            <a:r>
              <a:rPr lang="ru-RU" sz="2200">
                <a:latin typeface="Arial" charset="0"/>
                <a:cs typeface="+mn-cs"/>
              </a:rPr>
              <a:t> </a:t>
            </a:r>
          </a:p>
        </p:txBody>
      </p:sp>
      <p:sp>
        <p:nvSpPr>
          <p:cNvPr id="13" name="AutoShape 6"/>
          <p:cNvSpPr>
            <a:spLocks noChangeArrowheads="1"/>
          </p:cNvSpPr>
          <p:nvPr/>
        </p:nvSpPr>
        <p:spPr bwMode="auto">
          <a:xfrm>
            <a:off x="3268663" y="1322388"/>
            <a:ext cx="1909762" cy="708025"/>
          </a:xfrm>
          <a:prstGeom prst="wedgeRoundRectCallout">
            <a:avLst>
              <a:gd name="adj1" fmla="val -30356"/>
              <a:gd name="adj2" fmla="val 84486"/>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200" b="1" i="1">
                <a:latin typeface="Arial" charset="0"/>
                <a:cs typeface="+mn-cs"/>
              </a:rPr>
              <a:t>source</a:t>
            </a:r>
            <a:r>
              <a:rPr lang="ru-RU" sz="2200" b="1" i="1">
                <a:latin typeface="Arial" charset="0"/>
                <a:cs typeface="+mn-cs"/>
              </a:rPr>
              <a:t/>
            </a:r>
            <a:br>
              <a:rPr lang="ru-RU" sz="2200" b="1" i="1">
                <a:latin typeface="Arial" charset="0"/>
                <a:cs typeface="+mn-cs"/>
              </a:rPr>
            </a:br>
            <a:r>
              <a:rPr lang="en-US" sz="2200">
                <a:latin typeface="Arial" charset="0"/>
                <a:cs typeface="+mn-cs"/>
              </a:rPr>
              <a:t>(</a:t>
            </a:r>
            <a:r>
              <a:rPr lang="ru-RU" sz="2200">
                <a:latin typeface="Arial" charset="0"/>
                <a:cs typeface="+mn-cs"/>
              </a:rPr>
              <a:t>источник</a:t>
            </a:r>
            <a:r>
              <a:rPr lang="en-US" sz="2200">
                <a:latin typeface="Arial" charset="0"/>
                <a:cs typeface="+mn-cs"/>
              </a:rPr>
              <a:t>)</a:t>
            </a:r>
            <a:r>
              <a:rPr lang="ru-RU" sz="2200">
                <a:latin typeface="Arial" charset="0"/>
                <a:cs typeface="+mn-cs"/>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dissolv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alpha val="43000"/>
          </a:schemeClr>
        </a:solidFill>
        <a:effectLst/>
      </p:bgPr>
    </p:bg>
    <p:spTree>
      <p:nvGrpSpPr>
        <p:cNvPr id="1" name=""/>
        <p:cNvGrpSpPr/>
        <p:nvPr/>
      </p:nvGrpSpPr>
      <p:grpSpPr>
        <a:xfrm>
          <a:off x="0" y="0"/>
          <a:ext cx="0" cy="0"/>
          <a:chOff x="0" y="0"/>
          <a:chExt cx="0" cy="0"/>
        </a:xfrm>
      </p:grpSpPr>
      <p:sp>
        <p:nvSpPr>
          <p:cNvPr id="70658" name="Заголовок 1"/>
          <p:cNvSpPr>
            <a:spLocks noGrp="1"/>
          </p:cNvSpPr>
          <p:nvPr>
            <p:ph type="title"/>
          </p:nvPr>
        </p:nvSpPr>
        <p:spPr>
          <a:xfrm>
            <a:off x="311150" y="301625"/>
            <a:ext cx="8375650" cy="471488"/>
          </a:xfrm>
        </p:spPr>
        <p:txBody>
          <a:bodyPr/>
          <a:lstStyle/>
          <a:p>
            <a:r>
              <a:rPr lang="ru-RU" altLang="ru-RU" smtClean="0"/>
              <a:t>Выравнивание</a:t>
            </a:r>
          </a:p>
        </p:txBody>
      </p:sp>
      <p:sp>
        <p:nvSpPr>
          <p:cNvPr id="70659"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CD09DA7-8F69-4CF1-AFF9-541D9C5B31F4}" type="slidenum">
              <a:rPr lang="ru-RU" altLang="ru-RU" sz="1400" smtClean="0"/>
              <a:pPr>
                <a:spcBef>
                  <a:spcPct val="0"/>
                </a:spcBef>
                <a:buFontTx/>
                <a:buNone/>
              </a:pPr>
              <a:t>56</a:t>
            </a:fld>
            <a:endParaRPr lang="ru-RU" altLang="ru-RU" sz="1400" smtClean="0"/>
          </a:p>
        </p:txBody>
      </p:sp>
      <p:sp>
        <p:nvSpPr>
          <p:cNvPr id="4" name="Rectangle 4"/>
          <p:cNvSpPr>
            <a:spLocks noChangeArrowheads="1"/>
          </p:cNvSpPr>
          <p:nvPr/>
        </p:nvSpPr>
        <p:spPr bwMode="auto">
          <a:xfrm>
            <a:off x="427038" y="936625"/>
            <a:ext cx="6394450" cy="496888"/>
          </a:xfrm>
          <a:prstGeom prst="rect">
            <a:avLst/>
          </a:prstGeom>
          <a:solidFill>
            <a:srgbClr val="FFFF99"/>
          </a:solidFill>
          <a:ln w="12700">
            <a:noFill/>
            <a:miter lim="800000"/>
            <a:headEnd/>
            <a:tailEnd type="none" w="lg" len="lg"/>
          </a:ln>
          <a:effectLst>
            <a:outerShdw dist="35921" dir="2700000" algn="ctr" rotWithShape="0">
              <a:schemeClr val="tx1"/>
            </a:outerShdw>
          </a:effectLst>
        </p:spPr>
        <p:txBody>
          <a:bodyPr wrap="none"/>
          <a:lstStyle/>
          <a:p>
            <a:pPr eaLnBrk="1" hangingPunct="1">
              <a:spcBef>
                <a:spcPct val="10000"/>
              </a:spcBef>
              <a:defRPr/>
            </a:pPr>
            <a:r>
              <a:rPr lang="en-US" sz="2400" b="1" dirty="0">
                <a:latin typeface="Courier New" pitchFamily="49" charset="0"/>
                <a:cs typeface="+mn-cs"/>
              </a:rPr>
              <a:t>&lt;</a:t>
            </a:r>
            <a:r>
              <a:rPr lang="en-US" sz="2400" b="1" dirty="0" err="1">
                <a:latin typeface="Courier New" pitchFamily="49" charset="0"/>
                <a:cs typeface="+mn-cs"/>
              </a:rPr>
              <a:t>img</a:t>
            </a:r>
            <a:r>
              <a:rPr lang="en-US" sz="2400" b="1" dirty="0">
                <a:latin typeface="Courier New" pitchFamily="49" charset="0"/>
                <a:cs typeface="+mn-cs"/>
              </a:rPr>
              <a:t> </a:t>
            </a:r>
            <a:r>
              <a:rPr lang="en-US" sz="2400" b="1" dirty="0" err="1">
                <a:latin typeface="Courier New" pitchFamily="49" charset="0"/>
                <a:cs typeface="+mn-cs"/>
              </a:rPr>
              <a:t>src</a:t>
            </a:r>
            <a:r>
              <a:rPr lang="en-US" sz="2400" b="1" dirty="0">
                <a:latin typeface="Courier New" pitchFamily="49" charset="0"/>
                <a:cs typeface="+mn-cs"/>
              </a:rPr>
              <a:t>="flag.jpg"</a:t>
            </a:r>
            <a:r>
              <a:rPr lang="ru-RU" sz="2400" b="1" dirty="0">
                <a:latin typeface="Courier New" pitchFamily="49" charset="0"/>
                <a:cs typeface="+mn-cs"/>
              </a:rPr>
              <a:t> </a:t>
            </a:r>
            <a:r>
              <a:rPr lang="en-US" sz="2400" b="1" dirty="0">
                <a:solidFill>
                  <a:srgbClr val="FF0000"/>
                </a:solidFill>
                <a:latin typeface="Courier New" pitchFamily="49" charset="0"/>
                <a:cs typeface="+mn-cs"/>
              </a:rPr>
              <a:t>align</a:t>
            </a:r>
            <a:r>
              <a:rPr lang="en-US" sz="2400" b="1" dirty="0">
                <a:latin typeface="Courier New" pitchFamily="49" charset="0"/>
                <a:cs typeface="+mn-cs"/>
              </a:rPr>
              <a:t>="left"&gt; </a:t>
            </a:r>
            <a:endParaRPr lang="ru-RU" sz="2400" b="1" dirty="0">
              <a:latin typeface="Courier New" pitchFamily="49" charset="0"/>
              <a:cs typeface="+mn-cs"/>
            </a:endParaRPr>
          </a:p>
        </p:txBody>
      </p:sp>
      <p:sp>
        <p:nvSpPr>
          <p:cNvPr id="5" name="Rectangle 6"/>
          <p:cNvSpPr>
            <a:spLocks noChangeArrowheads="1"/>
          </p:cNvSpPr>
          <p:nvPr/>
        </p:nvSpPr>
        <p:spPr bwMode="auto">
          <a:xfrm>
            <a:off x="2084388" y="1449388"/>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b="1">
                <a:solidFill>
                  <a:schemeClr val="accent2"/>
                </a:solidFill>
                <a:latin typeface="Courier New" panose="02070309020205020404" pitchFamily="49" charset="0"/>
              </a:rPr>
              <a:t>left</a:t>
            </a:r>
            <a:endParaRPr lang="ru-RU" altLang="ru-RU" sz="2400" b="1">
              <a:solidFill>
                <a:schemeClr val="accent2"/>
              </a:solidFill>
              <a:latin typeface="Courier New" panose="02070309020205020404" pitchFamily="49" charset="0"/>
            </a:endParaRPr>
          </a:p>
        </p:txBody>
      </p:sp>
      <p:sp>
        <p:nvSpPr>
          <p:cNvPr id="6" name="Rectangle 7"/>
          <p:cNvSpPr>
            <a:spLocks noChangeArrowheads="1"/>
          </p:cNvSpPr>
          <p:nvPr/>
        </p:nvSpPr>
        <p:spPr bwMode="auto">
          <a:xfrm>
            <a:off x="5619750" y="1485900"/>
            <a:ext cx="1096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b="1">
                <a:solidFill>
                  <a:schemeClr val="accent2"/>
                </a:solidFill>
                <a:latin typeface="Courier New" panose="02070309020205020404" pitchFamily="49" charset="0"/>
              </a:rPr>
              <a:t>right</a:t>
            </a:r>
            <a:endParaRPr lang="ru-RU" altLang="ru-RU" sz="2400" b="1">
              <a:solidFill>
                <a:schemeClr val="accent2"/>
              </a:solidFill>
              <a:latin typeface="Courier New" panose="02070309020205020404" pitchFamily="49" charset="0"/>
            </a:endParaRPr>
          </a:p>
        </p:txBody>
      </p:sp>
      <p:sp>
        <p:nvSpPr>
          <p:cNvPr id="7" name="Rectangle 8"/>
          <p:cNvSpPr>
            <a:spLocks noChangeArrowheads="1"/>
          </p:cNvSpPr>
          <p:nvPr/>
        </p:nvSpPr>
        <p:spPr bwMode="auto">
          <a:xfrm>
            <a:off x="1177925" y="3941763"/>
            <a:ext cx="731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b="1">
                <a:solidFill>
                  <a:schemeClr val="accent2"/>
                </a:solidFill>
                <a:latin typeface="Courier New" panose="02070309020205020404" pitchFamily="49" charset="0"/>
              </a:rPr>
              <a:t>top</a:t>
            </a:r>
            <a:endParaRPr lang="ru-RU" altLang="ru-RU" sz="2400" b="1">
              <a:solidFill>
                <a:schemeClr val="accent2"/>
              </a:solidFill>
              <a:latin typeface="Courier New" panose="02070309020205020404" pitchFamily="49" charset="0"/>
            </a:endParaRPr>
          </a:p>
        </p:txBody>
      </p:sp>
      <p:sp>
        <p:nvSpPr>
          <p:cNvPr id="8" name="Rectangle 9"/>
          <p:cNvSpPr>
            <a:spLocks noChangeArrowheads="1"/>
          </p:cNvSpPr>
          <p:nvPr/>
        </p:nvSpPr>
        <p:spPr bwMode="auto">
          <a:xfrm>
            <a:off x="3681413" y="3846513"/>
            <a:ext cx="1687512"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ru-RU" sz="2400" b="1" dirty="0">
                <a:solidFill>
                  <a:schemeClr val="accent2"/>
                </a:solidFill>
                <a:latin typeface="Courier New" panose="02070309020205020404" pitchFamily="49" charset="0"/>
              </a:rPr>
              <a:t>bottom</a:t>
            </a:r>
          </a:p>
          <a:p>
            <a:pPr algn="ctr" eaLnBrk="1" hangingPunct="1">
              <a:lnSpc>
                <a:spcPct val="60000"/>
              </a:lnSpc>
              <a:spcBef>
                <a:spcPct val="0"/>
              </a:spcBef>
              <a:buFontTx/>
              <a:buNone/>
            </a:pPr>
            <a:r>
              <a:rPr lang="en-US" altLang="ru-RU" sz="1400" b="1" dirty="0">
                <a:solidFill>
                  <a:schemeClr val="accent2"/>
                </a:solidFill>
                <a:latin typeface="Courier New" panose="02070309020205020404" pitchFamily="49" charset="0"/>
              </a:rPr>
              <a:t>(</a:t>
            </a:r>
            <a:r>
              <a:rPr lang="ru-RU" altLang="ru-RU" sz="1400" b="1" dirty="0">
                <a:solidFill>
                  <a:srgbClr val="FF0000"/>
                </a:solidFill>
                <a:latin typeface="Courier New" panose="02070309020205020404" pitchFamily="49" charset="0"/>
              </a:rPr>
              <a:t>по умолчанию</a:t>
            </a:r>
            <a:r>
              <a:rPr lang="en-US" altLang="ru-RU" sz="1400" b="1" dirty="0">
                <a:solidFill>
                  <a:schemeClr val="accent2"/>
                </a:solidFill>
                <a:latin typeface="Courier New" panose="02070309020205020404" pitchFamily="49" charset="0"/>
              </a:rPr>
              <a:t>)</a:t>
            </a:r>
            <a:endParaRPr lang="ru-RU" altLang="ru-RU" sz="1400" b="1" dirty="0">
              <a:solidFill>
                <a:schemeClr val="accent2"/>
              </a:solidFill>
              <a:latin typeface="Courier New" panose="02070309020205020404" pitchFamily="49" charset="0"/>
            </a:endParaRPr>
          </a:p>
        </p:txBody>
      </p:sp>
      <p:sp>
        <p:nvSpPr>
          <p:cNvPr id="9" name="Rectangle 10"/>
          <p:cNvSpPr>
            <a:spLocks noChangeArrowheads="1"/>
          </p:cNvSpPr>
          <p:nvPr/>
        </p:nvSpPr>
        <p:spPr bwMode="auto">
          <a:xfrm>
            <a:off x="6742113" y="3959225"/>
            <a:ext cx="1279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b="1">
                <a:solidFill>
                  <a:schemeClr val="accent2"/>
                </a:solidFill>
                <a:latin typeface="Courier New" panose="02070309020205020404" pitchFamily="49" charset="0"/>
              </a:rPr>
              <a:t>middle</a:t>
            </a:r>
            <a:endParaRPr lang="ru-RU" altLang="ru-RU" sz="2400" b="1">
              <a:solidFill>
                <a:schemeClr val="accent2"/>
              </a:solidFill>
              <a:latin typeface="Courier New" panose="02070309020205020404" pitchFamily="49" charset="0"/>
            </a:endParaRPr>
          </a:p>
        </p:txBody>
      </p:sp>
      <p:pic>
        <p:nvPicPr>
          <p:cNvPr id="10" name="Picture 12" descr="albotto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7525" y="4445000"/>
            <a:ext cx="251460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descr="allef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7625" y="1906588"/>
            <a:ext cx="251460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descr="almidd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9175" y="4445000"/>
            <a:ext cx="251460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descr="alrigh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6175" y="1944688"/>
            <a:ext cx="251460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8350" y="4445000"/>
            <a:ext cx="251460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par>
                                <p:cTn id="29" presetID="9"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dissolve">
                                      <p:cBhvr>
                                        <p:cTn id="36" dur="500"/>
                                        <p:tgtEl>
                                          <p:spTgt spid="8"/>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dissolve">
                                      <p:cBhvr>
                                        <p:cTn id="44" dur="500"/>
                                        <p:tgtEl>
                                          <p:spTgt spid="9"/>
                                        </p:tgtEl>
                                      </p:cBhvr>
                                    </p:animEffect>
                                  </p:childTnLst>
                                </p:cTn>
                              </p:par>
                              <p:par>
                                <p:cTn id="45" presetID="9"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dissolv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alpha val="43000"/>
          </a:schemeClr>
        </a:solidFill>
        <a:effectLst/>
      </p:bgPr>
    </p:bg>
    <p:spTree>
      <p:nvGrpSpPr>
        <p:cNvPr id="1" name=""/>
        <p:cNvGrpSpPr/>
        <p:nvPr/>
      </p:nvGrpSpPr>
      <p:grpSpPr>
        <a:xfrm>
          <a:off x="0" y="0"/>
          <a:ext cx="0" cy="0"/>
          <a:chOff x="0" y="0"/>
          <a:chExt cx="0" cy="0"/>
        </a:xfrm>
      </p:grpSpPr>
      <p:sp>
        <p:nvSpPr>
          <p:cNvPr id="71682" name="Заголовок 1"/>
          <p:cNvSpPr>
            <a:spLocks noGrp="1"/>
          </p:cNvSpPr>
          <p:nvPr>
            <p:ph type="title"/>
          </p:nvPr>
        </p:nvSpPr>
        <p:spPr>
          <a:xfrm>
            <a:off x="311150" y="301625"/>
            <a:ext cx="8375650" cy="471488"/>
          </a:xfrm>
        </p:spPr>
        <p:txBody>
          <a:bodyPr/>
          <a:lstStyle/>
          <a:p>
            <a:r>
              <a:rPr lang="ru-RU" altLang="ru-RU" dirty="0" smtClean="0"/>
              <a:t>Отступы</a:t>
            </a:r>
          </a:p>
        </p:txBody>
      </p:sp>
      <p:sp>
        <p:nvSpPr>
          <p:cNvPr id="7168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3FA0FE9-3EEC-4559-82E6-93D0CA28771B}" type="slidenum">
              <a:rPr lang="ru-RU" altLang="ru-RU" sz="1400" smtClean="0"/>
              <a:pPr>
                <a:spcBef>
                  <a:spcPct val="0"/>
                </a:spcBef>
                <a:buFontTx/>
                <a:buNone/>
              </a:pPr>
              <a:t>57</a:t>
            </a:fld>
            <a:endParaRPr lang="ru-RU" altLang="ru-RU" sz="1400" smtClean="0"/>
          </a:p>
        </p:txBody>
      </p:sp>
      <p:sp>
        <p:nvSpPr>
          <p:cNvPr id="4" name="Rectangle 4"/>
          <p:cNvSpPr>
            <a:spLocks noChangeArrowheads="1"/>
          </p:cNvSpPr>
          <p:nvPr/>
        </p:nvSpPr>
        <p:spPr bwMode="auto">
          <a:xfrm>
            <a:off x="350838" y="1003300"/>
            <a:ext cx="3754437" cy="815975"/>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400" b="1" dirty="0">
                <a:latin typeface="Courier New" pitchFamily="49" charset="0"/>
                <a:cs typeface="+mn-cs"/>
              </a:rPr>
              <a:t>&lt;</a:t>
            </a:r>
            <a:r>
              <a:rPr lang="en-US" sz="2400" b="1" dirty="0" err="1">
                <a:latin typeface="Courier New" pitchFamily="49" charset="0"/>
                <a:cs typeface="+mn-cs"/>
              </a:rPr>
              <a:t>img</a:t>
            </a:r>
            <a:r>
              <a:rPr lang="en-US" sz="2400" b="1" dirty="0">
                <a:latin typeface="Courier New" pitchFamily="49" charset="0"/>
                <a:cs typeface="+mn-cs"/>
              </a:rPr>
              <a:t> </a:t>
            </a:r>
            <a:r>
              <a:rPr lang="en-US" sz="2400" b="1" dirty="0" err="1">
                <a:latin typeface="Courier New" pitchFamily="49" charset="0"/>
                <a:cs typeface="+mn-cs"/>
              </a:rPr>
              <a:t>src</a:t>
            </a:r>
            <a:r>
              <a:rPr lang="en-US" sz="2400" b="1" dirty="0">
                <a:latin typeface="Courier New" pitchFamily="49" charset="0"/>
                <a:cs typeface="+mn-cs"/>
              </a:rPr>
              <a:t>="net.jpg"</a:t>
            </a:r>
            <a:r>
              <a:rPr lang="ru-RU" sz="2400" b="1" dirty="0">
                <a:latin typeface="Courier New" pitchFamily="49" charset="0"/>
                <a:cs typeface="+mn-cs"/>
              </a:rPr>
              <a:t/>
            </a:r>
            <a:br>
              <a:rPr lang="ru-RU" sz="2400" b="1" dirty="0">
                <a:latin typeface="Courier New" pitchFamily="49" charset="0"/>
                <a:cs typeface="+mn-cs"/>
              </a:rPr>
            </a:br>
            <a:r>
              <a:rPr lang="ru-RU" sz="2400" b="1" dirty="0">
                <a:latin typeface="Courier New" pitchFamily="49" charset="0"/>
                <a:cs typeface="+mn-cs"/>
              </a:rPr>
              <a:t>     </a:t>
            </a:r>
            <a:r>
              <a:rPr lang="en-US" sz="2400" b="1" dirty="0">
                <a:latin typeface="Courier New" pitchFamily="49" charset="0"/>
                <a:cs typeface="+mn-cs"/>
              </a:rPr>
              <a:t>align="left"&gt; </a:t>
            </a:r>
            <a:endParaRPr lang="ru-RU" sz="2400" b="1" dirty="0">
              <a:latin typeface="Courier New" pitchFamily="49" charset="0"/>
              <a:cs typeface="+mn-cs"/>
            </a:endParaRPr>
          </a:p>
        </p:txBody>
      </p:sp>
      <p:sp>
        <p:nvSpPr>
          <p:cNvPr id="5" name="Rectangle 5"/>
          <p:cNvSpPr>
            <a:spLocks noChangeArrowheads="1"/>
          </p:cNvSpPr>
          <p:nvPr/>
        </p:nvSpPr>
        <p:spPr bwMode="auto">
          <a:xfrm>
            <a:off x="4740275" y="984250"/>
            <a:ext cx="3727450" cy="1570038"/>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400" b="1">
                <a:latin typeface="Courier New" pitchFamily="49" charset="0"/>
                <a:cs typeface="+mn-cs"/>
              </a:rPr>
              <a:t>&lt;img src="net.jpg" </a:t>
            </a:r>
            <a:br>
              <a:rPr lang="en-US" sz="2400" b="1">
                <a:latin typeface="Courier New" pitchFamily="49" charset="0"/>
                <a:cs typeface="+mn-cs"/>
              </a:rPr>
            </a:br>
            <a:r>
              <a:rPr lang="en-US" sz="2400" b="1">
                <a:latin typeface="Courier New" pitchFamily="49" charset="0"/>
                <a:cs typeface="+mn-cs"/>
              </a:rPr>
              <a:t>     align="left</a:t>
            </a:r>
            <a:r>
              <a:rPr lang="ru-RU" sz="2400" b="1">
                <a:latin typeface="Courier New" pitchFamily="49" charset="0"/>
                <a:cs typeface="+mn-cs"/>
              </a:rPr>
              <a:t>"</a:t>
            </a:r>
            <a:r>
              <a:rPr lang="en-US" sz="2400" b="1">
                <a:latin typeface="Courier New" pitchFamily="49" charset="0"/>
                <a:cs typeface="+mn-cs"/>
              </a:rPr>
              <a:t> </a:t>
            </a:r>
            <a:br>
              <a:rPr lang="en-US" sz="2400" b="1">
                <a:latin typeface="Courier New" pitchFamily="49" charset="0"/>
                <a:cs typeface="+mn-cs"/>
              </a:rPr>
            </a:br>
            <a:r>
              <a:rPr lang="en-US" sz="2400" b="1">
                <a:latin typeface="Courier New" pitchFamily="49" charset="0"/>
                <a:cs typeface="+mn-cs"/>
              </a:rPr>
              <a:t>     </a:t>
            </a:r>
            <a:r>
              <a:rPr lang="en-US" sz="2400" b="1">
                <a:solidFill>
                  <a:srgbClr val="FF0000"/>
                </a:solidFill>
                <a:latin typeface="Courier New" pitchFamily="49" charset="0"/>
                <a:cs typeface="+mn-cs"/>
              </a:rPr>
              <a:t>hspace</a:t>
            </a:r>
            <a:r>
              <a:rPr lang="en-US" sz="2400" b="1">
                <a:latin typeface="Courier New" pitchFamily="49" charset="0"/>
                <a:cs typeface="+mn-cs"/>
              </a:rPr>
              <a:t>="10"</a:t>
            </a:r>
            <a:br>
              <a:rPr lang="en-US" sz="2400" b="1">
                <a:latin typeface="Courier New" pitchFamily="49" charset="0"/>
                <a:cs typeface="+mn-cs"/>
              </a:rPr>
            </a:br>
            <a:r>
              <a:rPr lang="en-US" sz="2400" b="1">
                <a:latin typeface="Courier New" pitchFamily="49" charset="0"/>
                <a:cs typeface="+mn-cs"/>
              </a:rPr>
              <a:t>     </a:t>
            </a:r>
            <a:r>
              <a:rPr lang="en-US" sz="2400" b="1">
                <a:solidFill>
                  <a:srgbClr val="FF0000"/>
                </a:solidFill>
                <a:latin typeface="Courier New" pitchFamily="49" charset="0"/>
                <a:cs typeface="+mn-cs"/>
              </a:rPr>
              <a:t>vspace</a:t>
            </a:r>
            <a:r>
              <a:rPr lang="en-US" sz="2400" b="1">
                <a:latin typeface="Courier New" pitchFamily="49" charset="0"/>
                <a:cs typeface="+mn-cs"/>
              </a:rPr>
              <a:t>="10"&gt; </a:t>
            </a:r>
            <a:endParaRPr lang="ru-RU" sz="2400" b="1">
              <a:latin typeface="Courier New" pitchFamily="49" charset="0"/>
              <a:cs typeface="+mn-cs"/>
            </a:endParaRPr>
          </a:p>
        </p:txBody>
      </p:sp>
      <p:pic>
        <p:nvPicPr>
          <p:cNvPr id="6"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638" y="1965325"/>
            <a:ext cx="2343150"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pic>
        <p:nvPicPr>
          <p:cNvPr id="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76888" y="2987675"/>
            <a:ext cx="2343150"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grpSp>
        <p:nvGrpSpPr>
          <p:cNvPr id="2" name="Group 10"/>
          <p:cNvGrpSpPr>
            <a:grpSpLocks/>
          </p:cNvGrpSpPr>
          <p:nvPr/>
        </p:nvGrpSpPr>
        <p:grpSpPr bwMode="auto">
          <a:xfrm>
            <a:off x="6391275" y="4591050"/>
            <a:ext cx="106363" cy="1423988"/>
            <a:chOff x="4026" y="2892"/>
            <a:chExt cx="67" cy="897"/>
          </a:xfrm>
        </p:grpSpPr>
        <p:sp>
          <p:nvSpPr>
            <p:cNvPr id="71702" name="Line 8"/>
            <p:cNvSpPr>
              <a:spLocks noChangeShapeType="1"/>
            </p:cNvSpPr>
            <p:nvPr/>
          </p:nvSpPr>
          <p:spPr bwMode="auto">
            <a:xfrm>
              <a:off x="4026"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sp>
          <p:nvSpPr>
            <p:cNvPr id="71703" name="Line 9"/>
            <p:cNvSpPr>
              <a:spLocks noChangeShapeType="1"/>
            </p:cNvSpPr>
            <p:nvPr/>
          </p:nvSpPr>
          <p:spPr bwMode="auto">
            <a:xfrm>
              <a:off x="4093"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grpSp>
      <p:grpSp>
        <p:nvGrpSpPr>
          <p:cNvPr id="3" name="Group 11"/>
          <p:cNvGrpSpPr>
            <a:grpSpLocks/>
          </p:cNvGrpSpPr>
          <p:nvPr/>
        </p:nvGrpSpPr>
        <p:grpSpPr bwMode="auto">
          <a:xfrm rot="-5400000">
            <a:off x="5102225" y="3262313"/>
            <a:ext cx="106363" cy="1423987"/>
            <a:chOff x="4026" y="2892"/>
            <a:chExt cx="67" cy="897"/>
          </a:xfrm>
        </p:grpSpPr>
        <p:sp>
          <p:nvSpPr>
            <p:cNvPr id="71700" name="Line 12"/>
            <p:cNvSpPr>
              <a:spLocks noChangeShapeType="1"/>
            </p:cNvSpPr>
            <p:nvPr/>
          </p:nvSpPr>
          <p:spPr bwMode="auto">
            <a:xfrm>
              <a:off x="4026"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sp>
          <p:nvSpPr>
            <p:cNvPr id="71701" name="Line 13"/>
            <p:cNvSpPr>
              <a:spLocks noChangeShapeType="1"/>
            </p:cNvSpPr>
            <p:nvPr/>
          </p:nvSpPr>
          <p:spPr bwMode="auto">
            <a:xfrm>
              <a:off x="4093"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grpSp>
      <p:grpSp>
        <p:nvGrpSpPr>
          <p:cNvPr id="8" name="Group 16"/>
          <p:cNvGrpSpPr>
            <a:grpSpLocks/>
          </p:cNvGrpSpPr>
          <p:nvPr/>
        </p:nvGrpSpPr>
        <p:grpSpPr bwMode="auto">
          <a:xfrm>
            <a:off x="5718175" y="5794375"/>
            <a:ext cx="1462088" cy="0"/>
            <a:chOff x="5718175" y="5794375"/>
            <a:chExt cx="1462088" cy="0"/>
          </a:xfrm>
        </p:grpSpPr>
        <p:sp>
          <p:nvSpPr>
            <p:cNvPr id="71698" name="Line 14"/>
            <p:cNvSpPr>
              <a:spLocks noChangeShapeType="1"/>
            </p:cNvSpPr>
            <p:nvPr/>
          </p:nvSpPr>
          <p:spPr bwMode="auto">
            <a:xfrm flipH="1">
              <a:off x="4093" y="3650"/>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71699" name="Line 15"/>
            <p:cNvSpPr>
              <a:spLocks noChangeShapeType="1"/>
            </p:cNvSpPr>
            <p:nvPr/>
          </p:nvSpPr>
          <p:spPr bwMode="auto">
            <a:xfrm>
              <a:off x="3602" y="3650"/>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grpSp>
      <p:grpSp>
        <p:nvGrpSpPr>
          <p:cNvPr id="9" name="Group 17"/>
          <p:cNvGrpSpPr>
            <a:grpSpLocks/>
          </p:cNvGrpSpPr>
          <p:nvPr/>
        </p:nvGrpSpPr>
        <p:grpSpPr bwMode="auto">
          <a:xfrm rot="-5400000">
            <a:off x="3948906" y="3964782"/>
            <a:ext cx="1462087" cy="0"/>
            <a:chOff x="3948906" y="3964782"/>
            <a:chExt cx="1462087" cy="0"/>
          </a:xfrm>
        </p:grpSpPr>
        <p:sp>
          <p:nvSpPr>
            <p:cNvPr id="71696" name="Line 18"/>
            <p:cNvSpPr>
              <a:spLocks noChangeShapeType="1"/>
            </p:cNvSpPr>
            <p:nvPr/>
          </p:nvSpPr>
          <p:spPr bwMode="auto">
            <a:xfrm flipH="1">
              <a:off x="4093" y="3650"/>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71697" name="Line 19"/>
            <p:cNvSpPr>
              <a:spLocks noChangeShapeType="1"/>
            </p:cNvSpPr>
            <p:nvPr/>
          </p:nvSpPr>
          <p:spPr bwMode="auto">
            <a:xfrm>
              <a:off x="3602" y="3650"/>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grpSp>
      <p:sp>
        <p:nvSpPr>
          <p:cNvPr id="20" name="Rectangle 21"/>
          <p:cNvSpPr>
            <a:spLocks noChangeArrowheads="1"/>
          </p:cNvSpPr>
          <p:nvPr/>
        </p:nvSpPr>
        <p:spPr bwMode="auto">
          <a:xfrm>
            <a:off x="3170238" y="3727450"/>
            <a:ext cx="17494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b="1">
                <a:solidFill>
                  <a:srgbClr val="FF0000"/>
                </a:solidFill>
                <a:latin typeface="Courier New" panose="02070309020205020404" pitchFamily="49" charset="0"/>
              </a:rPr>
              <a:t>vspace</a:t>
            </a:r>
          </a:p>
          <a:p>
            <a:pPr eaLnBrk="1" hangingPunct="1">
              <a:spcBef>
                <a:spcPct val="0"/>
              </a:spcBef>
              <a:buFontTx/>
              <a:buNone/>
            </a:pPr>
            <a:r>
              <a:rPr lang="en-US" altLang="ru-RU" sz="1800"/>
              <a:t>(vertical space)</a:t>
            </a:r>
            <a:endParaRPr lang="ru-RU" altLang="ru-RU" sz="1800"/>
          </a:p>
        </p:txBody>
      </p:sp>
      <p:sp>
        <p:nvSpPr>
          <p:cNvPr id="21" name="Rectangle 22"/>
          <p:cNvSpPr>
            <a:spLocks noChangeArrowheads="1"/>
          </p:cNvSpPr>
          <p:nvPr/>
        </p:nvSpPr>
        <p:spPr bwMode="auto">
          <a:xfrm>
            <a:off x="6556375" y="5586413"/>
            <a:ext cx="2017713"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400" b="1">
                <a:solidFill>
                  <a:srgbClr val="FF0000"/>
                </a:solidFill>
                <a:latin typeface="Courier New" panose="02070309020205020404" pitchFamily="49" charset="0"/>
              </a:rPr>
              <a:t>hspace</a:t>
            </a:r>
          </a:p>
          <a:p>
            <a:pPr eaLnBrk="1" hangingPunct="1">
              <a:spcBef>
                <a:spcPct val="0"/>
              </a:spcBef>
              <a:buFontTx/>
              <a:buNone/>
            </a:pPr>
            <a:r>
              <a:rPr lang="en-US" altLang="ru-RU" sz="1800"/>
              <a:t>(horizontal space)</a:t>
            </a:r>
            <a:endParaRPr lang="ru-RU" altLang="ru-RU" sz="1800"/>
          </a:p>
        </p:txBody>
      </p:sp>
      <p:sp>
        <p:nvSpPr>
          <p:cNvPr id="22" name="AutoShape 23"/>
          <p:cNvSpPr>
            <a:spLocks noChangeArrowheads="1"/>
          </p:cNvSpPr>
          <p:nvPr/>
        </p:nvSpPr>
        <p:spPr bwMode="auto">
          <a:xfrm>
            <a:off x="1347788" y="3475038"/>
            <a:ext cx="288925" cy="615950"/>
          </a:xfrm>
          <a:prstGeom prst="upArrow">
            <a:avLst>
              <a:gd name="adj1" fmla="val 50000"/>
              <a:gd name="adj2" fmla="val 53297"/>
            </a:avLst>
          </a:prstGeom>
          <a:solidFill>
            <a:srgbClr val="FF0000"/>
          </a:solidFill>
          <a:ln w="12700">
            <a:noFill/>
            <a:miter lim="800000"/>
            <a:headEnd/>
            <a:tailEnd type="none" w="lg" len="lg"/>
          </a:ln>
          <a:effectLst>
            <a:outerShdw dist="35921" dir="2700000" algn="ctr" rotWithShape="0">
              <a:schemeClr val="tx1"/>
            </a:outerShdw>
          </a:effectLst>
        </p:spPr>
        <p:txBody>
          <a:bodyPr wrap="none" anchor="ctr"/>
          <a:lstStyle/>
          <a:p>
            <a:pPr eaLnBrk="1" hangingPunct="1">
              <a:defRPr/>
            </a:pPr>
            <a:endParaRPr lang="ru-RU" b="1">
              <a:latin typeface="Arial" charset="0"/>
              <a:cs typeface="+mn-cs"/>
            </a:endParaRPr>
          </a:p>
        </p:txBody>
      </p:sp>
      <p:sp>
        <p:nvSpPr>
          <p:cNvPr id="23" name="AutoShape 24"/>
          <p:cNvSpPr>
            <a:spLocks noChangeArrowheads="1"/>
          </p:cNvSpPr>
          <p:nvPr/>
        </p:nvSpPr>
        <p:spPr bwMode="auto">
          <a:xfrm rot="5400000" flipH="1">
            <a:off x="568325" y="2608263"/>
            <a:ext cx="288925" cy="615950"/>
          </a:xfrm>
          <a:prstGeom prst="upArrow">
            <a:avLst>
              <a:gd name="adj1" fmla="val 50000"/>
              <a:gd name="adj2" fmla="val 53297"/>
            </a:avLst>
          </a:prstGeom>
          <a:solidFill>
            <a:srgbClr val="FF0000"/>
          </a:solidFill>
          <a:ln w="12700">
            <a:noFill/>
            <a:miter lim="800000"/>
            <a:headEnd/>
            <a:tailEnd type="none" w="lg" len="lg"/>
          </a:ln>
          <a:effectLst>
            <a:outerShdw dist="35921" dir="2700000" algn="ctr" rotWithShape="0">
              <a:schemeClr val="tx1"/>
            </a:outerShdw>
          </a:effectLst>
        </p:spPr>
        <p:txBody>
          <a:bodyPr wrap="none" anchor="ctr"/>
          <a:lstStyle/>
          <a:p>
            <a:pPr eaLnBrk="1" hangingPunct="1">
              <a:defRPr/>
            </a:pPr>
            <a:endParaRPr lang="ru-RU" b="1">
              <a:latin typeface="Arial"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dissolve">
                                      <p:cBhvr>
                                        <p:cTn id="15" dur="500"/>
                                        <p:tgtEl>
                                          <p:spTgt spid="2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dissolve">
                                      <p:cBhvr>
                                        <p:cTn id="18" dur="500"/>
                                        <p:tgtEl>
                                          <p:spTgt spid="2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par>
                                <p:cTn id="24" presetID="9"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par>
                                <p:cTn id="32" presetID="9"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dissolve">
                                      <p:cBhvr>
                                        <p:cTn id="37" dur="500"/>
                                        <p:tgtEl>
                                          <p:spTgt spid="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dissolve">
                                      <p:cBhvr>
                                        <p:cTn id="42" dur="500"/>
                                        <p:tgtEl>
                                          <p:spTgt spid="2"/>
                                        </p:tgtEl>
                                      </p:cBhvr>
                                    </p:animEffect>
                                  </p:childTnLst>
                                </p:cTn>
                              </p:par>
                              <p:par>
                                <p:cTn id="43" presetID="9"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dissolve">
                                      <p:cBhvr>
                                        <p:cTn id="45" dur="500"/>
                                        <p:tgtEl>
                                          <p:spTgt spid="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p:bldP spid="21" grpId="0"/>
      <p:bldP spid="22" grpId="0" animBg="1"/>
      <p:bldP spid="2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alpha val="43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Для картинок могут быть ещё атрибуты:</a:t>
            </a:r>
            <a:endParaRPr lang="ru-RU"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58</a:t>
            </a:fld>
            <a:endParaRPr lang="ru-RU" altLang="ru-RU"/>
          </a:p>
        </p:txBody>
      </p:sp>
      <p:sp>
        <p:nvSpPr>
          <p:cNvPr id="4" name="Прямоугольник 3"/>
          <p:cNvSpPr/>
          <p:nvPr/>
        </p:nvSpPr>
        <p:spPr>
          <a:xfrm>
            <a:off x="476518" y="932268"/>
            <a:ext cx="7907627" cy="2215991"/>
          </a:xfrm>
          <a:prstGeom prst="rect">
            <a:avLst/>
          </a:prstGeom>
        </p:spPr>
        <p:txBody>
          <a:bodyPr wrap="square">
            <a:spAutoFit/>
          </a:bodyPr>
          <a:lstStyle/>
          <a:p>
            <a:r>
              <a:rPr lang="ru-RU" sz="4400" dirty="0" err="1" smtClean="0">
                <a:solidFill>
                  <a:srgbClr val="C00000"/>
                </a:solidFill>
              </a:rPr>
              <a:t>alt</a:t>
            </a:r>
            <a:r>
              <a:rPr lang="ru-RU" sz="4400" dirty="0" smtClean="0">
                <a:solidFill>
                  <a:srgbClr val="C00000"/>
                </a:solidFill>
              </a:rPr>
              <a:t> </a:t>
            </a:r>
            <a:r>
              <a:rPr lang="ru-RU" dirty="0" smtClean="0"/>
              <a:t>– </a:t>
            </a:r>
            <a:r>
              <a:rPr lang="ru-RU" sz="1400" dirty="0" smtClean="0"/>
              <a:t>альтернативный текст, который отображается на месте изображения, если по каким-либо причинам само изображение не может быть показано;</a:t>
            </a:r>
          </a:p>
          <a:p>
            <a:endParaRPr lang="ru-RU" dirty="0" smtClean="0"/>
          </a:p>
          <a:p>
            <a:endParaRPr lang="ru-RU" dirty="0" smtClean="0"/>
          </a:p>
          <a:p>
            <a:r>
              <a:rPr lang="ru-RU" sz="4400" dirty="0" err="1" smtClean="0">
                <a:solidFill>
                  <a:srgbClr val="C00000"/>
                </a:solidFill>
              </a:rPr>
              <a:t>border</a:t>
            </a:r>
            <a:r>
              <a:rPr lang="ru-RU" dirty="0" smtClean="0"/>
              <a:t> – </a:t>
            </a:r>
            <a:r>
              <a:rPr lang="ru-RU" sz="1400" dirty="0" smtClean="0"/>
              <a:t>задает толщину границы вокруг рисунка в </a:t>
            </a:r>
            <a:r>
              <a:rPr lang="ru-RU" sz="1400" dirty="0" err="1" smtClean="0"/>
              <a:t>пикселах</a:t>
            </a:r>
            <a:r>
              <a:rPr lang="ru-RU" sz="1400" dirty="0" smtClean="0"/>
              <a:t>;</a:t>
            </a:r>
          </a:p>
        </p:txBody>
      </p:sp>
      <p:sp>
        <p:nvSpPr>
          <p:cNvPr id="5" name="Rectangle 4"/>
          <p:cNvSpPr>
            <a:spLocks noChangeArrowheads="1"/>
          </p:cNvSpPr>
          <p:nvPr/>
        </p:nvSpPr>
        <p:spPr bwMode="auto">
          <a:xfrm>
            <a:off x="0" y="1914673"/>
            <a:ext cx="9144000" cy="496888"/>
          </a:xfrm>
          <a:prstGeom prst="rect">
            <a:avLst/>
          </a:prstGeom>
          <a:solidFill>
            <a:srgbClr val="FFFF99"/>
          </a:solidFill>
          <a:ln w="12700">
            <a:noFill/>
            <a:miter lim="800000"/>
            <a:headEnd/>
            <a:tailEnd type="none" w="lg" len="lg"/>
          </a:ln>
          <a:effectLst>
            <a:outerShdw dist="35921" dir="2700000" algn="ctr" rotWithShape="0">
              <a:schemeClr val="tx1"/>
            </a:outerShdw>
          </a:effectLst>
        </p:spPr>
        <p:txBody>
          <a:bodyPr wrap="none"/>
          <a:lstStyle/>
          <a:p>
            <a:r>
              <a:rPr lang="en-US" sz="2400" b="1" dirty="0">
                <a:latin typeface="Courier New" pitchFamily="49" charset="0"/>
                <a:cs typeface="+mn-cs"/>
              </a:rPr>
              <a:t>&lt;</a:t>
            </a:r>
            <a:r>
              <a:rPr lang="en-US" sz="2400" b="1" dirty="0" err="1">
                <a:latin typeface="Courier New" pitchFamily="49" charset="0"/>
                <a:cs typeface="+mn-cs"/>
              </a:rPr>
              <a:t>img</a:t>
            </a:r>
            <a:r>
              <a:rPr lang="en-US" sz="2400" b="1" dirty="0">
                <a:latin typeface="Courier New" pitchFamily="49" charset="0"/>
                <a:cs typeface="+mn-cs"/>
              </a:rPr>
              <a:t> </a:t>
            </a:r>
            <a:r>
              <a:rPr lang="en-US" sz="2400" b="1" dirty="0" err="1">
                <a:latin typeface="Courier New" pitchFamily="49" charset="0"/>
                <a:cs typeface="+mn-cs"/>
              </a:rPr>
              <a:t>src</a:t>
            </a:r>
            <a:r>
              <a:rPr lang="en-US" sz="2400" b="1" dirty="0">
                <a:latin typeface="Courier New" pitchFamily="49" charset="0"/>
                <a:cs typeface="+mn-cs"/>
              </a:rPr>
              <a:t>="flag.jpg"</a:t>
            </a:r>
            <a:r>
              <a:rPr lang="ru-RU" sz="2400" b="1" dirty="0">
                <a:latin typeface="Courier New" pitchFamily="49" charset="0"/>
                <a:cs typeface="+mn-cs"/>
              </a:rPr>
              <a:t> </a:t>
            </a:r>
            <a:r>
              <a:rPr lang="en-US" sz="2400" b="1" dirty="0" smtClean="0">
                <a:solidFill>
                  <a:srgbClr val="FF0000"/>
                </a:solidFill>
                <a:latin typeface="Courier New" pitchFamily="49" charset="0"/>
                <a:cs typeface="+mn-cs"/>
              </a:rPr>
              <a:t>alt</a:t>
            </a:r>
            <a:r>
              <a:rPr lang="en-US" sz="2400" b="1" dirty="0" smtClean="0">
                <a:latin typeface="Courier New" pitchFamily="49" charset="0"/>
                <a:cs typeface="+mn-cs"/>
              </a:rPr>
              <a:t>=“</a:t>
            </a:r>
            <a:r>
              <a:rPr lang="ru-RU" sz="1600" b="1" dirty="0" smtClean="0"/>
              <a:t>здесь должно быть изображение 150x200</a:t>
            </a:r>
            <a:r>
              <a:rPr lang="en-US" sz="2400" b="1" dirty="0" smtClean="0">
                <a:latin typeface="Courier New" pitchFamily="49" charset="0"/>
                <a:cs typeface="+mn-cs"/>
              </a:rPr>
              <a:t>"&gt; </a:t>
            </a:r>
            <a:endParaRPr lang="ru-RU" sz="2400" b="1" dirty="0">
              <a:latin typeface="Courier New" pitchFamily="49" charset="0"/>
              <a:cs typeface="+mn-cs"/>
            </a:endParaRPr>
          </a:p>
        </p:txBody>
      </p:sp>
      <p:sp>
        <p:nvSpPr>
          <p:cNvPr id="6" name="Rectangle 4"/>
          <p:cNvSpPr>
            <a:spLocks noChangeArrowheads="1"/>
          </p:cNvSpPr>
          <p:nvPr/>
        </p:nvSpPr>
        <p:spPr bwMode="auto">
          <a:xfrm>
            <a:off x="0" y="3175403"/>
            <a:ext cx="5872766" cy="496888"/>
          </a:xfrm>
          <a:prstGeom prst="rect">
            <a:avLst/>
          </a:prstGeom>
          <a:solidFill>
            <a:srgbClr val="FFFF99"/>
          </a:solidFill>
          <a:ln w="12700">
            <a:noFill/>
            <a:miter lim="800000"/>
            <a:headEnd/>
            <a:tailEnd type="none" w="lg" len="lg"/>
          </a:ln>
          <a:effectLst>
            <a:outerShdw dist="35921" dir="2700000" algn="ctr" rotWithShape="0">
              <a:schemeClr val="tx1"/>
            </a:outerShdw>
          </a:effectLst>
        </p:spPr>
        <p:txBody>
          <a:bodyPr wrap="none"/>
          <a:lstStyle/>
          <a:p>
            <a:pPr eaLnBrk="1" hangingPunct="1">
              <a:spcBef>
                <a:spcPct val="10000"/>
              </a:spcBef>
              <a:defRPr/>
            </a:pPr>
            <a:r>
              <a:rPr lang="en-US" sz="2400" b="1" dirty="0">
                <a:latin typeface="Courier New" pitchFamily="49" charset="0"/>
                <a:cs typeface="+mn-cs"/>
              </a:rPr>
              <a:t>&lt;</a:t>
            </a:r>
            <a:r>
              <a:rPr lang="en-US" sz="2400" b="1" dirty="0" err="1">
                <a:latin typeface="Courier New" pitchFamily="49" charset="0"/>
                <a:cs typeface="+mn-cs"/>
              </a:rPr>
              <a:t>img</a:t>
            </a:r>
            <a:r>
              <a:rPr lang="en-US" sz="2400" b="1" dirty="0">
                <a:latin typeface="Courier New" pitchFamily="49" charset="0"/>
                <a:cs typeface="+mn-cs"/>
              </a:rPr>
              <a:t> </a:t>
            </a:r>
            <a:r>
              <a:rPr lang="en-US" sz="2400" b="1" dirty="0" err="1">
                <a:latin typeface="Courier New" pitchFamily="49" charset="0"/>
                <a:cs typeface="+mn-cs"/>
              </a:rPr>
              <a:t>src</a:t>
            </a:r>
            <a:r>
              <a:rPr lang="en-US" sz="2400" b="1" dirty="0">
                <a:latin typeface="Courier New" pitchFamily="49" charset="0"/>
                <a:cs typeface="+mn-cs"/>
              </a:rPr>
              <a:t>="flag.jpg"</a:t>
            </a:r>
            <a:r>
              <a:rPr lang="ru-RU" sz="2400" b="1" dirty="0">
                <a:latin typeface="Courier New" pitchFamily="49" charset="0"/>
                <a:cs typeface="+mn-cs"/>
              </a:rPr>
              <a:t> </a:t>
            </a:r>
            <a:r>
              <a:rPr lang="ru-RU" sz="2400" dirty="0" err="1" smtClean="0">
                <a:solidFill>
                  <a:srgbClr val="C00000"/>
                </a:solidFill>
              </a:rPr>
              <a:t>border</a:t>
            </a:r>
            <a:r>
              <a:rPr lang="ru-RU" sz="2400" dirty="0" smtClean="0">
                <a:solidFill>
                  <a:srgbClr val="C00000"/>
                </a:solidFill>
              </a:rPr>
              <a:t> </a:t>
            </a:r>
            <a:r>
              <a:rPr lang="en-US" sz="2400" b="1" dirty="0" smtClean="0">
                <a:latin typeface="Courier New" pitchFamily="49" charset="0"/>
                <a:cs typeface="+mn-cs"/>
              </a:rPr>
              <a:t>=“</a:t>
            </a:r>
            <a:r>
              <a:rPr lang="ru-RU" sz="2400" b="1" dirty="0" smtClean="0">
                <a:latin typeface="Courier New" pitchFamily="49" charset="0"/>
                <a:cs typeface="+mn-cs"/>
              </a:rPr>
              <a:t>1</a:t>
            </a:r>
            <a:r>
              <a:rPr lang="en-US" sz="2400" b="1" dirty="0" smtClean="0">
                <a:latin typeface="Courier New" pitchFamily="49" charset="0"/>
                <a:cs typeface="+mn-cs"/>
              </a:rPr>
              <a:t>"&gt; </a:t>
            </a:r>
            <a:endParaRPr lang="ru-RU" sz="2400" b="1" dirty="0">
              <a:latin typeface="Courier New" pitchFamily="49" charset="0"/>
              <a:cs typeface="+mn-cs"/>
            </a:endParaRPr>
          </a:p>
        </p:txBody>
      </p:sp>
      <p:pic>
        <p:nvPicPr>
          <p:cNvPr id="299010" name="Picture 2"/>
          <p:cNvPicPr>
            <a:picLocks noChangeAspect="1" noChangeArrowheads="1"/>
          </p:cNvPicPr>
          <p:nvPr/>
        </p:nvPicPr>
        <p:blipFill>
          <a:blip r:embed="rId2" cstate="print"/>
          <a:srcRect/>
          <a:stretch>
            <a:fillRect/>
          </a:stretch>
        </p:blipFill>
        <p:spPr bwMode="auto">
          <a:xfrm>
            <a:off x="1817196" y="4005330"/>
            <a:ext cx="5009170" cy="215077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alpha val="43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800" b="0" dirty="0" smtClean="0">
                <a:solidFill>
                  <a:schemeClr val="tx1"/>
                </a:solidFill>
                <a:latin typeface="Arial" charset="0"/>
                <a:cs typeface="Arial" charset="0"/>
              </a:rPr>
              <a:t>Создать электронную «картинную галерею»</a:t>
            </a:r>
            <a:endParaRPr lang="ru-RU" sz="2800"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59</a:t>
            </a:fld>
            <a:endParaRPr lang="ru-RU" altLang="ru-RU"/>
          </a:p>
        </p:txBody>
      </p:sp>
      <p:sp>
        <p:nvSpPr>
          <p:cNvPr id="171009" name="Rectangle 1"/>
          <p:cNvSpPr>
            <a:spLocks noChangeArrowheads="1"/>
          </p:cNvSpPr>
          <p:nvPr/>
        </p:nvSpPr>
        <p:spPr bwMode="auto">
          <a:xfrm>
            <a:off x="396240" y="2288917"/>
            <a:ext cx="8260080"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Arial" charset="0"/>
                <a:cs typeface="Arial" charset="0"/>
              </a:rPr>
              <a:t>где b_1.jpg-большая картинка, а_1.jpg- маленькая</a:t>
            </a:r>
            <a:endParaRPr kumimoji="0" lang="en-US" sz="1800" b="0" i="0" u="none" strike="noStrike" cap="none" normalizeH="0" baseline="0" dirty="0" smtClean="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dirty="0" smtClean="0">
                <a:ln>
                  <a:noFill/>
                </a:ln>
                <a:solidFill>
                  <a:schemeClr val="tx1"/>
                </a:solidFill>
                <a:effectLst/>
                <a:latin typeface="Arial" charset="0"/>
                <a:cs typeface="Arial" charset="0"/>
              </a:rPr>
              <a:t> Т.е. необходимо сделать так, что бы нажав на каждую маленькую картинку в </a:t>
            </a:r>
            <a:r>
              <a:rPr kumimoji="0" lang="ru-RU" sz="1800" b="1" i="0" u="none" strike="noStrike" cap="none" normalizeH="0" baseline="0" dirty="0" err="1" smtClean="0">
                <a:ln>
                  <a:noFill/>
                </a:ln>
                <a:solidFill>
                  <a:schemeClr val="tx1"/>
                </a:solidFill>
                <a:effectLst/>
                <a:latin typeface="Arial" charset="0"/>
                <a:cs typeface="Arial" charset="0"/>
              </a:rPr>
              <a:t>gallerry.html</a:t>
            </a:r>
            <a:r>
              <a:rPr kumimoji="0" lang="ru-RU" sz="1800" b="0" i="0" u="none" strike="noStrike" cap="none" normalizeH="0" baseline="0" dirty="0" smtClean="0">
                <a:ln>
                  <a:noFill/>
                </a:ln>
                <a:solidFill>
                  <a:schemeClr val="tx1"/>
                </a:solidFill>
                <a:effectLst/>
                <a:latin typeface="Arial" charset="0"/>
                <a:cs typeface="Arial" charset="0"/>
              </a:rPr>
              <a:t> можно перейти по гиперссылке на новую страничку, где эта картинка уже большого размера.(картинки находятся в директории </a:t>
            </a:r>
            <a:r>
              <a:rPr kumimoji="0" lang="ru-RU" sz="1800" b="0" i="0" u="none" strike="noStrike" cap="none" normalizeH="0" baseline="0" dirty="0" err="1" smtClean="0">
                <a:ln>
                  <a:noFill/>
                </a:ln>
                <a:solidFill>
                  <a:schemeClr val="tx1"/>
                </a:solidFill>
                <a:effectLst/>
                <a:latin typeface="Arial" charset="0"/>
                <a:cs typeface="Arial" charset="0"/>
              </a:rPr>
              <a:t>img</a:t>
            </a:r>
            <a:r>
              <a:rPr kumimoji="0" lang="ru-RU" sz="1800" b="0" i="0" u="none" strike="noStrike" cap="none" normalizeH="0" baseline="0" dirty="0" smtClean="0">
                <a:ln>
                  <a:noFill/>
                </a:ln>
                <a:solidFill>
                  <a:schemeClr val="tx1"/>
                </a:solidFill>
                <a:effectLst/>
                <a:latin typeface="Arial" charset="0"/>
                <a:cs typeface="Arial" charset="0"/>
              </a:rPr>
              <a:t>) </a:t>
            </a:r>
            <a:endParaRPr kumimoji="0" lang="en-US" sz="1800" b="0" i="0" u="none" strike="noStrike" cap="none" normalizeH="0" baseline="0" dirty="0" smtClean="0">
              <a:ln>
                <a:noFill/>
              </a:ln>
              <a:solidFill>
                <a:schemeClr val="tx1"/>
              </a:solidFill>
              <a:effectLst/>
              <a:latin typeface="Arial" charset="0"/>
              <a:cs typeface="Arial"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dirty="0" smtClean="0">
                <a:ln>
                  <a:noFill/>
                </a:ln>
                <a:solidFill>
                  <a:schemeClr val="tx1"/>
                </a:solidFill>
                <a:effectLst/>
                <a:latin typeface="Arial" charset="0"/>
                <a:cs typeface="Arial" charset="0"/>
              </a:rPr>
              <a:t>В результате вы должны получить такого вида галерею картинок</a:t>
            </a:r>
            <a:r>
              <a:rPr lang="en-US" dirty="0" smtClean="0">
                <a:latin typeface="Arial" charset="0"/>
                <a:cs typeface="Arial" charset="0"/>
              </a:rPr>
              <a:t>.</a:t>
            </a:r>
            <a:r>
              <a:rPr kumimoji="0" lang="ru-RU" sz="1800" b="0" i="0" u="none" strike="noStrike" cap="none" normalizeH="0" baseline="0" dirty="0" smtClean="0">
                <a:ln>
                  <a:noFill/>
                </a:ln>
                <a:solidFill>
                  <a:schemeClr val="tx1"/>
                </a:solidFill>
                <a:effectLst/>
                <a:latin typeface="Arial" charset="0"/>
                <a:cs typeface="Arial" charset="0"/>
              </a:rPr>
              <a:t>. Сделайте </a:t>
            </a:r>
            <a:r>
              <a:rPr kumimoji="0" lang="ru-RU" sz="1800" b="1" i="0" u="none" strike="noStrike" cap="none" normalizeH="0" baseline="0" dirty="0" smtClean="0">
                <a:ln>
                  <a:noFill/>
                </a:ln>
                <a:solidFill>
                  <a:schemeClr val="tx1"/>
                </a:solidFill>
                <a:effectLst/>
                <a:latin typeface="Arial" charset="0"/>
                <a:cs typeface="Arial" charset="0"/>
              </a:rPr>
              <a:t>в</a:t>
            </a:r>
            <a:r>
              <a:rPr kumimoji="0" lang="ru-RU" sz="1800" b="0" i="0" u="none" strike="noStrike" cap="none" normalizeH="0" baseline="0" dirty="0" smtClean="0">
                <a:ln>
                  <a:noFill/>
                </a:ln>
                <a:solidFill>
                  <a:schemeClr val="tx1"/>
                </a:solidFill>
                <a:effectLst/>
                <a:latin typeface="Arial" charset="0"/>
                <a:cs typeface="Arial" charset="0"/>
              </a:rPr>
              <a:t> </a:t>
            </a:r>
            <a:r>
              <a:rPr kumimoji="0" lang="ru-RU" sz="1800" b="1" i="0" u="none" strike="noStrike" cap="none" normalizeH="0" baseline="0" dirty="0" smtClean="0">
                <a:ln>
                  <a:noFill/>
                </a:ln>
                <a:solidFill>
                  <a:schemeClr val="tx1"/>
                </a:solidFill>
                <a:effectLst/>
                <a:latin typeface="Arial" charset="0"/>
                <a:cs typeface="Arial" charset="0"/>
              </a:rPr>
              <a:t>файле </a:t>
            </a:r>
            <a:r>
              <a:rPr kumimoji="0" lang="ru-RU" sz="1800" b="1" i="0" u="none" strike="noStrike" cap="none" normalizeH="0" baseline="0" dirty="0" err="1" smtClean="0">
                <a:ln>
                  <a:noFill/>
                </a:ln>
                <a:solidFill>
                  <a:schemeClr val="tx1"/>
                </a:solidFill>
                <a:effectLst/>
                <a:latin typeface="Arial" charset="0"/>
                <a:cs typeface="Arial" charset="0"/>
              </a:rPr>
              <a:t>index.html</a:t>
            </a:r>
            <a:r>
              <a:rPr kumimoji="0" lang="ru-RU" sz="1800" b="1" i="0" u="none" strike="noStrike" cap="none" normalizeH="0" baseline="0" dirty="0" smtClean="0">
                <a:ln>
                  <a:noFill/>
                </a:ln>
                <a:solidFill>
                  <a:schemeClr val="tx1"/>
                </a:solidFill>
                <a:effectLst/>
                <a:latin typeface="Arial" charset="0"/>
                <a:cs typeface="Arial" charset="0"/>
              </a:rPr>
              <a:t> ссылку на </a:t>
            </a:r>
            <a:r>
              <a:rPr kumimoji="0" lang="ru-RU" sz="1800" b="1" i="0" u="none" strike="noStrike" cap="none" normalizeH="0" baseline="0" dirty="0" err="1" smtClean="0">
                <a:ln>
                  <a:noFill/>
                </a:ln>
                <a:solidFill>
                  <a:schemeClr val="tx1"/>
                </a:solidFill>
                <a:effectLst/>
                <a:latin typeface="Arial" charset="0"/>
                <a:cs typeface="Arial" charset="0"/>
              </a:rPr>
              <a:t>gallery.html</a:t>
            </a:r>
            <a:r>
              <a:rPr kumimoji="0" lang="ru-RU" sz="1800" b="1" i="0" u="none" strike="noStrike" cap="none" normalizeH="0" baseline="0" dirty="0" smtClean="0">
                <a:ln>
                  <a:noFill/>
                </a:ln>
                <a:solidFill>
                  <a:schemeClr val="tx1"/>
                </a:solidFill>
                <a:effectLst/>
                <a:latin typeface="Arial" charset="0"/>
                <a:cs typeface="Arial" charset="0"/>
              </a:rPr>
              <a:t>. </a:t>
            </a:r>
          </a:p>
        </p:txBody>
      </p:sp>
      <p:sp>
        <p:nvSpPr>
          <p:cNvPr id="171010" name="AutoShape 2" descr="img/s_1.jpg">
            <a:hlinkClick r:id="rId2" tooltip="Щелкните чтобы увеличить&#10;размер"/>
          </p:cNvPr>
          <p:cNvSpPr>
            <a:spLocks noChangeAspect="1" noChangeArrowheads="1"/>
          </p:cNvSpPr>
          <p:nvPr/>
        </p:nvSpPr>
        <p:spPr bwMode="auto">
          <a:xfrm>
            <a:off x="17926050" y="-1096963"/>
            <a:ext cx="1905000" cy="142875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71012" name="AutoShape 4" descr="img/s_1.jpg">
            <a:hlinkClick r:id="rId2" tooltip="Щелкните чтобы увеличить&#10;размер"/>
          </p:cNvPr>
          <p:cNvSpPr>
            <a:spLocks noChangeAspect="1" noChangeArrowheads="1"/>
          </p:cNvSpPr>
          <p:nvPr/>
        </p:nvSpPr>
        <p:spPr bwMode="auto">
          <a:xfrm>
            <a:off x="155575" y="-685800"/>
            <a:ext cx="1905000" cy="1428750"/>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171013" name="Picture 5"/>
          <p:cNvPicPr>
            <a:picLocks noChangeAspect="1" noChangeArrowheads="1"/>
          </p:cNvPicPr>
          <p:nvPr/>
        </p:nvPicPr>
        <p:blipFill>
          <a:blip r:embed="rId3" cstate="print"/>
          <a:srcRect/>
          <a:stretch>
            <a:fillRect/>
          </a:stretch>
        </p:blipFill>
        <p:spPr bwMode="auto">
          <a:xfrm>
            <a:off x="167640" y="1447800"/>
            <a:ext cx="8810625" cy="762000"/>
          </a:xfrm>
          <a:prstGeom prst="rect">
            <a:avLst/>
          </a:prstGeom>
          <a:solidFill>
            <a:srgbClr val="FFFF00"/>
          </a:solidFill>
          <a:ln w="9525">
            <a:noFill/>
            <a:miter lim="800000"/>
            <a:headEnd/>
            <a:tailEnd/>
          </a:ln>
        </p:spPr>
      </p:pic>
      <p:sp>
        <p:nvSpPr>
          <p:cNvPr id="15" name="TextBox 14"/>
          <p:cNvSpPr txBox="1"/>
          <p:nvPr/>
        </p:nvSpPr>
        <p:spPr>
          <a:xfrm>
            <a:off x="1021080" y="822960"/>
            <a:ext cx="7513320" cy="646331"/>
          </a:xfrm>
          <a:prstGeom prst="rect">
            <a:avLst/>
          </a:prstGeom>
          <a:noFill/>
        </p:spPr>
        <p:txBody>
          <a:bodyPr wrap="square" rtlCol="0">
            <a:spAutoFit/>
          </a:bodyPr>
          <a:lstStyle/>
          <a:p>
            <a:r>
              <a:rPr lang="ru-RU" dirty="0" smtClean="0">
                <a:latin typeface="Arial" charset="0"/>
                <a:cs typeface="Arial" charset="0"/>
              </a:rPr>
              <a:t>Для этого необходимо создать в своей  папке  файл </a:t>
            </a:r>
            <a:r>
              <a:rPr lang="en-US" dirty="0" smtClean="0">
                <a:latin typeface="Arial" charset="0"/>
                <a:cs typeface="Arial" charset="0"/>
              </a:rPr>
              <a:t> gallery.html</a:t>
            </a:r>
            <a:r>
              <a:rPr lang="ru-RU" dirty="0" smtClean="0">
                <a:latin typeface="Arial" charset="0"/>
                <a:cs typeface="Arial" charset="0"/>
              </a:rPr>
              <a:t>, в котором каждую картинку</a:t>
            </a:r>
            <a:r>
              <a:rPr lang="en-US" dirty="0" smtClean="0">
                <a:latin typeface="Arial" charset="0"/>
                <a:cs typeface="Arial" charset="0"/>
              </a:rPr>
              <a:t> </a:t>
            </a:r>
            <a:r>
              <a:rPr lang="ru-RU" dirty="0" smtClean="0">
                <a:latin typeface="Arial" charset="0"/>
                <a:cs typeface="Arial" charset="0"/>
              </a:rPr>
              <a:t> из папки </a:t>
            </a:r>
            <a:r>
              <a:rPr lang="en-US" b="1" dirty="0" err="1" smtClean="0">
                <a:latin typeface="Arial" charset="0"/>
                <a:cs typeface="Arial" charset="0"/>
              </a:rPr>
              <a:t>img</a:t>
            </a:r>
            <a:r>
              <a:rPr lang="ru-RU" dirty="0" smtClean="0">
                <a:latin typeface="Arial" charset="0"/>
                <a:cs typeface="Arial" charset="0"/>
              </a:rPr>
              <a:t> опишем так</a:t>
            </a:r>
            <a:r>
              <a:rPr lang="en-US" dirty="0" smtClean="0">
                <a:latin typeface="Arial" charset="0"/>
                <a:cs typeface="Arial" charset="0"/>
              </a:rPr>
              <a:t>:</a:t>
            </a:r>
            <a:endParaRPr lang="ru-RU" dirty="0"/>
          </a:p>
        </p:txBody>
      </p:sp>
      <p:pic>
        <p:nvPicPr>
          <p:cNvPr id="171014" name="Picture 6"/>
          <p:cNvPicPr>
            <a:picLocks noChangeAspect="1" noChangeArrowheads="1"/>
          </p:cNvPicPr>
          <p:nvPr/>
        </p:nvPicPr>
        <p:blipFill>
          <a:blip r:embed="rId4" cstate="print"/>
          <a:srcRect/>
          <a:stretch>
            <a:fillRect/>
          </a:stretch>
        </p:blipFill>
        <p:spPr bwMode="auto">
          <a:xfrm>
            <a:off x="3419475" y="4271963"/>
            <a:ext cx="2152650" cy="1666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Заголовок 1"/>
          <p:cNvSpPr>
            <a:spLocks noGrp="1"/>
          </p:cNvSpPr>
          <p:nvPr>
            <p:ph type="title"/>
          </p:nvPr>
        </p:nvSpPr>
        <p:spPr>
          <a:xfrm>
            <a:off x="311150" y="301625"/>
            <a:ext cx="8375650" cy="471488"/>
          </a:xfrm>
        </p:spPr>
        <p:txBody>
          <a:bodyPr/>
          <a:lstStyle/>
          <a:p>
            <a:r>
              <a:rPr lang="ru-RU" altLang="ru-RU" smtClean="0"/>
              <a:t>Динамические страницы</a:t>
            </a:r>
          </a:p>
        </p:txBody>
      </p:sp>
      <p:sp>
        <p:nvSpPr>
          <p:cNvPr id="16387"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FD17226-B248-4A2F-A040-06B0FEA3986C}" type="slidenum">
              <a:rPr lang="ru-RU" altLang="ru-RU" sz="1400" smtClean="0"/>
              <a:pPr>
                <a:spcBef>
                  <a:spcPct val="0"/>
                </a:spcBef>
                <a:buFontTx/>
                <a:buNone/>
              </a:pPr>
              <a:t>6</a:t>
            </a:fld>
            <a:endParaRPr lang="ru-RU" altLang="ru-RU" sz="1400" smtClean="0"/>
          </a:p>
        </p:txBody>
      </p:sp>
      <p:sp>
        <p:nvSpPr>
          <p:cNvPr id="16388" name="Rectangle 2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pic>
        <p:nvPicPr>
          <p:cNvPr id="1638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250" y="904875"/>
            <a:ext cx="74580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75" y="3300413"/>
            <a:ext cx="7150100"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Прямоугольник 10"/>
          <p:cNvSpPr/>
          <p:nvPr/>
        </p:nvSpPr>
        <p:spPr bwMode="auto">
          <a:xfrm>
            <a:off x="1056068" y="1751527"/>
            <a:ext cx="2807594" cy="231819"/>
          </a:xfrm>
          <a:prstGeom prst="rect">
            <a:avLst/>
          </a:prstGeom>
          <a:noFill/>
          <a:ln w="1270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charset="0"/>
            </a:endParaRPr>
          </a:p>
        </p:txBody>
      </p:sp>
      <p:sp>
        <p:nvSpPr>
          <p:cNvPr id="12" name="Прямоугольник 11"/>
          <p:cNvSpPr/>
          <p:nvPr/>
        </p:nvSpPr>
        <p:spPr bwMode="auto">
          <a:xfrm>
            <a:off x="2305318" y="1996225"/>
            <a:ext cx="4314423" cy="231820"/>
          </a:xfrm>
          <a:prstGeom prst="rect">
            <a:avLst/>
          </a:prstGeom>
          <a:noFill/>
          <a:ln w="1270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CCFFCC">
            <a:alpha val="30196"/>
          </a:srgb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1022" y="2078556"/>
            <a:ext cx="8376082" cy="471086"/>
          </a:xfrm>
        </p:spPr>
        <p:txBody>
          <a:bodyPr/>
          <a:lstStyle/>
          <a:p>
            <a:pPr algn="ctr"/>
            <a:r>
              <a:rPr lang="ru-RU" sz="9600" dirty="0" smtClean="0"/>
              <a:t>Гиперссылки</a:t>
            </a:r>
            <a:endParaRPr lang="ru-RU" sz="9600"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60</a:t>
            </a:fld>
            <a:endParaRPr lang="ru-RU" altLang="ru-RU"/>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CCFFCC">
            <a:alpha val="30196"/>
          </a:srgbClr>
        </a:solidFill>
        <a:effectLst/>
      </p:bgPr>
    </p:bg>
    <p:spTree>
      <p:nvGrpSpPr>
        <p:cNvPr id="1" name=""/>
        <p:cNvGrpSpPr/>
        <p:nvPr/>
      </p:nvGrpSpPr>
      <p:grpSpPr>
        <a:xfrm>
          <a:off x="0" y="0"/>
          <a:ext cx="0" cy="0"/>
          <a:chOff x="0" y="0"/>
          <a:chExt cx="0" cy="0"/>
        </a:xfrm>
      </p:grpSpPr>
      <p:sp>
        <p:nvSpPr>
          <p:cNvPr id="41986" name="Заголовок 1"/>
          <p:cNvSpPr>
            <a:spLocks noGrp="1"/>
          </p:cNvSpPr>
          <p:nvPr>
            <p:ph type="title"/>
          </p:nvPr>
        </p:nvSpPr>
        <p:spPr>
          <a:xfrm>
            <a:off x="311150" y="301625"/>
            <a:ext cx="8375650" cy="471488"/>
          </a:xfrm>
        </p:spPr>
        <p:txBody>
          <a:bodyPr/>
          <a:lstStyle/>
          <a:p>
            <a:r>
              <a:rPr lang="ru-RU" altLang="ru-RU" dirty="0" smtClean="0"/>
              <a:t>Гиперссылки </a:t>
            </a:r>
            <a:r>
              <a:rPr lang="ru-RU" altLang="ru-RU" b="0" dirty="0" smtClean="0"/>
              <a:t>(локальные)</a:t>
            </a:r>
          </a:p>
        </p:txBody>
      </p:sp>
      <p:sp>
        <p:nvSpPr>
          <p:cNvPr id="41987"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B76A80C-326A-4609-A56C-B1F3F7D66975}" type="slidenum">
              <a:rPr lang="ru-RU" altLang="ru-RU" sz="1400" smtClean="0"/>
              <a:pPr>
                <a:spcBef>
                  <a:spcPct val="0"/>
                </a:spcBef>
                <a:buFontTx/>
                <a:buNone/>
              </a:pPr>
              <a:t>61</a:t>
            </a:fld>
            <a:endParaRPr lang="ru-RU" altLang="ru-RU" sz="1400" smtClean="0"/>
          </a:p>
        </p:txBody>
      </p:sp>
      <p:sp>
        <p:nvSpPr>
          <p:cNvPr id="41988"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03425" name="Text Box 1"/>
          <p:cNvSpPr txBox="1">
            <a:spLocks noChangeArrowheads="1"/>
          </p:cNvSpPr>
          <p:nvPr/>
        </p:nvSpPr>
        <p:spPr bwMode="auto">
          <a:xfrm>
            <a:off x="398463" y="1366838"/>
            <a:ext cx="8029575" cy="896937"/>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rIns="0"/>
          <a:lstStyle/>
          <a:p>
            <a:pPr>
              <a:defRPr/>
            </a:pPr>
            <a:r>
              <a:rPr lang="ru-RU" sz="2400" b="1" dirty="0">
                <a:latin typeface="Courier New" pitchFamily="49" charset="0"/>
                <a:ea typeface="Times New Roman" pitchFamily="18" charset="0"/>
                <a:cs typeface="Courier New" pitchFamily="49" charset="0"/>
              </a:rPr>
              <a:t>Переход на </a:t>
            </a:r>
          </a:p>
          <a:p>
            <a:pPr>
              <a:defRPr/>
            </a:pPr>
            <a:r>
              <a:rPr lang="ru-RU" sz="2400" b="1" dirty="0">
                <a:solidFill>
                  <a:srgbClr val="FF0000"/>
                </a:solidFill>
                <a:latin typeface="Courier New" pitchFamily="49" charset="0"/>
                <a:ea typeface="Times New Roman" pitchFamily="18" charset="0"/>
                <a:cs typeface="Courier New" pitchFamily="49" charset="0"/>
              </a:rPr>
              <a:t>&lt;</a:t>
            </a:r>
            <a:r>
              <a:rPr lang="en-US" sz="2400" b="1" dirty="0">
                <a:solidFill>
                  <a:srgbClr val="FF0000"/>
                </a:solidFill>
                <a:latin typeface="Courier New" pitchFamily="49" charset="0"/>
                <a:ea typeface="Times New Roman" pitchFamily="18" charset="0"/>
                <a:cs typeface="Courier New" pitchFamily="49" charset="0"/>
              </a:rPr>
              <a:t>a</a:t>
            </a:r>
            <a:r>
              <a:rPr lang="en-US" sz="2400" b="1" dirty="0">
                <a:latin typeface="Courier New" pitchFamily="49" charset="0"/>
                <a:ea typeface="Times New Roman" pitchFamily="18" charset="0"/>
                <a:cs typeface="Courier New" pitchFamily="49" charset="0"/>
              </a:rPr>
              <a:t> </a:t>
            </a:r>
            <a:r>
              <a:rPr lang="en-US" sz="2400" b="1" dirty="0" err="1">
                <a:solidFill>
                  <a:srgbClr val="0000FF"/>
                </a:solidFill>
                <a:latin typeface="Courier New" pitchFamily="49" charset="0"/>
                <a:ea typeface="Times New Roman" pitchFamily="18" charset="0"/>
                <a:cs typeface="Courier New" pitchFamily="49" charset="0"/>
              </a:rPr>
              <a:t>href</a:t>
            </a:r>
            <a:r>
              <a:rPr lang="ru-RU" sz="2400" b="1" dirty="0">
                <a:latin typeface="Courier New" pitchFamily="49" charset="0"/>
                <a:ea typeface="Times New Roman" pitchFamily="18" charset="0"/>
                <a:cs typeface="Courier New" pitchFamily="49" charset="0"/>
              </a:rPr>
              <a:t>=</a:t>
            </a:r>
            <a:r>
              <a:rPr lang="ru-RU" sz="2400" b="1" dirty="0">
                <a:solidFill>
                  <a:srgbClr val="008000"/>
                </a:solidFill>
                <a:latin typeface="Courier New" pitchFamily="49" charset="0"/>
                <a:ea typeface="Times New Roman" pitchFamily="18" charset="0"/>
                <a:cs typeface="Courier New" pitchFamily="49" charset="0"/>
              </a:rPr>
              <a:t>"</a:t>
            </a:r>
            <a:r>
              <a:rPr lang="en-US" sz="2400" b="1" dirty="0" err="1">
                <a:solidFill>
                  <a:srgbClr val="008000"/>
                </a:solidFill>
                <a:latin typeface="Courier New" pitchFamily="49" charset="0"/>
                <a:ea typeface="Times New Roman" pitchFamily="18" charset="0"/>
                <a:cs typeface="Courier New" pitchFamily="49" charset="0"/>
              </a:rPr>
              <a:t>newpage</a:t>
            </a:r>
            <a:r>
              <a:rPr lang="ru-RU" sz="2400" b="1" dirty="0">
                <a:solidFill>
                  <a:srgbClr val="008000"/>
                </a:solidFill>
                <a:latin typeface="Courier New" pitchFamily="49" charset="0"/>
                <a:ea typeface="Times New Roman" pitchFamily="18" charset="0"/>
                <a:cs typeface="Courier New" pitchFamily="49" charset="0"/>
              </a:rPr>
              <a:t>.</a:t>
            </a:r>
            <a:r>
              <a:rPr lang="en-US" sz="2400" b="1" dirty="0">
                <a:solidFill>
                  <a:srgbClr val="008000"/>
                </a:solidFill>
                <a:latin typeface="Courier New" pitchFamily="49" charset="0"/>
                <a:ea typeface="Times New Roman" pitchFamily="18" charset="0"/>
                <a:cs typeface="Courier New" pitchFamily="49" charset="0"/>
              </a:rPr>
              <a:t>html</a:t>
            </a:r>
            <a:r>
              <a:rPr lang="ru-RU" sz="2400" b="1" dirty="0">
                <a:solidFill>
                  <a:srgbClr val="008000"/>
                </a:solidFill>
                <a:latin typeface="Courier New" pitchFamily="49" charset="0"/>
                <a:ea typeface="Times New Roman" pitchFamily="18" charset="0"/>
                <a:cs typeface="Courier New" pitchFamily="49" charset="0"/>
              </a:rPr>
              <a:t>"</a:t>
            </a:r>
            <a:r>
              <a:rPr lang="ru-RU" sz="2400" b="1" dirty="0">
                <a:solidFill>
                  <a:srgbClr val="FF0000"/>
                </a:solidFill>
                <a:latin typeface="Courier New" pitchFamily="49" charset="0"/>
                <a:ea typeface="Times New Roman" pitchFamily="18" charset="0"/>
                <a:cs typeface="Courier New" pitchFamily="49" charset="0"/>
              </a:rPr>
              <a:t>&gt;</a:t>
            </a:r>
            <a:r>
              <a:rPr lang="ru-RU" sz="2400" b="1" dirty="0">
                <a:latin typeface="Courier New" pitchFamily="49" charset="0"/>
                <a:ea typeface="Times New Roman" pitchFamily="18" charset="0"/>
                <a:cs typeface="Courier New" pitchFamily="49" charset="0"/>
              </a:rPr>
              <a:t>новую страницу</a:t>
            </a:r>
            <a:r>
              <a:rPr lang="ru-RU" sz="2400" b="1" dirty="0">
                <a:solidFill>
                  <a:srgbClr val="FF0000"/>
                </a:solidFill>
                <a:latin typeface="Courier New" pitchFamily="49" charset="0"/>
                <a:ea typeface="Times New Roman" pitchFamily="18" charset="0"/>
                <a:cs typeface="Courier New" pitchFamily="49" charset="0"/>
              </a:rPr>
              <a:t>&lt;/</a:t>
            </a:r>
            <a:r>
              <a:rPr lang="en-US" sz="2400" b="1" dirty="0">
                <a:solidFill>
                  <a:srgbClr val="FF0000"/>
                </a:solidFill>
                <a:latin typeface="Courier New" pitchFamily="49" charset="0"/>
                <a:ea typeface="Times New Roman" pitchFamily="18" charset="0"/>
                <a:cs typeface="Courier New" pitchFamily="49" charset="0"/>
              </a:rPr>
              <a:t>a</a:t>
            </a:r>
            <a:r>
              <a:rPr lang="ru-RU" sz="2400" b="1" dirty="0">
                <a:solidFill>
                  <a:srgbClr val="FF0000"/>
                </a:solidFill>
                <a:latin typeface="Courier New" pitchFamily="49" charset="0"/>
                <a:ea typeface="Times New Roman" pitchFamily="18" charset="0"/>
                <a:cs typeface="Courier New" pitchFamily="49" charset="0"/>
              </a:rPr>
              <a:t>&gt;</a:t>
            </a:r>
            <a:r>
              <a:rPr lang="ru-RU" sz="2400" b="1" dirty="0">
                <a:latin typeface="Courier New" pitchFamily="49" charset="0"/>
                <a:ea typeface="Times New Roman" pitchFamily="18" charset="0"/>
                <a:cs typeface="Courier New" pitchFamily="49" charset="0"/>
              </a:rPr>
              <a:t>.</a:t>
            </a:r>
            <a:endParaRPr lang="ru-RU" sz="2400" dirty="0">
              <a:latin typeface="Courier New" pitchFamily="49" charset="0"/>
              <a:cs typeface="Courier New" pitchFamily="49" charset="0"/>
            </a:endParaRPr>
          </a:p>
        </p:txBody>
      </p:sp>
      <p:sp>
        <p:nvSpPr>
          <p:cNvPr id="6" name="AutoShape 7"/>
          <p:cNvSpPr>
            <a:spLocks noChangeArrowheads="1"/>
          </p:cNvSpPr>
          <p:nvPr/>
        </p:nvSpPr>
        <p:spPr bwMode="auto">
          <a:xfrm>
            <a:off x="392113" y="2624138"/>
            <a:ext cx="1265237" cy="755650"/>
          </a:xfrm>
          <a:prstGeom prst="wedgeRoundRectCallout">
            <a:avLst>
              <a:gd name="adj1" fmla="val -24683"/>
              <a:gd name="adj2" fmla="val -119479"/>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200" b="1" dirty="0">
                <a:solidFill>
                  <a:srgbClr val="333399"/>
                </a:solidFill>
                <a:latin typeface="Arial" charset="0"/>
                <a:cs typeface="+mn-cs"/>
              </a:rPr>
              <a:t>anchor</a:t>
            </a:r>
            <a:r>
              <a:rPr lang="en-US" sz="2200" i="1" dirty="0">
                <a:latin typeface="Arial" charset="0"/>
                <a:cs typeface="+mn-cs"/>
              </a:rPr>
              <a:t> </a:t>
            </a:r>
            <a:endParaRPr lang="ru-RU" sz="2200" i="1" dirty="0">
              <a:latin typeface="Arial" charset="0"/>
              <a:cs typeface="+mn-cs"/>
            </a:endParaRPr>
          </a:p>
          <a:p>
            <a:pPr algn="ctr" eaLnBrk="1" hangingPunct="1">
              <a:lnSpc>
                <a:spcPct val="80000"/>
              </a:lnSpc>
              <a:defRPr/>
            </a:pPr>
            <a:r>
              <a:rPr lang="en-US" sz="2200" dirty="0">
                <a:latin typeface="Arial" charset="0"/>
                <a:cs typeface="+mn-cs"/>
              </a:rPr>
              <a:t>(</a:t>
            </a:r>
            <a:r>
              <a:rPr lang="ru-RU" sz="2200" dirty="0">
                <a:latin typeface="Arial" charset="0"/>
                <a:cs typeface="+mn-cs"/>
              </a:rPr>
              <a:t>якорь) </a:t>
            </a:r>
          </a:p>
        </p:txBody>
      </p:sp>
      <p:sp>
        <p:nvSpPr>
          <p:cNvPr id="7" name="AutoShape 8"/>
          <p:cNvSpPr>
            <a:spLocks noChangeArrowheads="1"/>
          </p:cNvSpPr>
          <p:nvPr/>
        </p:nvSpPr>
        <p:spPr bwMode="auto">
          <a:xfrm>
            <a:off x="1763713" y="2624138"/>
            <a:ext cx="2481262" cy="755650"/>
          </a:xfrm>
          <a:prstGeom prst="wedgeRoundRectCallout">
            <a:avLst>
              <a:gd name="adj1" fmla="val -53789"/>
              <a:gd name="adj2" fmla="val -122257"/>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200" b="1" dirty="0">
                <a:solidFill>
                  <a:srgbClr val="333399"/>
                </a:solidFill>
                <a:latin typeface="Arial" charset="0"/>
                <a:cs typeface="+mn-cs"/>
              </a:rPr>
              <a:t>hyper reference</a:t>
            </a:r>
            <a:r>
              <a:rPr lang="en-US" sz="2200" i="1" dirty="0">
                <a:latin typeface="Arial" charset="0"/>
                <a:cs typeface="+mn-cs"/>
              </a:rPr>
              <a:t> (</a:t>
            </a:r>
            <a:r>
              <a:rPr lang="ru-RU" sz="2200" i="1" dirty="0">
                <a:latin typeface="Arial" charset="0"/>
                <a:cs typeface="+mn-cs"/>
              </a:rPr>
              <a:t>гиперссылка)</a:t>
            </a:r>
            <a:r>
              <a:rPr lang="ru-RU" sz="2200" dirty="0">
                <a:latin typeface="Arial" charset="0"/>
                <a:cs typeface="+mn-cs"/>
              </a:rPr>
              <a:t> </a:t>
            </a:r>
          </a:p>
        </p:txBody>
      </p:sp>
      <p:sp>
        <p:nvSpPr>
          <p:cNvPr id="8" name="Rectangle 5"/>
          <p:cNvSpPr>
            <a:spLocks noChangeArrowheads="1"/>
          </p:cNvSpPr>
          <p:nvPr/>
        </p:nvSpPr>
        <p:spPr bwMode="auto">
          <a:xfrm>
            <a:off x="379413" y="820738"/>
            <a:ext cx="48736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страница в том же каталоге:</a:t>
            </a:r>
            <a:endParaRPr lang="en-US" altLang="ru-RU" sz="2600" b="1"/>
          </a:p>
        </p:txBody>
      </p:sp>
      <p:pic>
        <p:nvPicPr>
          <p:cNvPr id="1034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1067" t="52599" r="1440" b="10460"/>
          <a:stretch>
            <a:fillRect/>
          </a:stretch>
        </p:blipFill>
        <p:spPr bwMode="auto">
          <a:xfrm>
            <a:off x="5124450" y="2462213"/>
            <a:ext cx="3313113"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10" name="Rectangle 5"/>
          <p:cNvSpPr>
            <a:spLocks noChangeArrowheads="1"/>
          </p:cNvSpPr>
          <p:nvPr/>
        </p:nvSpPr>
        <p:spPr bwMode="auto">
          <a:xfrm>
            <a:off x="379413" y="3409950"/>
            <a:ext cx="41973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во вложенном каталоге:</a:t>
            </a:r>
            <a:endParaRPr lang="en-US" altLang="ru-RU" sz="2600" b="1"/>
          </a:p>
        </p:txBody>
      </p:sp>
      <p:sp>
        <p:nvSpPr>
          <p:cNvPr id="41995"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03429" name="Text Box 5"/>
          <p:cNvSpPr txBox="1">
            <a:spLocks noChangeArrowheads="1"/>
          </p:cNvSpPr>
          <p:nvPr/>
        </p:nvSpPr>
        <p:spPr bwMode="auto">
          <a:xfrm>
            <a:off x="398463" y="3911600"/>
            <a:ext cx="7251700" cy="469900"/>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rIns="0"/>
          <a:lstStyle/>
          <a:p>
            <a:pPr>
              <a:defRPr/>
            </a:pPr>
            <a:r>
              <a:rPr lang="en-US" sz="2400" b="1" dirty="0">
                <a:latin typeface="Courier New" pitchFamily="49" charset="0"/>
                <a:ea typeface="Times New Roman" pitchFamily="18" charset="0"/>
                <a:cs typeface="Courier New" pitchFamily="49" charset="0"/>
              </a:rPr>
              <a:t>&lt;a href="</a:t>
            </a:r>
            <a:r>
              <a:rPr lang="en-US" sz="2400" b="1" dirty="0">
                <a:solidFill>
                  <a:srgbClr val="FF0000"/>
                </a:solidFill>
                <a:latin typeface="Courier New" pitchFamily="49" charset="0"/>
                <a:ea typeface="Times New Roman" pitchFamily="18" charset="0"/>
                <a:cs typeface="Courier New" pitchFamily="49" charset="0"/>
              </a:rPr>
              <a:t>news/</a:t>
            </a:r>
            <a:r>
              <a:rPr lang="en-US" sz="2400" b="1" dirty="0">
                <a:latin typeface="Courier New" pitchFamily="49" charset="0"/>
                <a:ea typeface="Times New Roman" pitchFamily="18" charset="0"/>
                <a:cs typeface="Courier New" pitchFamily="49" charset="0"/>
              </a:rPr>
              <a:t>info.htm"&gt;</a:t>
            </a:r>
            <a:r>
              <a:rPr lang="ru-RU" sz="2400" b="1" dirty="0">
                <a:latin typeface="Courier New" pitchFamily="49" charset="0"/>
                <a:ea typeface="Times New Roman" pitchFamily="18" charset="0"/>
                <a:cs typeface="Courier New" pitchFamily="49" charset="0"/>
              </a:rPr>
              <a:t>Информация</a:t>
            </a:r>
            <a:r>
              <a:rPr lang="en-US" sz="2400" b="1" dirty="0">
                <a:latin typeface="Courier New" pitchFamily="49" charset="0"/>
                <a:ea typeface="Times New Roman" pitchFamily="18" charset="0"/>
                <a:cs typeface="Courier New" pitchFamily="49" charset="0"/>
              </a:rPr>
              <a:t>&lt;/a&gt;.</a:t>
            </a:r>
          </a:p>
        </p:txBody>
      </p:sp>
      <p:sp>
        <p:nvSpPr>
          <p:cNvPr id="13" name="Rectangle 5"/>
          <p:cNvSpPr>
            <a:spLocks noChangeArrowheads="1"/>
          </p:cNvSpPr>
          <p:nvPr/>
        </p:nvSpPr>
        <p:spPr bwMode="auto">
          <a:xfrm>
            <a:off x="379413" y="4414838"/>
            <a:ext cx="45053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в родительском каталоге:</a:t>
            </a:r>
            <a:endParaRPr lang="en-US" altLang="ru-RU" sz="2600" b="1"/>
          </a:p>
        </p:txBody>
      </p:sp>
      <p:sp>
        <p:nvSpPr>
          <p:cNvPr id="14" name="Text Box 5"/>
          <p:cNvSpPr txBox="1">
            <a:spLocks noChangeArrowheads="1"/>
          </p:cNvSpPr>
          <p:nvPr/>
        </p:nvSpPr>
        <p:spPr bwMode="auto">
          <a:xfrm>
            <a:off x="398463" y="4916488"/>
            <a:ext cx="7251700" cy="469900"/>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rIns="0"/>
          <a:lstStyle/>
          <a:p>
            <a:pPr>
              <a:defRPr/>
            </a:pPr>
            <a:r>
              <a:rPr lang="en-US" sz="2400" b="1" dirty="0">
                <a:latin typeface="Courier New" pitchFamily="49" charset="0"/>
                <a:ea typeface="Times New Roman" pitchFamily="18" charset="0"/>
                <a:cs typeface="Courier New" pitchFamily="49" charset="0"/>
              </a:rPr>
              <a:t>&lt;a </a:t>
            </a:r>
            <a:r>
              <a:rPr lang="en-US" sz="2400" b="1" dirty="0" err="1">
                <a:latin typeface="Courier New" pitchFamily="49" charset="0"/>
                <a:ea typeface="Times New Roman" pitchFamily="18" charset="0"/>
                <a:cs typeface="Courier New" pitchFamily="49" charset="0"/>
              </a:rPr>
              <a:t>href</a:t>
            </a:r>
            <a:r>
              <a:rPr lang="en-US" sz="2400" b="1" dirty="0">
                <a:latin typeface="Courier New" pitchFamily="49" charset="0"/>
                <a:ea typeface="Times New Roman" pitchFamily="18" charset="0"/>
                <a:cs typeface="Courier New" pitchFamily="49" charset="0"/>
              </a:rPr>
              <a:t>="</a:t>
            </a:r>
            <a:r>
              <a:rPr lang="ru-RU" sz="2400" b="1" dirty="0">
                <a:solidFill>
                  <a:srgbClr val="FF0000"/>
                </a:solidFill>
                <a:latin typeface="Courier New" pitchFamily="49" charset="0"/>
                <a:ea typeface="Times New Roman" pitchFamily="18" charset="0"/>
                <a:cs typeface="Courier New" pitchFamily="49" charset="0"/>
              </a:rPr>
              <a:t>..</a:t>
            </a:r>
            <a:r>
              <a:rPr lang="en-US" sz="2400" b="1" dirty="0">
                <a:solidFill>
                  <a:srgbClr val="FF0000"/>
                </a:solidFill>
                <a:latin typeface="Courier New" pitchFamily="49" charset="0"/>
                <a:ea typeface="Times New Roman" pitchFamily="18" charset="0"/>
                <a:cs typeface="Courier New" pitchFamily="49" charset="0"/>
              </a:rPr>
              <a:t>/</a:t>
            </a:r>
            <a:r>
              <a:rPr lang="en-US" sz="2400" b="1" dirty="0">
                <a:latin typeface="Courier New" pitchFamily="49" charset="0"/>
                <a:ea typeface="Times New Roman" pitchFamily="18" charset="0"/>
                <a:cs typeface="Courier New" pitchFamily="49" charset="0"/>
              </a:rPr>
              <a:t>info.htm"&gt;</a:t>
            </a:r>
            <a:r>
              <a:rPr lang="ru-RU" sz="2400" b="1" dirty="0">
                <a:latin typeface="Courier New" pitchFamily="49" charset="0"/>
                <a:ea typeface="Times New Roman" pitchFamily="18" charset="0"/>
                <a:cs typeface="Courier New" pitchFamily="49" charset="0"/>
              </a:rPr>
              <a:t>Информация</a:t>
            </a:r>
            <a:r>
              <a:rPr lang="en-US" sz="2400" b="1" dirty="0">
                <a:latin typeface="Courier New" pitchFamily="49" charset="0"/>
                <a:ea typeface="Times New Roman" pitchFamily="18" charset="0"/>
                <a:cs typeface="Courier New" pitchFamily="49" charset="0"/>
              </a:rPr>
              <a:t>&lt;/a&gt;.</a:t>
            </a:r>
          </a:p>
        </p:txBody>
      </p:sp>
      <p:sp>
        <p:nvSpPr>
          <p:cNvPr id="15" name="Rectangle 5"/>
          <p:cNvSpPr>
            <a:spLocks noChangeArrowheads="1"/>
          </p:cNvSpPr>
          <p:nvPr/>
        </p:nvSpPr>
        <p:spPr bwMode="auto">
          <a:xfrm>
            <a:off x="379413" y="5375275"/>
            <a:ext cx="37242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в соседнем каталоге:</a:t>
            </a:r>
            <a:endParaRPr lang="en-US" altLang="ru-RU" sz="2600" b="1"/>
          </a:p>
        </p:txBody>
      </p:sp>
      <p:sp>
        <p:nvSpPr>
          <p:cNvPr id="16" name="Text Box 5"/>
          <p:cNvSpPr txBox="1">
            <a:spLocks noChangeArrowheads="1"/>
          </p:cNvSpPr>
          <p:nvPr/>
        </p:nvSpPr>
        <p:spPr bwMode="auto">
          <a:xfrm>
            <a:off x="398463" y="5875338"/>
            <a:ext cx="8148637" cy="471487"/>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rIns="0"/>
          <a:lstStyle/>
          <a:p>
            <a:pPr>
              <a:defRPr/>
            </a:pPr>
            <a:r>
              <a:rPr lang="en-US" sz="2400" b="1" dirty="0">
                <a:latin typeface="Courier New" pitchFamily="49" charset="0"/>
                <a:ea typeface="Times New Roman" pitchFamily="18" charset="0"/>
                <a:cs typeface="Courier New" pitchFamily="49" charset="0"/>
              </a:rPr>
              <a:t>&lt;a </a:t>
            </a:r>
            <a:r>
              <a:rPr lang="en-US" sz="2400" b="1" dirty="0" err="1">
                <a:latin typeface="Courier New" pitchFamily="49" charset="0"/>
                <a:ea typeface="Times New Roman" pitchFamily="18" charset="0"/>
                <a:cs typeface="Courier New" pitchFamily="49" charset="0"/>
              </a:rPr>
              <a:t>href</a:t>
            </a:r>
            <a:r>
              <a:rPr lang="en-US" sz="2400" b="1" dirty="0">
                <a:latin typeface="Courier New" pitchFamily="49" charset="0"/>
                <a:ea typeface="Times New Roman" pitchFamily="18" charset="0"/>
                <a:cs typeface="Courier New" pitchFamily="49" charset="0"/>
              </a:rPr>
              <a:t>="</a:t>
            </a:r>
            <a:r>
              <a:rPr lang="ru-RU" sz="2400" b="1" dirty="0">
                <a:solidFill>
                  <a:srgbClr val="FF0000"/>
                </a:solidFill>
                <a:latin typeface="Courier New" pitchFamily="49" charset="0"/>
                <a:ea typeface="Times New Roman" pitchFamily="18" charset="0"/>
                <a:cs typeface="Courier New" pitchFamily="49" charset="0"/>
              </a:rPr>
              <a:t>..</a:t>
            </a:r>
            <a:r>
              <a:rPr lang="en-US" sz="2400" b="1" dirty="0">
                <a:solidFill>
                  <a:srgbClr val="FF0000"/>
                </a:solidFill>
                <a:latin typeface="Courier New" pitchFamily="49" charset="0"/>
                <a:ea typeface="Times New Roman" pitchFamily="18" charset="0"/>
                <a:cs typeface="Courier New" pitchFamily="49" charset="0"/>
              </a:rPr>
              <a:t>/news/</a:t>
            </a:r>
            <a:r>
              <a:rPr lang="en-US" sz="2400" b="1" dirty="0">
                <a:latin typeface="Courier New" pitchFamily="49" charset="0"/>
                <a:ea typeface="Times New Roman" pitchFamily="18" charset="0"/>
                <a:cs typeface="Courier New" pitchFamily="49" charset="0"/>
              </a:rPr>
              <a:t>info.htm"&gt;</a:t>
            </a:r>
            <a:r>
              <a:rPr lang="ru-RU" sz="2400" b="1" dirty="0">
                <a:latin typeface="Courier New" pitchFamily="49" charset="0"/>
                <a:ea typeface="Times New Roman" pitchFamily="18" charset="0"/>
                <a:cs typeface="Courier New" pitchFamily="49" charset="0"/>
              </a:rPr>
              <a:t>Информация</a:t>
            </a:r>
            <a:r>
              <a:rPr lang="en-US" sz="2400" b="1" dirty="0">
                <a:latin typeface="Courier New" pitchFamily="49" charset="0"/>
                <a:ea typeface="Times New Roman" pitchFamily="18" charset="0"/>
                <a:cs typeface="Courier New" pitchFamily="49" charset="0"/>
              </a:rPr>
              <a:t>&lt;/a&gt;.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3425"/>
                                        </p:tgtEl>
                                        <p:attrNameLst>
                                          <p:attrName>style.visibility</p:attrName>
                                        </p:attrNameLst>
                                      </p:cBhvr>
                                      <p:to>
                                        <p:strVal val="visible"/>
                                      </p:to>
                                    </p:set>
                                    <p:animEffect transition="in" filter="dissolve">
                                      <p:cBhvr>
                                        <p:cTn id="10" dur="500"/>
                                        <p:tgtEl>
                                          <p:spTgt spid="103425"/>
                                        </p:tgtEl>
                                      </p:cBhvr>
                                    </p:animEffect>
                                  </p:childTnLst>
                                </p:cTn>
                              </p:par>
                              <p:par>
                                <p:cTn id="11" presetID="9" presetClass="entr" presetSubtype="0" fill="hold" nodeType="withEffect">
                                  <p:stCondLst>
                                    <p:cond delay="0"/>
                                  </p:stCondLst>
                                  <p:childTnLst>
                                    <p:set>
                                      <p:cBhvr>
                                        <p:cTn id="12" dur="1" fill="hold">
                                          <p:stCondLst>
                                            <p:cond delay="0"/>
                                          </p:stCondLst>
                                        </p:cTn>
                                        <p:tgtEl>
                                          <p:spTgt spid="103428"/>
                                        </p:tgtEl>
                                        <p:attrNameLst>
                                          <p:attrName>style.visibility</p:attrName>
                                        </p:attrNameLst>
                                      </p:cBhvr>
                                      <p:to>
                                        <p:strVal val="visible"/>
                                      </p:to>
                                    </p:set>
                                    <p:animEffect transition="in" filter="dissolve">
                                      <p:cBhvr>
                                        <p:cTn id="13" dur="500"/>
                                        <p:tgtEl>
                                          <p:spTgt spid="10342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3429"/>
                                        </p:tgtEl>
                                        <p:attrNameLst>
                                          <p:attrName>style.visibility</p:attrName>
                                        </p:attrNameLst>
                                      </p:cBhvr>
                                      <p:to>
                                        <p:strVal val="visible"/>
                                      </p:to>
                                    </p:set>
                                    <p:animEffect transition="in" filter="dissolve">
                                      <p:cBhvr>
                                        <p:cTn id="29" dur="500"/>
                                        <p:tgtEl>
                                          <p:spTgt spid="10342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5" grpId="0" animBg="1"/>
      <p:bldP spid="6" grpId="0" animBg="1"/>
      <p:bldP spid="7" grpId="0" animBg="1"/>
      <p:bldP spid="8" grpId="0"/>
      <p:bldP spid="10" grpId="0"/>
      <p:bldP spid="103429" grpId="0" animBg="1"/>
      <p:bldP spid="13" grpId="0"/>
      <p:bldP spid="14" grpId="0" animBg="1"/>
      <p:bldP spid="15" grpId="0"/>
      <p:bldP spid="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CCFFCC">
            <a:alpha val="30196"/>
          </a:srgbClr>
        </a:solidFill>
        <a:effectLst/>
      </p:bgPr>
    </p:bg>
    <p:spTree>
      <p:nvGrpSpPr>
        <p:cNvPr id="1" name=""/>
        <p:cNvGrpSpPr/>
        <p:nvPr/>
      </p:nvGrpSpPr>
      <p:grpSpPr>
        <a:xfrm>
          <a:off x="0" y="0"/>
          <a:ext cx="0" cy="0"/>
          <a:chOff x="0" y="0"/>
          <a:chExt cx="0" cy="0"/>
        </a:xfrm>
      </p:grpSpPr>
      <p:sp>
        <p:nvSpPr>
          <p:cNvPr id="43010" name="Заголовок 1"/>
          <p:cNvSpPr>
            <a:spLocks noGrp="1"/>
          </p:cNvSpPr>
          <p:nvPr>
            <p:ph type="title"/>
          </p:nvPr>
        </p:nvSpPr>
        <p:spPr>
          <a:xfrm>
            <a:off x="311150" y="301625"/>
            <a:ext cx="8375650" cy="471488"/>
          </a:xfrm>
        </p:spPr>
        <p:txBody>
          <a:bodyPr/>
          <a:lstStyle/>
          <a:p>
            <a:r>
              <a:rPr lang="ru-RU" altLang="ru-RU" smtClean="0"/>
              <a:t>Гиперссылки </a:t>
            </a:r>
            <a:r>
              <a:rPr lang="ru-RU" altLang="ru-RU" b="0" smtClean="0"/>
              <a:t>(внешние)</a:t>
            </a:r>
          </a:p>
        </p:txBody>
      </p:sp>
      <p:sp>
        <p:nvSpPr>
          <p:cNvPr id="43011"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A489FFA-416F-41A4-BFEB-09DAE37D7813}" type="slidenum">
              <a:rPr lang="ru-RU" altLang="ru-RU" sz="1400" smtClean="0"/>
              <a:pPr>
                <a:spcBef>
                  <a:spcPct val="0"/>
                </a:spcBef>
                <a:buFontTx/>
                <a:buNone/>
              </a:pPr>
              <a:t>62</a:t>
            </a:fld>
            <a:endParaRPr lang="ru-RU" altLang="ru-RU" sz="1400" smtClean="0"/>
          </a:p>
        </p:txBody>
      </p:sp>
      <p:sp>
        <p:nvSpPr>
          <p:cNvPr id="4" name="Text Box 1"/>
          <p:cNvSpPr txBox="1">
            <a:spLocks noChangeArrowheads="1"/>
          </p:cNvSpPr>
          <p:nvPr/>
        </p:nvSpPr>
        <p:spPr bwMode="auto">
          <a:xfrm>
            <a:off x="398463" y="1295400"/>
            <a:ext cx="8029575" cy="831850"/>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rIns="0"/>
          <a:lstStyle/>
          <a:p>
            <a:pPr>
              <a:defRPr/>
            </a:pPr>
            <a:r>
              <a:rPr lang="pt-BR" sz="2400" b="1" dirty="0">
                <a:latin typeface="Courier New" pitchFamily="49" charset="0"/>
                <a:ea typeface="Times New Roman" pitchFamily="18" charset="0"/>
                <a:cs typeface="Courier New" pitchFamily="49" charset="0"/>
              </a:rPr>
              <a:t>&lt;a href="</a:t>
            </a:r>
            <a:r>
              <a:rPr lang="pt-BR" sz="2400" b="1" dirty="0">
                <a:solidFill>
                  <a:srgbClr val="FF0000"/>
                </a:solidFill>
                <a:latin typeface="Courier New" pitchFamily="49" charset="0"/>
                <a:ea typeface="Times New Roman" pitchFamily="18" charset="0"/>
                <a:cs typeface="Courier New" pitchFamily="49" charset="0"/>
              </a:rPr>
              <a:t>http://</a:t>
            </a:r>
            <a:r>
              <a:rPr lang="pt-BR" sz="2400" b="1" dirty="0">
                <a:solidFill>
                  <a:srgbClr val="0000FF"/>
                </a:solidFill>
                <a:latin typeface="Courier New" pitchFamily="49" charset="0"/>
                <a:ea typeface="Times New Roman" pitchFamily="18" charset="0"/>
                <a:cs typeface="Courier New" pitchFamily="49" charset="0"/>
              </a:rPr>
              <a:t>example.net/news/info.htm</a:t>
            </a:r>
            <a:r>
              <a:rPr lang="pt-BR" sz="2400" b="1" dirty="0">
                <a:latin typeface="Courier New" pitchFamily="49" charset="0"/>
                <a:ea typeface="Times New Roman" pitchFamily="18" charset="0"/>
                <a:cs typeface="Courier New" pitchFamily="49" charset="0"/>
              </a:rPr>
              <a:t>"&gt;</a:t>
            </a:r>
          </a:p>
          <a:p>
            <a:pPr>
              <a:defRPr/>
            </a:pPr>
            <a:r>
              <a:rPr lang="pt-BR" sz="2400" b="1" dirty="0">
                <a:latin typeface="Courier New" pitchFamily="49" charset="0"/>
                <a:ea typeface="Times New Roman" pitchFamily="18" charset="0"/>
                <a:cs typeface="Courier New" pitchFamily="49" charset="0"/>
              </a:rPr>
              <a:t>Информация&lt;/a&gt;.</a:t>
            </a:r>
            <a:endParaRPr lang="ru-RU" sz="2400" dirty="0">
              <a:latin typeface="Courier New" pitchFamily="49" charset="0"/>
              <a:cs typeface="Courier New" pitchFamily="49" charset="0"/>
            </a:endParaRPr>
          </a:p>
        </p:txBody>
      </p:sp>
      <p:sp>
        <p:nvSpPr>
          <p:cNvPr id="5" name="Rectangle 5"/>
          <p:cNvSpPr>
            <a:spLocks noChangeArrowheads="1"/>
          </p:cNvSpPr>
          <p:nvPr/>
        </p:nvSpPr>
        <p:spPr bwMode="auto">
          <a:xfrm>
            <a:off x="379413" y="820738"/>
            <a:ext cx="1460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на </a:t>
            </a:r>
            <a:r>
              <a:rPr lang="en-US" altLang="ru-RU" sz="2600" b="1">
                <a:solidFill>
                  <a:schemeClr val="accent2"/>
                </a:solidFill>
              </a:rPr>
              <a:t>URL</a:t>
            </a:r>
            <a:r>
              <a:rPr lang="ru-RU" altLang="ru-RU" sz="2600" b="1">
                <a:solidFill>
                  <a:schemeClr val="accent2"/>
                </a:solidFill>
              </a:rPr>
              <a:t>:</a:t>
            </a:r>
            <a:endParaRPr lang="en-US" altLang="ru-RU" sz="2600" b="1"/>
          </a:p>
        </p:txBody>
      </p:sp>
      <p:sp>
        <p:nvSpPr>
          <p:cNvPr id="6" name="Rectangle 5"/>
          <p:cNvSpPr>
            <a:spLocks noChangeArrowheads="1"/>
          </p:cNvSpPr>
          <p:nvPr/>
        </p:nvSpPr>
        <p:spPr bwMode="auto">
          <a:xfrm>
            <a:off x="379413" y="2116138"/>
            <a:ext cx="48371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на главную страницу сайта:</a:t>
            </a:r>
            <a:endParaRPr lang="en-US" altLang="ru-RU" sz="2600" b="1"/>
          </a:p>
        </p:txBody>
      </p:sp>
      <p:sp>
        <p:nvSpPr>
          <p:cNvPr id="7" name="Text Box 1"/>
          <p:cNvSpPr txBox="1">
            <a:spLocks noChangeArrowheads="1"/>
          </p:cNvSpPr>
          <p:nvPr/>
        </p:nvSpPr>
        <p:spPr bwMode="auto">
          <a:xfrm>
            <a:off x="398463" y="2589213"/>
            <a:ext cx="8437562" cy="506412"/>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rIns="0"/>
          <a:lstStyle/>
          <a:p>
            <a:pPr>
              <a:defRPr/>
            </a:pPr>
            <a:r>
              <a:rPr lang="pt-BR" sz="2400" b="1" dirty="0">
                <a:latin typeface="Courier New" pitchFamily="49" charset="0"/>
                <a:ea typeface="Times New Roman" pitchFamily="18" charset="0"/>
                <a:cs typeface="Courier New" pitchFamily="49" charset="0"/>
              </a:rPr>
              <a:t>&lt;a href="</a:t>
            </a:r>
            <a:r>
              <a:rPr lang="pt-BR" sz="2400" b="1" dirty="0">
                <a:solidFill>
                  <a:srgbClr val="FF0000"/>
                </a:solidFill>
                <a:latin typeface="Courier New" pitchFamily="49" charset="0"/>
                <a:ea typeface="Times New Roman" pitchFamily="18" charset="0"/>
                <a:cs typeface="Courier New" pitchFamily="49" charset="0"/>
              </a:rPr>
              <a:t>http://</a:t>
            </a:r>
            <a:r>
              <a:rPr lang="pt-BR" sz="2400" b="1" dirty="0">
                <a:solidFill>
                  <a:srgbClr val="0000FF"/>
                </a:solidFill>
                <a:latin typeface="Courier New" pitchFamily="49" charset="0"/>
                <a:ea typeface="Times New Roman" pitchFamily="18" charset="0"/>
                <a:cs typeface="Courier New" pitchFamily="49" charset="0"/>
              </a:rPr>
              <a:t>example.net</a:t>
            </a:r>
            <a:r>
              <a:rPr lang="pt-BR" sz="2400" b="1" dirty="0">
                <a:latin typeface="Courier New" pitchFamily="49" charset="0"/>
                <a:ea typeface="Times New Roman" pitchFamily="18" charset="0"/>
                <a:cs typeface="Courier New" pitchFamily="49" charset="0"/>
              </a:rPr>
              <a:t>"&gt;Информация&lt;/a&gt;.</a:t>
            </a:r>
            <a:endParaRPr lang="ru-RU" sz="2400" dirty="0">
              <a:latin typeface="Courier New" pitchFamily="49" charset="0"/>
              <a:cs typeface="Courier New" pitchFamily="49" charset="0"/>
            </a:endParaRPr>
          </a:p>
        </p:txBody>
      </p:sp>
      <p:sp>
        <p:nvSpPr>
          <p:cNvPr id="8" name="Rectangle 5"/>
          <p:cNvSpPr>
            <a:spLocks noChangeArrowheads="1"/>
          </p:cNvSpPr>
          <p:nvPr/>
        </p:nvSpPr>
        <p:spPr bwMode="auto">
          <a:xfrm>
            <a:off x="379413" y="3121025"/>
            <a:ext cx="41783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для скачивания архива:</a:t>
            </a:r>
            <a:endParaRPr lang="en-US" altLang="ru-RU" sz="2600" b="1"/>
          </a:p>
        </p:txBody>
      </p:sp>
      <p:sp>
        <p:nvSpPr>
          <p:cNvPr id="9" name="Text Box 1"/>
          <p:cNvSpPr txBox="1">
            <a:spLocks noChangeArrowheads="1"/>
          </p:cNvSpPr>
          <p:nvPr/>
        </p:nvSpPr>
        <p:spPr bwMode="auto">
          <a:xfrm>
            <a:off x="398463" y="3594100"/>
            <a:ext cx="7205662" cy="833438"/>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rIns="0"/>
          <a:lstStyle/>
          <a:p>
            <a:pPr>
              <a:defRPr/>
            </a:pPr>
            <a:r>
              <a:rPr lang="pt-BR" sz="2400" b="1" dirty="0">
                <a:latin typeface="Courier New" pitchFamily="49" charset="0"/>
                <a:ea typeface="Times New Roman" pitchFamily="18" charset="0"/>
                <a:cs typeface="Courier New" pitchFamily="49" charset="0"/>
              </a:rPr>
              <a:t>&lt;a href="</a:t>
            </a:r>
            <a:r>
              <a:rPr lang="pt-BR" sz="2400" b="1" dirty="0">
                <a:solidFill>
                  <a:srgbClr val="FF0000"/>
                </a:solidFill>
                <a:latin typeface="Courier New" pitchFamily="49" charset="0"/>
                <a:ea typeface="Times New Roman" pitchFamily="18" charset="0"/>
                <a:cs typeface="Courier New" pitchFamily="49" charset="0"/>
              </a:rPr>
              <a:t>http://</a:t>
            </a:r>
            <a:r>
              <a:rPr lang="pt-BR" sz="2400" b="1" dirty="0">
                <a:solidFill>
                  <a:srgbClr val="0000FF"/>
                </a:solidFill>
                <a:latin typeface="Courier New" pitchFamily="49" charset="0"/>
                <a:ea typeface="Times New Roman" pitchFamily="18" charset="0"/>
                <a:cs typeface="Courier New" pitchFamily="49" charset="0"/>
              </a:rPr>
              <a:t>example.net</a:t>
            </a:r>
            <a:r>
              <a:rPr lang="en-US" sz="2400" b="1" dirty="0">
                <a:solidFill>
                  <a:srgbClr val="0000FF"/>
                </a:solidFill>
                <a:latin typeface="Courier New" pitchFamily="49" charset="0"/>
                <a:ea typeface="Times New Roman" pitchFamily="18" charset="0"/>
                <a:cs typeface="Courier New" pitchFamily="49" charset="0"/>
              </a:rPr>
              <a:t>/game.zip</a:t>
            </a:r>
            <a:r>
              <a:rPr lang="pt-BR" sz="2400" b="1" dirty="0">
                <a:latin typeface="Courier New" pitchFamily="49" charset="0"/>
                <a:ea typeface="Times New Roman" pitchFamily="18" charset="0"/>
                <a:cs typeface="Courier New" pitchFamily="49" charset="0"/>
              </a:rPr>
              <a:t>"&gt;</a:t>
            </a:r>
            <a:endParaRPr lang="ru-RU" sz="2400" b="1" dirty="0">
              <a:latin typeface="Courier New" pitchFamily="49" charset="0"/>
              <a:ea typeface="Times New Roman" pitchFamily="18" charset="0"/>
              <a:cs typeface="Courier New" pitchFamily="49" charset="0"/>
            </a:endParaRPr>
          </a:p>
          <a:p>
            <a:pPr>
              <a:defRPr/>
            </a:pPr>
            <a:r>
              <a:rPr lang="ru-RU" sz="2400" b="1" dirty="0">
                <a:latin typeface="Courier New" pitchFamily="49" charset="0"/>
                <a:ea typeface="Times New Roman" pitchFamily="18" charset="0"/>
                <a:cs typeface="Courier New" pitchFamily="49" charset="0"/>
              </a:rPr>
              <a:t>Скачать</a:t>
            </a:r>
            <a:r>
              <a:rPr lang="pt-BR" sz="2400" b="1" dirty="0">
                <a:latin typeface="Courier New" pitchFamily="49" charset="0"/>
                <a:ea typeface="Times New Roman" pitchFamily="18" charset="0"/>
                <a:cs typeface="Courier New" pitchFamily="49" charset="0"/>
              </a:rPr>
              <a:t>&lt;/a&gt;.</a:t>
            </a:r>
            <a:endParaRPr lang="ru-RU" sz="2400" dirty="0">
              <a:latin typeface="Courier New" pitchFamily="49" charset="0"/>
              <a:cs typeface="Courier New" pitchFamily="49" charset="0"/>
            </a:endParaRPr>
          </a:p>
        </p:txBody>
      </p:sp>
      <p:sp>
        <p:nvSpPr>
          <p:cNvPr id="10" name="Rectangle 5"/>
          <p:cNvSpPr>
            <a:spLocks noChangeArrowheads="1"/>
          </p:cNvSpPr>
          <p:nvPr/>
        </p:nvSpPr>
        <p:spPr bwMode="auto">
          <a:xfrm>
            <a:off x="379413" y="4441825"/>
            <a:ext cx="6138862"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для запуска почтовой программы:</a:t>
            </a:r>
            <a:endParaRPr lang="en-US" altLang="ru-RU" sz="2600" b="1"/>
          </a:p>
        </p:txBody>
      </p:sp>
      <p:sp>
        <p:nvSpPr>
          <p:cNvPr id="11" name="Text Box 1"/>
          <p:cNvSpPr txBox="1">
            <a:spLocks noChangeArrowheads="1"/>
          </p:cNvSpPr>
          <p:nvPr/>
        </p:nvSpPr>
        <p:spPr bwMode="auto">
          <a:xfrm>
            <a:off x="398463" y="4916488"/>
            <a:ext cx="6048375" cy="831850"/>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rIns="0"/>
          <a:lstStyle/>
          <a:p>
            <a:pPr>
              <a:defRPr/>
            </a:pPr>
            <a:r>
              <a:rPr lang="pt-BR" sz="2400" b="1" dirty="0">
                <a:latin typeface="Courier New" pitchFamily="49" charset="0"/>
                <a:ea typeface="Times New Roman" pitchFamily="18" charset="0"/>
                <a:cs typeface="Courier New" pitchFamily="49" charset="0"/>
              </a:rPr>
              <a:t>&lt;a href="</a:t>
            </a:r>
            <a:r>
              <a:rPr lang="pt-BR" sz="2400" b="1" dirty="0">
                <a:solidFill>
                  <a:srgbClr val="FF0000"/>
                </a:solidFill>
                <a:latin typeface="Courier New" pitchFamily="49" charset="0"/>
                <a:ea typeface="Times New Roman" pitchFamily="18" charset="0"/>
                <a:cs typeface="Courier New" pitchFamily="49" charset="0"/>
              </a:rPr>
              <a:t>mailto:</a:t>
            </a:r>
            <a:r>
              <a:rPr lang="pt-BR" sz="2400" b="1" dirty="0">
                <a:solidFill>
                  <a:srgbClr val="0000FF"/>
                </a:solidFill>
                <a:latin typeface="Courier New" pitchFamily="49" charset="0"/>
                <a:ea typeface="Times New Roman" pitchFamily="18" charset="0"/>
                <a:cs typeface="Courier New" pitchFamily="49" charset="0"/>
              </a:rPr>
              <a:t>vasya@mail.ru</a:t>
            </a:r>
            <a:r>
              <a:rPr lang="pt-BR" sz="2400" b="1" dirty="0">
                <a:latin typeface="Courier New" pitchFamily="49" charset="0"/>
                <a:ea typeface="Times New Roman" pitchFamily="18" charset="0"/>
                <a:cs typeface="Courier New" pitchFamily="49" charset="0"/>
              </a:rPr>
              <a:t>"&gt;</a:t>
            </a:r>
            <a:r>
              <a:rPr lang="ru-RU" sz="2400" b="1" dirty="0">
                <a:latin typeface="Courier New" pitchFamily="49" charset="0"/>
                <a:ea typeface="Times New Roman" pitchFamily="18" charset="0"/>
                <a:cs typeface="Courier New" pitchFamily="49" charset="0"/>
              </a:rPr>
              <a:t/>
            </a:r>
            <a:br>
              <a:rPr lang="ru-RU" sz="2400" b="1" dirty="0">
                <a:latin typeface="Courier New" pitchFamily="49" charset="0"/>
                <a:ea typeface="Times New Roman" pitchFamily="18" charset="0"/>
                <a:cs typeface="Courier New" pitchFamily="49" charset="0"/>
              </a:rPr>
            </a:br>
            <a:r>
              <a:rPr lang="pt-BR" sz="2400" b="1" dirty="0">
                <a:latin typeface="Courier New" pitchFamily="49" charset="0"/>
                <a:ea typeface="Times New Roman" pitchFamily="18" charset="0"/>
                <a:cs typeface="Courier New" pitchFamily="49" charset="0"/>
              </a:rPr>
              <a:t>Напишите мне!&lt;/a&gt;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p:bldP spid="9" grpId="0" animBg="1"/>
      <p:bldP spid="10" grpId="0"/>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CCFFCC">
            <a:alpha val="30196"/>
          </a:srgbClr>
        </a:solidFill>
        <a:effectLst/>
      </p:bgPr>
    </p:bg>
    <p:spTree>
      <p:nvGrpSpPr>
        <p:cNvPr id="1" name=""/>
        <p:cNvGrpSpPr/>
        <p:nvPr/>
      </p:nvGrpSpPr>
      <p:grpSpPr>
        <a:xfrm>
          <a:off x="0" y="0"/>
          <a:ext cx="0" cy="0"/>
          <a:chOff x="0" y="0"/>
          <a:chExt cx="0" cy="0"/>
        </a:xfrm>
      </p:grpSpPr>
      <p:sp>
        <p:nvSpPr>
          <p:cNvPr id="44034" name="Заголовок 1"/>
          <p:cNvSpPr>
            <a:spLocks noGrp="1"/>
          </p:cNvSpPr>
          <p:nvPr>
            <p:ph type="title"/>
          </p:nvPr>
        </p:nvSpPr>
        <p:spPr>
          <a:xfrm>
            <a:off x="311150" y="301625"/>
            <a:ext cx="8375650" cy="471488"/>
          </a:xfrm>
        </p:spPr>
        <p:txBody>
          <a:bodyPr/>
          <a:lstStyle/>
          <a:p>
            <a:r>
              <a:rPr lang="ru-RU" altLang="ru-RU" smtClean="0"/>
              <a:t>Как записать гиперссылки от </a:t>
            </a:r>
            <a:r>
              <a:rPr lang="en-US" altLang="ru-RU" smtClean="0">
                <a:solidFill>
                  <a:srgbClr val="0000FF"/>
                </a:solidFill>
                <a:latin typeface="Courier New" panose="02070309020205020404" pitchFamily="49" charset="0"/>
                <a:cs typeface="Courier New" panose="02070309020205020404" pitchFamily="49" charset="0"/>
              </a:rPr>
              <a:t>show.htm</a:t>
            </a:r>
            <a:r>
              <a:rPr lang="ru-RU" altLang="ru-RU" smtClean="0"/>
              <a:t>?</a:t>
            </a:r>
          </a:p>
        </p:txBody>
      </p:sp>
      <p:sp>
        <p:nvSpPr>
          <p:cNvPr id="44035"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C0F4D9D-F2D4-403B-8B59-1928C00E946C}" type="slidenum">
              <a:rPr lang="ru-RU" altLang="ru-RU" sz="1400" smtClean="0"/>
              <a:pPr>
                <a:spcBef>
                  <a:spcPct val="0"/>
                </a:spcBef>
                <a:buFontTx/>
                <a:buNone/>
              </a:pPr>
              <a:t>63</a:t>
            </a:fld>
            <a:endParaRPr lang="ru-RU" altLang="ru-RU" sz="1400" smtClean="0"/>
          </a:p>
        </p:txBody>
      </p:sp>
      <p:grpSp>
        <p:nvGrpSpPr>
          <p:cNvPr id="44036" name="Group 2"/>
          <p:cNvGrpSpPr>
            <a:grpSpLocks noChangeAspect="1"/>
          </p:cNvGrpSpPr>
          <p:nvPr/>
        </p:nvGrpSpPr>
        <p:grpSpPr bwMode="auto">
          <a:xfrm>
            <a:off x="438150" y="901700"/>
            <a:ext cx="4181475" cy="5408613"/>
            <a:chOff x="3273" y="9105"/>
            <a:chExt cx="2762" cy="3570"/>
          </a:xfrm>
        </p:grpSpPr>
        <p:sp>
          <p:nvSpPr>
            <p:cNvPr id="44037" name="AutoShape 3"/>
            <p:cNvSpPr>
              <a:spLocks noChangeAspect="1" noChangeArrowheads="1"/>
            </p:cNvSpPr>
            <p:nvPr/>
          </p:nvSpPr>
          <p:spPr bwMode="auto">
            <a:xfrm>
              <a:off x="3273" y="9105"/>
              <a:ext cx="2762" cy="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4400"/>
            </a:p>
          </p:txBody>
        </p:sp>
        <p:sp>
          <p:nvSpPr>
            <p:cNvPr id="44038" name="Freeform 4"/>
            <p:cNvSpPr>
              <a:spLocks/>
            </p:cNvSpPr>
            <p:nvPr/>
          </p:nvSpPr>
          <p:spPr bwMode="auto">
            <a:xfrm>
              <a:off x="3403" y="9310"/>
              <a:ext cx="302" cy="226"/>
            </a:xfrm>
            <a:custGeom>
              <a:avLst/>
              <a:gdLst>
                <a:gd name="T0" fmla="*/ 0 w 302"/>
                <a:gd name="T1" fmla="*/ 0 h 226"/>
                <a:gd name="T2" fmla="*/ 0 w 302"/>
                <a:gd name="T3" fmla="*/ 226 h 226"/>
                <a:gd name="T4" fmla="*/ 302 w 302"/>
                <a:gd name="T5" fmla="*/ 226 h 226"/>
                <a:gd name="T6" fmla="*/ 0 60000 65536"/>
                <a:gd name="T7" fmla="*/ 0 60000 65536"/>
                <a:gd name="T8" fmla="*/ 0 60000 65536"/>
                <a:gd name="T9" fmla="*/ 0 w 302"/>
                <a:gd name="T10" fmla="*/ 0 h 226"/>
                <a:gd name="T11" fmla="*/ 302 w 302"/>
                <a:gd name="T12" fmla="*/ 226 h 226"/>
              </a:gdLst>
              <a:ahLst/>
              <a:cxnLst>
                <a:cxn ang="T6">
                  <a:pos x="T0" y="T1"/>
                </a:cxn>
                <a:cxn ang="T7">
                  <a:pos x="T2" y="T3"/>
                </a:cxn>
                <a:cxn ang="T8">
                  <a:pos x="T4" y="T5"/>
                </a:cxn>
              </a:cxnLst>
              <a:rect l="T9" t="T10" r="T11" b="T12"/>
              <a:pathLst>
                <a:path w="302" h="226">
                  <a:moveTo>
                    <a:pt x="0" y="0"/>
                  </a:moveTo>
                  <a:lnTo>
                    <a:pt x="0" y="226"/>
                  </a:lnTo>
                  <a:lnTo>
                    <a:pt x="302" y="226"/>
                  </a:lnTo>
                </a:path>
              </a:pathLst>
            </a:custGeom>
            <a:noFill/>
            <a:ln w="127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ru-RU"/>
            </a:p>
          </p:txBody>
        </p:sp>
        <p:grpSp>
          <p:nvGrpSpPr>
            <p:cNvPr id="44039" name="Group 5"/>
            <p:cNvGrpSpPr>
              <a:grpSpLocks/>
            </p:cNvGrpSpPr>
            <p:nvPr/>
          </p:nvGrpSpPr>
          <p:grpSpPr bwMode="auto">
            <a:xfrm>
              <a:off x="3295" y="9105"/>
              <a:ext cx="1103" cy="222"/>
              <a:chOff x="3295" y="9105"/>
              <a:chExt cx="1103" cy="222"/>
            </a:xfrm>
          </p:grpSpPr>
          <p:grpSp>
            <p:nvGrpSpPr>
              <p:cNvPr id="44138" name="Group 6"/>
              <p:cNvGrpSpPr>
                <a:grpSpLocks/>
              </p:cNvGrpSpPr>
              <p:nvPr/>
            </p:nvGrpSpPr>
            <p:grpSpPr bwMode="auto">
              <a:xfrm>
                <a:off x="3295" y="9125"/>
                <a:ext cx="248" cy="183"/>
                <a:chOff x="5053" y="9007"/>
                <a:chExt cx="2093" cy="1542"/>
              </a:xfrm>
            </p:grpSpPr>
            <p:sp>
              <p:nvSpPr>
                <p:cNvPr id="44140" name="Freeform 7"/>
                <p:cNvSpPr>
                  <a:spLocks/>
                </p:cNvSpPr>
                <p:nvPr/>
              </p:nvSpPr>
              <p:spPr bwMode="auto">
                <a:xfrm>
                  <a:off x="5053" y="9007"/>
                  <a:ext cx="1791" cy="1542"/>
                </a:xfrm>
                <a:custGeom>
                  <a:avLst/>
                  <a:gdLst>
                    <a:gd name="T0" fmla="*/ 7 w 1791"/>
                    <a:gd name="T1" fmla="*/ 1537 h 1542"/>
                    <a:gd name="T2" fmla="*/ 0 w 1791"/>
                    <a:gd name="T3" fmla="*/ 113 h 1542"/>
                    <a:gd name="T4" fmla="*/ 81 w 1791"/>
                    <a:gd name="T5" fmla="*/ 11 h 1542"/>
                    <a:gd name="T6" fmla="*/ 697 w 1791"/>
                    <a:gd name="T7" fmla="*/ 15 h 1542"/>
                    <a:gd name="T8" fmla="*/ 735 w 1791"/>
                    <a:gd name="T9" fmla="*/ 166 h 1542"/>
                    <a:gd name="T10" fmla="*/ 1780 w 1791"/>
                    <a:gd name="T11" fmla="*/ 166 h 1542"/>
                    <a:gd name="T12" fmla="*/ 1791 w 1791"/>
                    <a:gd name="T13" fmla="*/ 1542 h 1542"/>
                    <a:gd name="T14" fmla="*/ 7 w 1791"/>
                    <a:gd name="T15" fmla="*/ 1537 h 1542"/>
                    <a:gd name="T16" fmla="*/ 0 60000 65536"/>
                    <a:gd name="T17" fmla="*/ 0 60000 65536"/>
                    <a:gd name="T18" fmla="*/ 0 60000 65536"/>
                    <a:gd name="T19" fmla="*/ 0 60000 65536"/>
                    <a:gd name="T20" fmla="*/ 0 60000 65536"/>
                    <a:gd name="T21" fmla="*/ 0 60000 65536"/>
                    <a:gd name="T22" fmla="*/ 0 60000 65536"/>
                    <a:gd name="T23" fmla="*/ 0 60000 65536"/>
                    <a:gd name="T24" fmla="*/ 0 w 1791"/>
                    <a:gd name="T25" fmla="*/ 0 h 1542"/>
                    <a:gd name="T26" fmla="*/ 1791 w 1791"/>
                    <a:gd name="T27" fmla="*/ 1542 h 15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91" h="1542">
                      <a:moveTo>
                        <a:pt x="7" y="1537"/>
                      </a:moveTo>
                      <a:cubicBezTo>
                        <a:pt x="11" y="938"/>
                        <a:pt x="0" y="846"/>
                        <a:pt x="0" y="113"/>
                      </a:cubicBezTo>
                      <a:cubicBezTo>
                        <a:pt x="6" y="0"/>
                        <a:pt x="81" y="11"/>
                        <a:pt x="81" y="11"/>
                      </a:cubicBezTo>
                      <a:lnTo>
                        <a:pt x="697" y="15"/>
                      </a:lnTo>
                      <a:lnTo>
                        <a:pt x="735" y="166"/>
                      </a:lnTo>
                      <a:lnTo>
                        <a:pt x="1780" y="166"/>
                      </a:lnTo>
                      <a:lnTo>
                        <a:pt x="1791" y="1542"/>
                      </a:lnTo>
                      <a:cubicBezTo>
                        <a:pt x="1791" y="1542"/>
                        <a:pt x="7" y="1537"/>
                        <a:pt x="7" y="1537"/>
                      </a:cubicBezTo>
                      <a:close/>
                    </a:path>
                  </a:pathLst>
                </a:custGeom>
                <a:gradFill rotWithShape="1">
                  <a:gsLst>
                    <a:gs pos="0">
                      <a:srgbClr val="FFCC00"/>
                    </a:gs>
                    <a:gs pos="100000">
                      <a:srgbClr val="FFFF99"/>
                    </a:gs>
                  </a:gsLst>
                  <a:lin ang="5400000" scaled="1"/>
                </a:gradFill>
                <a:ln w="12700">
                  <a:solidFill>
                    <a:srgbClr val="C98703"/>
                  </a:solidFill>
                  <a:round/>
                  <a:headEnd/>
                  <a:tailEnd/>
                </a:ln>
              </p:spPr>
              <p:txBody>
                <a:bodyPr lIns="0" tIns="0" rIns="0" bIns="0"/>
                <a:lstStyle/>
                <a:p>
                  <a:endParaRPr lang="ru-RU"/>
                </a:p>
              </p:txBody>
            </p:sp>
            <p:sp>
              <p:nvSpPr>
                <p:cNvPr id="44141" name="Freeform 8"/>
                <p:cNvSpPr>
                  <a:spLocks/>
                </p:cNvSpPr>
                <p:nvPr/>
              </p:nvSpPr>
              <p:spPr bwMode="auto">
                <a:xfrm>
                  <a:off x="5060" y="9493"/>
                  <a:ext cx="2086" cy="1056"/>
                </a:xfrm>
                <a:custGeom>
                  <a:avLst/>
                  <a:gdLst>
                    <a:gd name="T0" fmla="*/ 0 w 2086"/>
                    <a:gd name="T1" fmla="*/ 1035 h 1056"/>
                    <a:gd name="T2" fmla="*/ 296 w 2086"/>
                    <a:gd name="T3" fmla="*/ 232 h 1056"/>
                    <a:gd name="T4" fmla="*/ 803 w 2086"/>
                    <a:gd name="T5" fmla="*/ 232 h 1056"/>
                    <a:gd name="T6" fmla="*/ 1019 w 2086"/>
                    <a:gd name="T7" fmla="*/ 0 h 1056"/>
                    <a:gd name="T8" fmla="*/ 1989 w 2086"/>
                    <a:gd name="T9" fmla="*/ 0 h 1056"/>
                    <a:gd name="T10" fmla="*/ 2081 w 2086"/>
                    <a:gd name="T11" fmla="*/ 114 h 1056"/>
                    <a:gd name="T12" fmla="*/ 1779 w 2086"/>
                    <a:gd name="T13" fmla="*/ 1056 h 1056"/>
                    <a:gd name="T14" fmla="*/ 43 w 2086"/>
                    <a:gd name="T15" fmla="*/ 1051 h 1056"/>
                    <a:gd name="T16" fmla="*/ 0 w 2086"/>
                    <a:gd name="T17" fmla="*/ 1035 h 10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86"/>
                    <a:gd name="T28" fmla="*/ 0 h 1056"/>
                    <a:gd name="T29" fmla="*/ 2086 w 2086"/>
                    <a:gd name="T30" fmla="*/ 1056 h 10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86" h="1056">
                      <a:moveTo>
                        <a:pt x="0" y="1035"/>
                      </a:moveTo>
                      <a:lnTo>
                        <a:pt x="296" y="232"/>
                      </a:lnTo>
                      <a:lnTo>
                        <a:pt x="803" y="232"/>
                      </a:lnTo>
                      <a:lnTo>
                        <a:pt x="1019" y="0"/>
                      </a:lnTo>
                      <a:lnTo>
                        <a:pt x="1989" y="0"/>
                      </a:lnTo>
                      <a:cubicBezTo>
                        <a:pt x="1989" y="0"/>
                        <a:pt x="2086" y="15"/>
                        <a:pt x="2081" y="114"/>
                      </a:cubicBezTo>
                      <a:cubicBezTo>
                        <a:pt x="1930" y="585"/>
                        <a:pt x="1779" y="1056"/>
                        <a:pt x="1779" y="1056"/>
                      </a:cubicBezTo>
                      <a:lnTo>
                        <a:pt x="43" y="1051"/>
                      </a:lnTo>
                      <a:lnTo>
                        <a:pt x="0" y="1035"/>
                      </a:lnTo>
                      <a:close/>
                    </a:path>
                  </a:pathLst>
                </a:custGeom>
                <a:gradFill rotWithShape="1">
                  <a:gsLst>
                    <a:gs pos="0">
                      <a:srgbClr val="FFCC00"/>
                    </a:gs>
                    <a:gs pos="100000">
                      <a:srgbClr val="FFFF99"/>
                    </a:gs>
                  </a:gsLst>
                  <a:lin ang="5400000" scaled="1"/>
                </a:gradFill>
                <a:ln w="12700">
                  <a:solidFill>
                    <a:srgbClr val="C98703"/>
                  </a:solidFill>
                  <a:round/>
                  <a:headEnd/>
                  <a:tailEnd/>
                </a:ln>
              </p:spPr>
              <p:txBody>
                <a:bodyPr lIns="0" tIns="0" rIns="0" bIns="0"/>
                <a:lstStyle/>
                <a:p>
                  <a:endParaRPr lang="ru-RU"/>
                </a:p>
              </p:txBody>
            </p:sp>
          </p:grpSp>
          <p:sp>
            <p:nvSpPr>
              <p:cNvPr id="44139" name="Rectangle 9"/>
              <p:cNvSpPr>
                <a:spLocks noChangeArrowheads="1"/>
              </p:cNvSpPr>
              <p:nvPr/>
            </p:nvSpPr>
            <p:spPr bwMode="auto">
              <a:xfrm>
                <a:off x="3593" y="9105"/>
                <a:ext cx="80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spcAft>
                    <a:spcPts val="1000"/>
                  </a:spcAft>
                  <a:buFontTx/>
                  <a:buNone/>
                </a:pPr>
                <a:r>
                  <a:rPr lang="ru-RU" altLang="ru-RU" sz="2000" b="1">
                    <a:latin typeface="Courier New" panose="02070309020205020404" pitchFamily="49" charset="0"/>
                  </a:rPr>
                  <a:t>main</a:t>
                </a:r>
                <a:endParaRPr lang="ru-RU" altLang="ru-RU" sz="4400"/>
              </a:p>
            </p:txBody>
          </p:sp>
        </p:grpSp>
        <p:sp>
          <p:nvSpPr>
            <p:cNvPr id="44040" name="Freeform 10"/>
            <p:cNvSpPr>
              <a:spLocks/>
            </p:cNvSpPr>
            <p:nvPr/>
          </p:nvSpPr>
          <p:spPr bwMode="auto">
            <a:xfrm>
              <a:off x="3403" y="9557"/>
              <a:ext cx="302" cy="282"/>
            </a:xfrm>
            <a:custGeom>
              <a:avLst/>
              <a:gdLst>
                <a:gd name="T0" fmla="*/ 0 w 302"/>
                <a:gd name="T1" fmla="*/ 0 h 226"/>
                <a:gd name="T2" fmla="*/ 0 w 302"/>
                <a:gd name="T3" fmla="*/ 4017 h 226"/>
                <a:gd name="T4" fmla="*/ 302 w 302"/>
                <a:gd name="T5" fmla="*/ 4017 h 226"/>
                <a:gd name="T6" fmla="*/ 0 60000 65536"/>
                <a:gd name="T7" fmla="*/ 0 60000 65536"/>
                <a:gd name="T8" fmla="*/ 0 60000 65536"/>
                <a:gd name="T9" fmla="*/ 0 w 302"/>
                <a:gd name="T10" fmla="*/ 0 h 226"/>
                <a:gd name="T11" fmla="*/ 302 w 302"/>
                <a:gd name="T12" fmla="*/ 226 h 226"/>
              </a:gdLst>
              <a:ahLst/>
              <a:cxnLst>
                <a:cxn ang="T6">
                  <a:pos x="T0" y="T1"/>
                </a:cxn>
                <a:cxn ang="T7">
                  <a:pos x="T2" y="T3"/>
                </a:cxn>
                <a:cxn ang="T8">
                  <a:pos x="T4" y="T5"/>
                </a:cxn>
              </a:cxnLst>
              <a:rect l="T9" t="T10" r="T11" b="T12"/>
              <a:pathLst>
                <a:path w="302" h="226">
                  <a:moveTo>
                    <a:pt x="0" y="0"/>
                  </a:moveTo>
                  <a:lnTo>
                    <a:pt x="0" y="226"/>
                  </a:lnTo>
                  <a:lnTo>
                    <a:pt x="302" y="226"/>
                  </a:lnTo>
                </a:path>
              </a:pathLst>
            </a:custGeom>
            <a:noFill/>
            <a:ln w="127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ru-RU"/>
            </a:p>
          </p:txBody>
        </p:sp>
        <p:grpSp>
          <p:nvGrpSpPr>
            <p:cNvPr id="44041" name="Group 11"/>
            <p:cNvGrpSpPr>
              <a:grpSpLocks/>
            </p:cNvGrpSpPr>
            <p:nvPr/>
          </p:nvGrpSpPr>
          <p:grpSpPr bwMode="auto">
            <a:xfrm>
              <a:off x="3726" y="9411"/>
              <a:ext cx="1458" cy="222"/>
              <a:chOff x="3726" y="9411"/>
              <a:chExt cx="1458" cy="222"/>
            </a:xfrm>
          </p:grpSpPr>
          <p:grpSp>
            <p:nvGrpSpPr>
              <p:cNvPr id="44131" name="Group 12"/>
              <p:cNvGrpSpPr>
                <a:grpSpLocks/>
              </p:cNvGrpSpPr>
              <p:nvPr/>
            </p:nvGrpSpPr>
            <p:grpSpPr bwMode="auto">
              <a:xfrm>
                <a:off x="3726" y="9423"/>
                <a:ext cx="168" cy="209"/>
                <a:chOff x="3726" y="9423"/>
                <a:chExt cx="168" cy="209"/>
              </a:xfrm>
            </p:grpSpPr>
            <p:sp>
              <p:nvSpPr>
                <p:cNvPr id="44133" name="Freeform 13"/>
                <p:cNvSpPr>
                  <a:spLocks/>
                </p:cNvSpPr>
                <p:nvPr/>
              </p:nvSpPr>
              <p:spPr bwMode="auto">
                <a:xfrm>
                  <a:off x="3726" y="9423"/>
                  <a:ext cx="168" cy="209"/>
                </a:xfrm>
                <a:custGeom>
                  <a:avLst/>
                  <a:gdLst>
                    <a:gd name="T0" fmla="*/ 0 w 239"/>
                    <a:gd name="T1" fmla="*/ 9 h 272"/>
                    <a:gd name="T2" fmla="*/ 0 w 239"/>
                    <a:gd name="T3" fmla="*/ 0 h 272"/>
                    <a:gd name="T4" fmla="*/ 2 w 239"/>
                    <a:gd name="T5" fmla="*/ 0 h 272"/>
                    <a:gd name="T6" fmla="*/ 3 w 239"/>
                    <a:gd name="T7" fmla="*/ 2 h 272"/>
                    <a:gd name="T8" fmla="*/ 3 w 239"/>
                    <a:gd name="T9" fmla="*/ 9 h 272"/>
                    <a:gd name="T10" fmla="*/ 0 w 239"/>
                    <a:gd name="T11" fmla="*/ 9 h 272"/>
                    <a:gd name="T12" fmla="*/ 0 60000 65536"/>
                    <a:gd name="T13" fmla="*/ 0 60000 65536"/>
                    <a:gd name="T14" fmla="*/ 0 60000 65536"/>
                    <a:gd name="T15" fmla="*/ 0 60000 65536"/>
                    <a:gd name="T16" fmla="*/ 0 60000 65536"/>
                    <a:gd name="T17" fmla="*/ 0 60000 65536"/>
                    <a:gd name="T18" fmla="*/ 0 w 239"/>
                    <a:gd name="T19" fmla="*/ 0 h 272"/>
                    <a:gd name="T20" fmla="*/ 239 w 239"/>
                    <a:gd name="T21" fmla="*/ 272 h 272"/>
                  </a:gdLst>
                  <a:ahLst/>
                  <a:cxnLst>
                    <a:cxn ang="T12">
                      <a:pos x="T0" y="T1"/>
                    </a:cxn>
                    <a:cxn ang="T13">
                      <a:pos x="T2" y="T3"/>
                    </a:cxn>
                    <a:cxn ang="T14">
                      <a:pos x="T4" y="T5"/>
                    </a:cxn>
                    <a:cxn ang="T15">
                      <a:pos x="T6" y="T7"/>
                    </a:cxn>
                    <a:cxn ang="T16">
                      <a:pos x="T8" y="T9"/>
                    </a:cxn>
                    <a:cxn ang="T17">
                      <a:pos x="T10" y="T11"/>
                    </a:cxn>
                  </a:cxnLst>
                  <a:rect l="T18" t="T19" r="T20" b="T21"/>
                  <a:pathLst>
                    <a:path w="239" h="272">
                      <a:moveTo>
                        <a:pt x="0" y="272"/>
                      </a:moveTo>
                      <a:lnTo>
                        <a:pt x="0" y="0"/>
                      </a:lnTo>
                      <a:lnTo>
                        <a:pt x="184" y="0"/>
                      </a:lnTo>
                      <a:lnTo>
                        <a:pt x="239" y="55"/>
                      </a:lnTo>
                      <a:lnTo>
                        <a:pt x="239" y="272"/>
                      </a:lnTo>
                      <a:lnTo>
                        <a:pt x="0" y="272"/>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ru-RU"/>
                </a:p>
              </p:txBody>
            </p:sp>
            <p:sp>
              <p:nvSpPr>
                <p:cNvPr id="44134" name="Line 14"/>
                <p:cNvSpPr>
                  <a:spLocks noChangeShapeType="1"/>
                </p:cNvSpPr>
                <p:nvPr/>
              </p:nvSpPr>
              <p:spPr bwMode="auto">
                <a:xfrm>
                  <a:off x="3756" y="9471"/>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sp>
              <p:nvSpPr>
                <p:cNvPr id="44135" name="Line 15"/>
                <p:cNvSpPr>
                  <a:spLocks noChangeShapeType="1"/>
                </p:cNvSpPr>
                <p:nvPr/>
              </p:nvSpPr>
              <p:spPr bwMode="auto">
                <a:xfrm>
                  <a:off x="3756" y="9510"/>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sp>
              <p:nvSpPr>
                <p:cNvPr id="44136" name="Line 16"/>
                <p:cNvSpPr>
                  <a:spLocks noChangeShapeType="1"/>
                </p:cNvSpPr>
                <p:nvPr/>
              </p:nvSpPr>
              <p:spPr bwMode="auto">
                <a:xfrm>
                  <a:off x="3756" y="9549"/>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sp>
              <p:nvSpPr>
                <p:cNvPr id="44137" name="Line 17"/>
                <p:cNvSpPr>
                  <a:spLocks noChangeShapeType="1"/>
                </p:cNvSpPr>
                <p:nvPr/>
              </p:nvSpPr>
              <p:spPr bwMode="auto">
                <a:xfrm>
                  <a:off x="3756" y="9588"/>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grpSp>
          <p:sp>
            <p:nvSpPr>
              <p:cNvPr id="44132" name="Rectangle 18"/>
              <p:cNvSpPr>
                <a:spLocks noChangeArrowheads="1"/>
              </p:cNvSpPr>
              <p:nvPr/>
            </p:nvSpPr>
            <p:spPr bwMode="auto">
              <a:xfrm>
                <a:off x="3949" y="9411"/>
                <a:ext cx="123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spcAft>
                    <a:spcPts val="1000"/>
                  </a:spcAft>
                  <a:buFontTx/>
                  <a:buNone/>
                </a:pPr>
                <a:r>
                  <a:rPr lang="ru-RU" altLang="ru-RU" sz="2000" b="1">
                    <a:latin typeface="Courier New" panose="02070309020205020404" pitchFamily="49" charset="0"/>
                  </a:rPr>
                  <a:t>index.htm</a:t>
                </a:r>
                <a:endParaRPr lang="ru-RU" altLang="ru-RU" sz="4400"/>
              </a:p>
            </p:txBody>
          </p:sp>
        </p:grpSp>
        <p:sp>
          <p:nvSpPr>
            <p:cNvPr id="44042" name="Freeform 19"/>
            <p:cNvSpPr>
              <a:spLocks/>
            </p:cNvSpPr>
            <p:nvPr/>
          </p:nvSpPr>
          <p:spPr bwMode="auto">
            <a:xfrm>
              <a:off x="3402" y="9872"/>
              <a:ext cx="302" cy="1762"/>
            </a:xfrm>
            <a:custGeom>
              <a:avLst/>
              <a:gdLst>
                <a:gd name="T0" fmla="*/ 0 w 302"/>
                <a:gd name="T1" fmla="*/ 0 h 226"/>
                <a:gd name="T2" fmla="*/ 0 w 302"/>
                <a:gd name="T3" fmla="*/ 2147483646 h 226"/>
                <a:gd name="T4" fmla="*/ 302 w 302"/>
                <a:gd name="T5" fmla="*/ 2147483646 h 226"/>
                <a:gd name="T6" fmla="*/ 0 60000 65536"/>
                <a:gd name="T7" fmla="*/ 0 60000 65536"/>
                <a:gd name="T8" fmla="*/ 0 60000 65536"/>
                <a:gd name="T9" fmla="*/ 0 w 302"/>
                <a:gd name="T10" fmla="*/ 0 h 226"/>
                <a:gd name="T11" fmla="*/ 302 w 302"/>
                <a:gd name="T12" fmla="*/ 226 h 226"/>
              </a:gdLst>
              <a:ahLst/>
              <a:cxnLst>
                <a:cxn ang="T6">
                  <a:pos x="T0" y="T1"/>
                </a:cxn>
                <a:cxn ang="T7">
                  <a:pos x="T2" y="T3"/>
                </a:cxn>
                <a:cxn ang="T8">
                  <a:pos x="T4" y="T5"/>
                </a:cxn>
              </a:cxnLst>
              <a:rect l="T9" t="T10" r="T11" b="T12"/>
              <a:pathLst>
                <a:path w="302" h="226">
                  <a:moveTo>
                    <a:pt x="0" y="0"/>
                  </a:moveTo>
                  <a:lnTo>
                    <a:pt x="0" y="226"/>
                  </a:lnTo>
                  <a:lnTo>
                    <a:pt x="302" y="226"/>
                  </a:lnTo>
                </a:path>
              </a:pathLst>
            </a:custGeom>
            <a:noFill/>
            <a:ln w="127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ru-RU"/>
            </a:p>
          </p:txBody>
        </p:sp>
        <p:sp>
          <p:nvSpPr>
            <p:cNvPr id="44043" name="Freeform 20"/>
            <p:cNvSpPr>
              <a:spLocks/>
            </p:cNvSpPr>
            <p:nvPr/>
          </p:nvSpPr>
          <p:spPr bwMode="auto">
            <a:xfrm>
              <a:off x="3831" y="10192"/>
              <a:ext cx="302" cy="282"/>
            </a:xfrm>
            <a:custGeom>
              <a:avLst/>
              <a:gdLst>
                <a:gd name="T0" fmla="*/ 0 w 302"/>
                <a:gd name="T1" fmla="*/ 0 h 226"/>
                <a:gd name="T2" fmla="*/ 0 w 302"/>
                <a:gd name="T3" fmla="*/ 4017 h 226"/>
                <a:gd name="T4" fmla="*/ 302 w 302"/>
                <a:gd name="T5" fmla="*/ 4017 h 226"/>
                <a:gd name="T6" fmla="*/ 0 60000 65536"/>
                <a:gd name="T7" fmla="*/ 0 60000 65536"/>
                <a:gd name="T8" fmla="*/ 0 60000 65536"/>
                <a:gd name="T9" fmla="*/ 0 w 302"/>
                <a:gd name="T10" fmla="*/ 0 h 226"/>
                <a:gd name="T11" fmla="*/ 302 w 302"/>
                <a:gd name="T12" fmla="*/ 226 h 226"/>
              </a:gdLst>
              <a:ahLst/>
              <a:cxnLst>
                <a:cxn ang="T6">
                  <a:pos x="T0" y="T1"/>
                </a:cxn>
                <a:cxn ang="T7">
                  <a:pos x="T2" y="T3"/>
                </a:cxn>
                <a:cxn ang="T8">
                  <a:pos x="T4" y="T5"/>
                </a:cxn>
              </a:cxnLst>
              <a:rect l="T9" t="T10" r="T11" b="T12"/>
              <a:pathLst>
                <a:path w="302" h="226">
                  <a:moveTo>
                    <a:pt x="0" y="0"/>
                  </a:moveTo>
                  <a:lnTo>
                    <a:pt x="0" y="226"/>
                  </a:lnTo>
                  <a:lnTo>
                    <a:pt x="302" y="226"/>
                  </a:lnTo>
                </a:path>
              </a:pathLst>
            </a:custGeom>
            <a:noFill/>
            <a:ln w="127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ru-RU"/>
            </a:p>
          </p:txBody>
        </p:sp>
        <p:grpSp>
          <p:nvGrpSpPr>
            <p:cNvPr id="44044" name="Group 21"/>
            <p:cNvGrpSpPr>
              <a:grpSpLocks/>
            </p:cNvGrpSpPr>
            <p:nvPr/>
          </p:nvGrpSpPr>
          <p:grpSpPr bwMode="auto">
            <a:xfrm>
              <a:off x="3788" y="10435"/>
              <a:ext cx="86" cy="86"/>
              <a:chOff x="5486" y="9472"/>
              <a:chExt cx="253" cy="253"/>
            </a:xfrm>
          </p:grpSpPr>
          <p:sp>
            <p:nvSpPr>
              <p:cNvPr id="44129" name="Rectangle 22"/>
              <p:cNvSpPr>
                <a:spLocks noChangeArrowheads="1"/>
              </p:cNvSpPr>
              <p:nvPr/>
            </p:nvSpPr>
            <p:spPr bwMode="auto">
              <a:xfrm>
                <a:off x="5486" y="9472"/>
                <a:ext cx="253" cy="253"/>
              </a:xfrm>
              <a:prstGeom prst="rect">
                <a:avLst/>
              </a:prstGeom>
              <a:solidFill>
                <a:srgbClr val="FFFFFF"/>
              </a:solidFill>
              <a:ln w="6350" algn="ctr">
                <a:solidFill>
                  <a:srgbClr val="000000"/>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4400"/>
              </a:p>
            </p:txBody>
          </p:sp>
          <p:sp>
            <p:nvSpPr>
              <p:cNvPr id="44130" name="Line 23"/>
              <p:cNvSpPr>
                <a:spLocks noChangeShapeType="1"/>
              </p:cNvSpPr>
              <p:nvPr/>
            </p:nvSpPr>
            <p:spPr bwMode="auto">
              <a:xfrm>
                <a:off x="5538" y="9599"/>
                <a:ext cx="15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grpSp>
        <p:grpSp>
          <p:nvGrpSpPr>
            <p:cNvPr id="44045" name="Group 24"/>
            <p:cNvGrpSpPr>
              <a:grpSpLocks/>
            </p:cNvGrpSpPr>
            <p:nvPr/>
          </p:nvGrpSpPr>
          <p:grpSpPr bwMode="auto">
            <a:xfrm>
              <a:off x="4168" y="10057"/>
              <a:ext cx="1458" cy="222"/>
              <a:chOff x="3726" y="9411"/>
              <a:chExt cx="1458" cy="222"/>
            </a:xfrm>
          </p:grpSpPr>
          <p:grpSp>
            <p:nvGrpSpPr>
              <p:cNvPr id="44122" name="Group 25"/>
              <p:cNvGrpSpPr>
                <a:grpSpLocks/>
              </p:cNvGrpSpPr>
              <p:nvPr/>
            </p:nvGrpSpPr>
            <p:grpSpPr bwMode="auto">
              <a:xfrm>
                <a:off x="3726" y="9423"/>
                <a:ext cx="168" cy="209"/>
                <a:chOff x="3726" y="9423"/>
                <a:chExt cx="168" cy="209"/>
              </a:xfrm>
            </p:grpSpPr>
            <p:sp>
              <p:nvSpPr>
                <p:cNvPr id="44124" name="Freeform 26"/>
                <p:cNvSpPr>
                  <a:spLocks/>
                </p:cNvSpPr>
                <p:nvPr/>
              </p:nvSpPr>
              <p:spPr bwMode="auto">
                <a:xfrm>
                  <a:off x="3726" y="9423"/>
                  <a:ext cx="168" cy="209"/>
                </a:xfrm>
                <a:custGeom>
                  <a:avLst/>
                  <a:gdLst>
                    <a:gd name="T0" fmla="*/ 0 w 239"/>
                    <a:gd name="T1" fmla="*/ 9 h 272"/>
                    <a:gd name="T2" fmla="*/ 0 w 239"/>
                    <a:gd name="T3" fmla="*/ 0 h 272"/>
                    <a:gd name="T4" fmla="*/ 2 w 239"/>
                    <a:gd name="T5" fmla="*/ 0 h 272"/>
                    <a:gd name="T6" fmla="*/ 3 w 239"/>
                    <a:gd name="T7" fmla="*/ 2 h 272"/>
                    <a:gd name="T8" fmla="*/ 3 w 239"/>
                    <a:gd name="T9" fmla="*/ 9 h 272"/>
                    <a:gd name="T10" fmla="*/ 0 w 239"/>
                    <a:gd name="T11" fmla="*/ 9 h 272"/>
                    <a:gd name="T12" fmla="*/ 0 60000 65536"/>
                    <a:gd name="T13" fmla="*/ 0 60000 65536"/>
                    <a:gd name="T14" fmla="*/ 0 60000 65536"/>
                    <a:gd name="T15" fmla="*/ 0 60000 65536"/>
                    <a:gd name="T16" fmla="*/ 0 60000 65536"/>
                    <a:gd name="T17" fmla="*/ 0 60000 65536"/>
                    <a:gd name="T18" fmla="*/ 0 w 239"/>
                    <a:gd name="T19" fmla="*/ 0 h 272"/>
                    <a:gd name="T20" fmla="*/ 239 w 239"/>
                    <a:gd name="T21" fmla="*/ 272 h 272"/>
                  </a:gdLst>
                  <a:ahLst/>
                  <a:cxnLst>
                    <a:cxn ang="T12">
                      <a:pos x="T0" y="T1"/>
                    </a:cxn>
                    <a:cxn ang="T13">
                      <a:pos x="T2" y="T3"/>
                    </a:cxn>
                    <a:cxn ang="T14">
                      <a:pos x="T4" y="T5"/>
                    </a:cxn>
                    <a:cxn ang="T15">
                      <a:pos x="T6" y="T7"/>
                    </a:cxn>
                    <a:cxn ang="T16">
                      <a:pos x="T8" y="T9"/>
                    </a:cxn>
                    <a:cxn ang="T17">
                      <a:pos x="T10" y="T11"/>
                    </a:cxn>
                  </a:cxnLst>
                  <a:rect l="T18" t="T19" r="T20" b="T21"/>
                  <a:pathLst>
                    <a:path w="239" h="272">
                      <a:moveTo>
                        <a:pt x="0" y="272"/>
                      </a:moveTo>
                      <a:lnTo>
                        <a:pt x="0" y="0"/>
                      </a:lnTo>
                      <a:lnTo>
                        <a:pt x="184" y="0"/>
                      </a:lnTo>
                      <a:lnTo>
                        <a:pt x="239" y="55"/>
                      </a:lnTo>
                      <a:lnTo>
                        <a:pt x="239" y="272"/>
                      </a:lnTo>
                      <a:lnTo>
                        <a:pt x="0" y="272"/>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ru-RU"/>
                </a:p>
              </p:txBody>
            </p:sp>
            <p:sp>
              <p:nvSpPr>
                <p:cNvPr id="44125" name="Line 27"/>
                <p:cNvSpPr>
                  <a:spLocks noChangeShapeType="1"/>
                </p:cNvSpPr>
                <p:nvPr/>
              </p:nvSpPr>
              <p:spPr bwMode="auto">
                <a:xfrm>
                  <a:off x="3756" y="9471"/>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sp>
              <p:nvSpPr>
                <p:cNvPr id="44126" name="Line 28"/>
                <p:cNvSpPr>
                  <a:spLocks noChangeShapeType="1"/>
                </p:cNvSpPr>
                <p:nvPr/>
              </p:nvSpPr>
              <p:spPr bwMode="auto">
                <a:xfrm>
                  <a:off x="3756" y="9510"/>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sp>
              <p:nvSpPr>
                <p:cNvPr id="44127" name="Line 29"/>
                <p:cNvSpPr>
                  <a:spLocks noChangeShapeType="1"/>
                </p:cNvSpPr>
                <p:nvPr/>
              </p:nvSpPr>
              <p:spPr bwMode="auto">
                <a:xfrm>
                  <a:off x="3756" y="9549"/>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sp>
              <p:nvSpPr>
                <p:cNvPr id="44128" name="Line 30"/>
                <p:cNvSpPr>
                  <a:spLocks noChangeShapeType="1"/>
                </p:cNvSpPr>
                <p:nvPr/>
              </p:nvSpPr>
              <p:spPr bwMode="auto">
                <a:xfrm>
                  <a:off x="3756" y="9588"/>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grpSp>
          <p:sp>
            <p:nvSpPr>
              <p:cNvPr id="44123" name="Rectangle 31"/>
              <p:cNvSpPr>
                <a:spLocks noChangeArrowheads="1"/>
              </p:cNvSpPr>
              <p:nvPr/>
            </p:nvSpPr>
            <p:spPr bwMode="auto">
              <a:xfrm>
                <a:off x="3949" y="9411"/>
                <a:ext cx="123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spcAft>
                    <a:spcPts val="1000"/>
                  </a:spcAft>
                  <a:buFontTx/>
                  <a:buNone/>
                </a:pPr>
                <a:r>
                  <a:rPr lang="ru-RU" altLang="ru-RU" sz="2000" b="1">
                    <a:latin typeface="Courier New" panose="02070309020205020404" pitchFamily="49" charset="0"/>
                  </a:rPr>
                  <a:t>goods.htm</a:t>
                </a:r>
                <a:endParaRPr lang="ru-RU" altLang="ru-RU" sz="4400"/>
              </a:p>
            </p:txBody>
          </p:sp>
        </p:grpSp>
        <p:sp>
          <p:nvSpPr>
            <p:cNvPr id="44046" name="Freeform 32"/>
            <p:cNvSpPr>
              <a:spLocks/>
            </p:cNvSpPr>
            <p:nvPr/>
          </p:nvSpPr>
          <p:spPr bwMode="auto">
            <a:xfrm>
              <a:off x="3833" y="9955"/>
              <a:ext cx="302" cy="226"/>
            </a:xfrm>
            <a:custGeom>
              <a:avLst/>
              <a:gdLst>
                <a:gd name="T0" fmla="*/ 0 w 302"/>
                <a:gd name="T1" fmla="*/ 0 h 226"/>
                <a:gd name="T2" fmla="*/ 0 w 302"/>
                <a:gd name="T3" fmla="*/ 226 h 226"/>
                <a:gd name="T4" fmla="*/ 302 w 302"/>
                <a:gd name="T5" fmla="*/ 226 h 226"/>
                <a:gd name="T6" fmla="*/ 0 60000 65536"/>
                <a:gd name="T7" fmla="*/ 0 60000 65536"/>
                <a:gd name="T8" fmla="*/ 0 60000 65536"/>
                <a:gd name="T9" fmla="*/ 0 w 302"/>
                <a:gd name="T10" fmla="*/ 0 h 226"/>
                <a:gd name="T11" fmla="*/ 302 w 302"/>
                <a:gd name="T12" fmla="*/ 226 h 226"/>
              </a:gdLst>
              <a:ahLst/>
              <a:cxnLst>
                <a:cxn ang="T6">
                  <a:pos x="T0" y="T1"/>
                </a:cxn>
                <a:cxn ang="T7">
                  <a:pos x="T2" y="T3"/>
                </a:cxn>
                <a:cxn ang="T8">
                  <a:pos x="T4" y="T5"/>
                </a:cxn>
              </a:cxnLst>
              <a:rect l="T9" t="T10" r="T11" b="T12"/>
              <a:pathLst>
                <a:path w="302" h="226">
                  <a:moveTo>
                    <a:pt x="0" y="0"/>
                  </a:moveTo>
                  <a:lnTo>
                    <a:pt x="0" y="226"/>
                  </a:lnTo>
                  <a:lnTo>
                    <a:pt x="302" y="226"/>
                  </a:lnTo>
                </a:path>
              </a:pathLst>
            </a:custGeom>
            <a:noFill/>
            <a:ln w="127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ru-RU"/>
            </a:p>
          </p:txBody>
        </p:sp>
        <p:grpSp>
          <p:nvGrpSpPr>
            <p:cNvPr id="44047" name="Group 33"/>
            <p:cNvGrpSpPr>
              <a:grpSpLocks/>
            </p:cNvGrpSpPr>
            <p:nvPr/>
          </p:nvGrpSpPr>
          <p:grpSpPr bwMode="auto">
            <a:xfrm>
              <a:off x="3716" y="9731"/>
              <a:ext cx="1103" cy="222"/>
              <a:chOff x="3295" y="9105"/>
              <a:chExt cx="1103" cy="222"/>
            </a:xfrm>
          </p:grpSpPr>
          <p:grpSp>
            <p:nvGrpSpPr>
              <p:cNvPr id="44118" name="Group 34"/>
              <p:cNvGrpSpPr>
                <a:grpSpLocks/>
              </p:cNvGrpSpPr>
              <p:nvPr/>
            </p:nvGrpSpPr>
            <p:grpSpPr bwMode="auto">
              <a:xfrm>
                <a:off x="3295" y="9125"/>
                <a:ext cx="248" cy="183"/>
                <a:chOff x="5053" y="9007"/>
                <a:chExt cx="2093" cy="1542"/>
              </a:xfrm>
            </p:grpSpPr>
            <p:sp>
              <p:nvSpPr>
                <p:cNvPr id="44120" name="Freeform 35"/>
                <p:cNvSpPr>
                  <a:spLocks/>
                </p:cNvSpPr>
                <p:nvPr/>
              </p:nvSpPr>
              <p:spPr bwMode="auto">
                <a:xfrm>
                  <a:off x="5053" y="9007"/>
                  <a:ext cx="1791" cy="1542"/>
                </a:xfrm>
                <a:custGeom>
                  <a:avLst/>
                  <a:gdLst>
                    <a:gd name="T0" fmla="*/ 7 w 1791"/>
                    <a:gd name="T1" fmla="*/ 1537 h 1542"/>
                    <a:gd name="T2" fmla="*/ 0 w 1791"/>
                    <a:gd name="T3" fmla="*/ 113 h 1542"/>
                    <a:gd name="T4" fmla="*/ 81 w 1791"/>
                    <a:gd name="T5" fmla="*/ 11 h 1542"/>
                    <a:gd name="T6" fmla="*/ 697 w 1791"/>
                    <a:gd name="T7" fmla="*/ 15 h 1542"/>
                    <a:gd name="T8" fmla="*/ 735 w 1791"/>
                    <a:gd name="T9" fmla="*/ 166 h 1542"/>
                    <a:gd name="T10" fmla="*/ 1780 w 1791"/>
                    <a:gd name="T11" fmla="*/ 166 h 1542"/>
                    <a:gd name="T12" fmla="*/ 1791 w 1791"/>
                    <a:gd name="T13" fmla="*/ 1542 h 1542"/>
                    <a:gd name="T14" fmla="*/ 7 w 1791"/>
                    <a:gd name="T15" fmla="*/ 1537 h 1542"/>
                    <a:gd name="T16" fmla="*/ 0 60000 65536"/>
                    <a:gd name="T17" fmla="*/ 0 60000 65536"/>
                    <a:gd name="T18" fmla="*/ 0 60000 65536"/>
                    <a:gd name="T19" fmla="*/ 0 60000 65536"/>
                    <a:gd name="T20" fmla="*/ 0 60000 65536"/>
                    <a:gd name="T21" fmla="*/ 0 60000 65536"/>
                    <a:gd name="T22" fmla="*/ 0 60000 65536"/>
                    <a:gd name="T23" fmla="*/ 0 60000 65536"/>
                    <a:gd name="T24" fmla="*/ 0 w 1791"/>
                    <a:gd name="T25" fmla="*/ 0 h 1542"/>
                    <a:gd name="T26" fmla="*/ 1791 w 1791"/>
                    <a:gd name="T27" fmla="*/ 1542 h 15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91" h="1542">
                      <a:moveTo>
                        <a:pt x="7" y="1537"/>
                      </a:moveTo>
                      <a:cubicBezTo>
                        <a:pt x="11" y="938"/>
                        <a:pt x="0" y="846"/>
                        <a:pt x="0" y="113"/>
                      </a:cubicBezTo>
                      <a:cubicBezTo>
                        <a:pt x="6" y="0"/>
                        <a:pt x="81" y="11"/>
                        <a:pt x="81" y="11"/>
                      </a:cubicBezTo>
                      <a:lnTo>
                        <a:pt x="697" y="15"/>
                      </a:lnTo>
                      <a:lnTo>
                        <a:pt x="735" y="166"/>
                      </a:lnTo>
                      <a:lnTo>
                        <a:pt x="1780" y="166"/>
                      </a:lnTo>
                      <a:lnTo>
                        <a:pt x="1791" y="1542"/>
                      </a:lnTo>
                      <a:cubicBezTo>
                        <a:pt x="1791" y="1542"/>
                        <a:pt x="7" y="1537"/>
                        <a:pt x="7" y="1537"/>
                      </a:cubicBezTo>
                      <a:close/>
                    </a:path>
                  </a:pathLst>
                </a:custGeom>
                <a:gradFill rotWithShape="1">
                  <a:gsLst>
                    <a:gs pos="0">
                      <a:srgbClr val="FFCC00"/>
                    </a:gs>
                    <a:gs pos="100000">
                      <a:srgbClr val="FFFF99"/>
                    </a:gs>
                  </a:gsLst>
                  <a:lin ang="5400000" scaled="1"/>
                </a:gradFill>
                <a:ln w="12700">
                  <a:solidFill>
                    <a:srgbClr val="C98703"/>
                  </a:solidFill>
                  <a:round/>
                  <a:headEnd/>
                  <a:tailEnd/>
                </a:ln>
              </p:spPr>
              <p:txBody>
                <a:bodyPr lIns="0" tIns="0" rIns="0" bIns="0"/>
                <a:lstStyle/>
                <a:p>
                  <a:endParaRPr lang="ru-RU"/>
                </a:p>
              </p:txBody>
            </p:sp>
            <p:sp>
              <p:nvSpPr>
                <p:cNvPr id="44121" name="Freeform 36"/>
                <p:cNvSpPr>
                  <a:spLocks/>
                </p:cNvSpPr>
                <p:nvPr/>
              </p:nvSpPr>
              <p:spPr bwMode="auto">
                <a:xfrm>
                  <a:off x="5060" y="9493"/>
                  <a:ext cx="2086" cy="1056"/>
                </a:xfrm>
                <a:custGeom>
                  <a:avLst/>
                  <a:gdLst>
                    <a:gd name="T0" fmla="*/ 0 w 2086"/>
                    <a:gd name="T1" fmla="*/ 1035 h 1056"/>
                    <a:gd name="T2" fmla="*/ 296 w 2086"/>
                    <a:gd name="T3" fmla="*/ 232 h 1056"/>
                    <a:gd name="T4" fmla="*/ 803 w 2086"/>
                    <a:gd name="T5" fmla="*/ 232 h 1056"/>
                    <a:gd name="T6" fmla="*/ 1019 w 2086"/>
                    <a:gd name="T7" fmla="*/ 0 h 1056"/>
                    <a:gd name="T8" fmla="*/ 1989 w 2086"/>
                    <a:gd name="T9" fmla="*/ 0 h 1056"/>
                    <a:gd name="T10" fmla="*/ 2081 w 2086"/>
                    <a:gd name="T11" fmla="*/ 114 h 1056"/>
                    <a:gd name="T12" fmla="*/ 1779 w 2086"/>
                    <a:gd name="T13" fmla="*/ 1056 h 1056"/>
                    <a:gd name="T14" fmla="*/ 43 w 2086"/>
                    <a:gd name="T15" fmla="*/ 1051 h 1056"/>
                    <a:gd name="T16" fmla="*/ 0 w 2086"/>
                    <a:gd name="T17" fmla="*/ 1035 h 10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86"/>
                    <a:gd name="T28" fmla="*/ 0 h 1056"/>
                    <a:gd name="T29" fmla="*/ 2086 w 2086"/>
                    <a:gd name="T30" fmla="*/ 1056 h 10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86" h="1056">
                      <a:moveTo>
                        <a:pt x="0" y="1035"/>
                      </a:moveTo>
                      <a:lnTo>
                        <a:pt x="296" y="232"/>
                      </a:lnTo>
                      <a:lnTo>
                        <a:pt x="803" y="232"/>
                      </a:lnTo>
                      <a:lnTo>
                        <a:pt x="1019" y="0"/>
                      </a:lnTo>
                      <a:lnTo>
                        <a:pt x="1989" y="0"/>
                      </a:lnTo>
                      <a:cubicBezTo>
                        <a:pt x="1989" y="0"/>
                        <a:pt x="2086" y="15"/>
                        <a:pt x="2081" y="114"/>
                      </a:cubicBezTo>
                      <a:cubicBezTo>
                        <a:pt x="1930" y="585"/>
                        <a:pt x="1779" y="1056"/>
                        <a:pt x="1779" y="1056"/>
                      </a:cubicBezTo>
                      <a:lnTo>
                        <a:pt x="43" y="1051"/>
                      </a:lnTo>
                      <a:lnTo>
                        <a:pt x="0" y="1035"/>
                      </a:lnTo>
                      <a:close/>
                    </a:path>
                  </a:pathLst>
                </a:custGeom>
                <a:gradFill rotWithShape="1">
                  <a:gsLst>
                    <a:gs pos="0">
                      <a:srgbClr val="FFCC00"/>
                    </a:gs>
                    <a:gs pos="100000">
                      <a:srgbClr val="FFFF99"/>
                    </a:gs>
                  </a:gsLst>
                  <a:lin ang="5400000" scaled="1"/>
                </a:gradFill>
                <a:ln w="12700">
                  <a:solidFill>
                    <a:srgbClr val="C98703"/>
                  </a:solidFill>
                  <a:round/>
                  <a:headEnd/>
                  <a:tailEnd/>
                </a:ln>
              </p:spPr>
              <p:txBody>
                <a:bodyPr lIns="0" tIns="0" rIns="0" bIns="0"/>
                <a:lstStyle/>
                <a:p>
                  <a:endParaRPr lang="ru-RU"/>
                </a:p>
              </p:txBody>
            </p:sp>
          </p:grpSp>
          <p:sp>
            <p:nvSpPr>
              <p:cNvPr id="44119" name="Rectangle 37"/>
              <p:cNvSpPr>
                <a:spLocks noChangeArrowheads="1"/>
              </p:cNvSpPr>
              <p:nvPr/>
            </p:nvSpPr>
            <p:spPr bwMode="auto">
              <a:xfrm>
                <a:off x="3593" y="9105"/>
                <a:ext cx="80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spcAft>
                    <a:spcPts val="1000"/>
                  </a:spcAft>
                  <a:buFontTx/>
                  <a:buNone/>
                </a:pPr>
                <a:r>
                  <a:rPr lang="ru-RU" altLang="ru-RU" sz="2000" b="1">
                    <a:latin typeface="Courier New" panose="02070309020205020404" pitchFamily="49" charset="0"/>
                  </a:rPr>
                  <a:t>goods</a:t>
                </a:r>
                <a:endParaRPr lang="ru-RU" altLang="ru-RU" sz="4400"/>
              </a:p>
            </p:txBody>
          </p:sp>
        </p:grpSp>
        <p:grpSp>
          <p:nvGrpSpPr>
            <p:cNvPr id="44048" name="Group 38"/>
            <p:cNvGrpSpPr>
              <a:grpSpLocks/>
            </p:cNvGrpSpPr>
            <p:nvPr/>
          </p:nvGrpSpPr>
          <p:grpSpPr bwMode="auto">
            <a:xfrm>
              <a:off x="4136" y="10358"/>
              <a:ext cx="1103" cy="222"/>
              <a:chOff x="3295" y="9105"/>
              <a:chExt cx="1103" cy="222"/>
            </a:xfrm>
          </p:grpSpPr>
          <p:grpSp>
            <p:nvGrpSpPr>
              <p:cNvPr id="44114" name="Group 39"/>
              <p:cNvGrpSpPr>
                <a:grpSpLocks/>
              </p:cNvGrpSpPr>
              <p:nvPr/>
            </p:nvGrpSpPr>
            <p:grpSpPr bwMode="auto">
              <a:xfrm>
                <a:off x="3295" y="9125"/>
                <a:ext cx="248" cy="183"/>
                <a:chOff x="5053" y="9007"/>
                <a:chExt cx="2093" cy="1542"/>
              </a:xfrm>
            </p:grpSpPr>
            <p:sp>
              <p:nvSpPr>
                <p:cNvPr id="44116" name="Freeform 40"/>
                <p:cNvSpPr>
                  <a:spLocks/>
                </p:cNvSpPr>
                <p:nvPr/>
              </p:nvSpPr>
              <p:spPr bwMode="auto">
                <a:xfrm>
                  <a:off x="5053" y="9007"/>
                  <a:ext cx="1791" cy="1542"/>
                </a:xfrm>
                <a:custGeom>
                  <a:avLst/>
                  <a:gdLst>
                    <a:gd name="T0" fmla="*/ 7 w 1791"/>
                    <a:gd name="T1" fmla="*/ 1537 h 1542"/>
                    <a:gd name="T2" fmla="*/ 0 w 1791"/>
                    <a:gd name="T3" fmla="*/ 113 h 1542"/>
                    <a:gd name="T4" fmla="*/ 81 w 1791"/>
                    <a:gd name="T5" fmla="*/ 11 h 1542"/>
                    <a:gd name="T6" fmla="*/ 697 w 1791"/>
                    <a:gd name="T7" fmla="*/ 15 h 1542"/>
                    <a:gd name="T8" fmla="*/ 735 w 1791"/>
                    <a:gd name="T9" fmla="*/ 166 h 1542"/>
                    <a:gd name="T10" fmla="*/ 1780 w 1791"/>
                    <a:gd name="T11" fmla="*/ 166 h 1542"/>
                    <a:gd name="T12" fmla="*/ 1791 w 1791"/>
                    <a:gd name="T13" fmla="*/ 1542 h 1542"/>
                    <a:gd name="T14" fmla="*/ 7 w 1791"/>
                    <a:gd name="T15" fmla="*/ 1537 h 1542"/>
                    <a:gd name="T16" fmla="*/ 0 60000 65536"/>
                    <a:gd name="T17" fmla="*/ 0 60000 65536"/>
                    <a:gd name="T18" fmla="*/ 0 60000 65536"/>
                    <a:gd name="T19" fmla="*/ 0 60000 65536"/>
                    <a:gd name="T20" fmla="*/ 0 60000 65536"/>
                    <a:gd name="T21" fmla="*/ 0 60000 65536"/>
                    <a:gd name="T22" fmla="*/ 0 60000 65536"/>
                    <a:gd name="T23" fmla="*/ 0 60000 65536"/>
                    <a:gd name="T24" fmla="*/ 0 w 1791"/>
                    <a:gd name="T25" fmla="*/ 0 h 1542"/>
                    <a:gd name="T26" fmla="*/ 1791 w 1791"/>
                    <a:gd name="T27" fmla="*/ 1542 h 15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91" h="1542">
                      <a:moveTo>
                        <a:pt x="7" y="1537"/>
                      </a:moveTo>
                      <a:cubicBezTo>
                        <a:pt x="11" y="938"/>
                        <a:pt x="0" y="846"/>
                        <a:pt x="0" y="113"/>
                      </a:cubicBezTo>
                      <a:cubicBezTo>
                        <a:pt x="6" y="0"/>
                        <a:pt x="81" y="11"/>
                        <a:pt x="81" y="11"/>
                      </a:cubicBezTo>
                      <a:lnTo>
                        <a:pt x="697" y="15"/>
                      </a:lnTo>
                      <a:lnTo>
                        <a:pt x="735" y="166"/>
                      </a:lnTo>
                      <a:lnTo>
                        <a:pt x="1780" y="166"/>
                      </a:lnTo>
                      <a:lnTo>
                        <a:pt x="1791" y="1542"/>
                      </a:lnTo>
                      <a:cubicBezTo>
                        <a:pt x="1791" y="1542"/>
                        <a:pt x="7" y="1537"/>
                        <a:pt x="7" y="1537"/>
                      </a:cubicBezTo>
                      <a:close/>
                    </a:path>
                  </a:pathLst>
                </a:custGeom>
                <a:gradFill rotWithShape="1">
                  <a:gsLst>
                    <a:gs pos="0">
                      <a:srgbClr val="FFCC00"/>
                    </a:gs>
                    <a:gs pos="100000">
                      <a:srgbClr val="FFFF99"/>
                    </a:gs>
                  </a:gsLst>
                  <a:lin ang="5400000" scaled="1"/>
                </a:gradFill>
                <a:ln w="12700">
                  <a:solidFill>
                    <a:srgbClr val="C98703"/>
                  </a:solidFill>
                  <a:round/>
                  <a:headEnd/>
                  <a:tailEnd/>
                </a:ln>
              </p:spPr>
              <p:txBody>
                <a:bodyPr lIns="0" tIns="0" rIns="0" bIns="0"/>
                <a:lstStyle/>
                <a:p>
                  <a:endParaRPr lang="ru-RU"/>
                </a:p>
              </p:txBody>
            </p:sp>
            <p:sp>
              <p:nvSpPr>
                <p:cNvPr id="44117" name="Freeform 41"/>
                <p:cNvSpPr>
                  <a:spLocks/>
                </p:cNvSpPr>
                <p:nvPr/>
              </p:nvSpPr>
              <p:spPr bwMode="auto">
                <a:xfrm>
                  <a:off x="5060" y="9493"/>
                  <a:ext cx="2086" cy="1056"/>
                </a:xfrm>
                <a:custGeom>
                  <a:avLst/>
                  <a:gdLst>
                    <a:gd name="T0" fmla="*/ 0 w 2086"/>
                    <a:gd name="T1" fmla="*/ 1035 h 1056"/>
                    <a:gd name="T2" fmla="*/ 296 w 2086"/>
                    <a:gd name="T3" fmla="*/ 232 h 1056"/>
                    <a:gd name="T4" fmla="*/ 803 w 2086"/>
                    <a:gd name="T5" fmla="*/ 232 h 1056"/>
                    <a:gd name="T6" fmla="*/ 1019 w 2086"/>
                    <a:gd name="T7" fmla="*/ 0 h 1056"/>
                    <a:gd name="T8" fmla="*/ 1989 w 2086"/>
                    <a:gd name="T9" fmla="*/ 0 h 1056"/>
                    <a:gd name="T10" fmla="*/ 2081 w 2086"/>
                    <a:gd name="T11" fmla="*/ 114 h 1056"/>
                    <a:gd name="T12" fmla="*/ 1779 w 2086"/>
                    <a:gd name="T13" fmla="*/ 1056 h 1056"/>
                    <a:gd name="T14" fmla="*/ 43 w 2086"/>
                    <a:gd name="T15" fmla="*/ 1051 h 1056"/>
                    <a:gd name="T16" fmla="*/ 0 w 2086"/>
                    <a:gd name="T17" fmla="*/ 1035 h 10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86"/>
                    <a:gd name="T28" fmla="*/ 0 h 1056"/>
                    <a:gd name="T29" fmla="*/ 2086 w 2086"/>
                    <a:gd name="T30" fmla="*/ 1056 h 10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86" h="1056">
                      <a:moveTo>
                        <a:pt x="0" y="1035"/>
                      </a:moveTo>
                      <a:lnTo>
                        <a:pt x="296" y="232"/>
                      </a:lnTo>
                      <a:lnTo>
                        <a:pt x="803" y="232"/>
                      </a:lnTo>
                      <a:lnTo>
                        <a:pt x="1019" y="0"/>
                      </a:lnTo>
                      <a:lnTo>
                        <a:pt x="1989" y="0"/>
                      </a:lnTo>
                      <a:cubicBezTo>
                        <a:pt x="1989" y="0"/>
                        <a:pt x="2086" y="15"/>
                        <a:pt x="2081" y="114"/>
                      </a:cubicBezTo>
                      <a:cubicBezTo>
                        <a:pt x="1930" y="585"/>
                        <a:pt x="1779" y="1056"/>
                        <a:pt x="1779" y="1056"/>
                      </a:cubicBezTo>
                      <a:lnTo>
                        <a:pt x="43" y="1051"/>
                      </a:lnTo>
                      <a:lnTo>
                        <a:pt x="0" y="1035"/>
                      </a:lnTo>
                      <a:close/>
                    </a:path>
                  </a:pathLst>
                </a:custGeom>
                <a:gradFill rotWithShape="1">
                  <a:gsLst>
                    <a:gs pos="0">
                      <a:srgbClr val="FFCC00"/>
                    </a:gs>
                    <a:gs pos="100000">
                      <a:srgbClr val="FFFF99"/>
                    </a:gs>
                  </a:gsLst>
                  <a:lin ang="5400000" scaled="1"/>
                </a:gradFill>
                <a:ln w="12700">
                  <a:solidFill>
                    <a:srgbClr val="C98703"/>
                  </a:solidFill>
                  <a:round/>
                  <a:headEnd/>
                  <a:tailEnd/>
                </a:ln>
              </p:spPr>
              <p:txBody>
                <a:bodyPr lIns="0" tIns="0" rIns="0" bIns="0"/>
                <a:lstStyle/>
                <a:p>
                  <a:endParaRPr lang="ru-RU"/>
                </a:p>
              </p:txBody>
            </p:sp>
          </p:grpSp>
          <p:sp>
            <p:nvSpPr>
              <p:cNvPr id="44115" name="Rectangle 42"/>
              <p:cNvSpPr>
                <a:spLocks noChangeArrowheads="1"/>
              </p:cNvSpPr>
              <p:nvPr/>
            </p:nvSpPr>
            <p:spPr bwMode="auto">
              <a:xfrm>
                <a:off x="3593" y="9105"/>
                <a:ext cx="80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spcAft>
                    <a:spcPts val="1000"/>
                  </a:spcAft>
                  <a:buFontTx/>
                  <a:buNone/>
                </a:pPr>
                <a:r>
                  <a:rPr lang="ru-RU" altLang="ru-RU" sz="2000" b="1">
                    <a:latin typeface="Courier New" panose="02070309020205020404" pitchFamily="49" charset="0"/>
                  </a:rPr>
                  <a:t>food</a:t>
                </a:r>
                <a:endParaRPr lang="ru-RU" altLang="ru-RU" sz="4400"/>
              </a:p>
            </p:txBody>
          </p:sp>
        </p:grpSp>
        <p:grpSp>
          <p:nvGrpSpPr>
            <p:cNvPr id="44049" name="Group 43"/>
            <p:cNvGrpSpPr>
              <a:grpSpLocks/>
            </p:cNvGrpSpPr>
            <p:nvPr/>
          </p:nvGrpSpPr>
          <p:grpSpPr bwMode="auto">
            <a:xfrm>
              <a:off x="4577" y="10668"/>
              <a:ext cx="1458" cy="222"/>
              <a:chOff x="3726" y="9411"/>
              <a:chExt cx="1458" cy="222"/>
            </a:xfrm>
          </p:grpSpPr>
          <p:grpSp>
            <p:nvGrpSpPr>
              <p:cNvPr id="44107" name="Group 44"/>
              <p:cNvGrpSpPr>
                <a:grpSpLocks/>
              </p:cNvGrpSpPr>
              <p:nvPr/>
            </p:nvGrpSpPr>
            <p:grpSpPr bwMode="auto">
              <a:xfrm>
                <a:off x="3726" y="9423"/>
                <a:ext cx="168" cy="209"/>
                <a:chOff x="3726" y="9423"/>
                <a:chExt cx="168" cy="209"/>
              </a:xfrm>
            </p:grpSpPr>
            <p:sp>
              <p:nvSpPr>
                <p:cNvPr id="44109" name="Freeform 45"/>
                <p:cNvSpPr>
                  <a:spLocks/>
                </p:cNvSpPr>
                <p:nvPr/>
              </p:nvSpPr>
              <p:spPr bwMode="auto">
                <a:xfrm>
                  <a:off x="3726" y="9423"/>
                  <a:ext cx="168" cy="209"/>
                </a:xfrm>
                <a:custGeom>
                  <a:avLst/>
                  <a:gdLst>
                    <a:gd name="T0" fmla="*/ 0 w 239"/>
                    <a:gd name="T1" fmla="*/ 9 h 272"/>
                    <a:gd name="T2" fmla="*/ 0 w 239"/>
                    <a:gd name="T3" fmla="*/ 0 h 272"/>
                    <a:gd name="T4" fmla="*/ 2 w 239"/>
                    <a:gd name="T5" fmla="*/ 0 h 272"/>
                    <a:gd name="T6" fmla="*/ 3 w 239"/>
                    <a:gd name="T7" fmla="*/ 2 h 272"/>
                    <a:gd name="T8" fmla="*/ 3 w 239"/>
                    <a:gd name="T9" fmla="*/ 9 h 272"/>
                    <a:gd name="T10" fmla="*/ 0 w 239"/>
                    <a:gd name="T11" fmla="*/ 9 h 272"/>
                    <a:gd name="T12" fmla="*/ 0 60000 65536"/>
                    <a:gd name="T13" fmla="*/ 0 60000 65536"/>
                    <a:gd name="T14" fmla="*/ 0 60000 65536"/>
                    <a:gd name="T15" fmla="*/ 0 60000 65536"/>
                    <a:gd name="T16" fmla="*/ 0 60000 65536"/>
                    <a:gd name="T17" fmla="*/ 0 60000 65536"/>
                    <a:gd name="T18" fmla="*/ 0 w 239"/>
                    <a:gd name="T19" fmla="*/ 0 h 272"/>
                    <a:gd name="T20" fmla="*/ 239 w 239"/>
                    <a:gd name="T21" fmla="*/ 272 h 272"/>
                  </a:gdLst>
                  <a:ahLst/>
                  <a:cxnLst>
                    <a:cxn ang="T12">
                      <a:pos x="T0" y="T1"/>
                    </a:cxn>
                    <a:cxn ang="T13">
                      <a:pos x="T2" y="T3"/>
                    </a:cxn>
                    <a:cxn ang="T14">
                      <a:pos x="T4" y="T5"/>
                    </a:cxn>
                    <a:cxn ang="T15">
                      <a:pos x="T6" y="T7"/>
                    </a:cxn>
                    <a:cxn ang="T16">
                      <a:pos x="T8" y="T9"/>
                    </a:cxn>
                    <a:cxn ang="T17">
                      <a:pos x="T10" y="T11"/>
                    </a:cxn>
                  </a:cxnLst>
                  <a:rect l="T18" t="T19" r="T20" b="T21"/>
                  <a:pathLst>
                    <a:path w="239" h="272">
                      <a:moveTo>
                        <a:pt x="0" y="272"/>
                      </a:moveTo>
                      <a:lnTo>
                        <a:pt x="0" y="0"/>
                      </a:lnTo>
                      <a:lnTo>
                        <a:pt x="184" y="0"/>
                      </a:lnTo>
                      <a:lnTo>
                        <a:pt x="239" y="55"/>
                      </a:lnTo>
                      <a:lnTo>
                        <a:pt x="239" y="272"/>
                      </a:lnTo>
                      <a:lnTo>
                        <a:pt x="0" y="272"/>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ru-RU"/>
                </a:p>
              </p:txBody>
            </p:sp>
            <p:sp>
              <p:nvSpPr>
                <p:cNvPr id="44110" name="Line 46"/>
                <p:cNvSpPr>
                  <a:spLocks noChangeShapeType="1"/>
                </p:cNvSpPr>
                <p:nvPr/>
              </p:nvSpPr>
              <p:spPr bwMode="auto">
                <a:xfrm>
                  <a:off x="3756" y="9471"/>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sp>
              <p:nvSpPr>
                <p:cNvPr id="44111" name="Line 47"/>
                <p:cNvSpPr>
                  <a:spLocks noChangeShapeType="1"/>
                </p:cNvSpPr>
                <p:nvPr/>
              </p:nvSpPr>
              <p:spPr bwMode="auto">
                <a:xfrm>
                  <a:off x="3756" y="9510"/>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sp>
              <p:nvSpPr>
                <p:cNvPr id="44112" name="Line 48"/>
                <p:cNvSpPr>
                  <a:spLocks noChangeShapeType="1"/>
                </p:cNvSpPr>
                <p:nvPr/>
              </p:nvSpPr>
              <p:spPr bwMode="auto">
                <a:xfrm>
                  <a:off x="3756" y="9549"/>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sp>
              <p:nvSpPr>
                <p:cNvPr id="44113" name="Line 49"/>
                <p:cNvSpPr>
                  <a:spLocks noChangeShapeType="1"/>
                </p:cNvSpPr>
                <p:nvPr/>
              </p:nvSpPr>
              <p:spPr bwMode="auto">
                <a:xfrm>
                  <a:off x="3756" y="9588"/>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grpSp>
          <p:sp>
            <p:nvSpPr>
              <p:cNvPr id="44108" name="Rectangle 50"/>
              <p:cNvSpPr>
                <a:spLocks noChangeArrowheads="1"/>
              </p:cNvSpPr>
              <p:nvPr/>
            </p:nvSpPr>
            <p:spPr bwMode="auto">
              <a:xfrm>
                <a:off x="3949" y="9411"/>
                <a:ext cx="123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spcAft>
                    <a:spcPts val="1000"/>
                  </a:spcAft>
                  <a:buFontTx/>
                  <a:buNone/>
                </a:pPr>
                <a:r>
                  <a:rPr lang="ru-RU" altLang="ru-RU" sz="2000" b="1">
                    <a:latin typeface="Courier New" panose="02070309020205020404" pitchFamily="49" charset="0"/>
                  </a:rPr>
                  <a:t>food.htm</a:t>
                </a:r>
                <a:endParaRPr lang="ru-RU" altLang="ru-RU" sz="4400"/>
              </a:p>
            </p:txBody>
          </p:sp>
        </p:grpSp>
        <p:sp>
          <p:nvSpPr>
            <p:cNvPr id="44050" name="Freeform 51"/>
            <p:cNvSpPr>
              <a:spLocks/>
            </p:cNvSpPr>
            <p:nvPr/>
          </p:nvSpPr>
          <p:spPr bwMode="auto">
            <a:xfrm>
              <a:off x="4242" y="10566"/>
              <a:ext cx="302" cy="226"/>
            </a:xfrm>
            <a:custGeom>
              <a:avLst/>
              <a:gdLst>
                <a:gd name="T0" fmla="*/ 0 w 302"/>
                <a:gd name="T1" fmla="*/ 0 h 226"/>
                <a:gd name="T2" fmla="*/ 0 w 302"/>
                <a:gd name="T3" fmla="*/ 226 h 226"/>
                <a:gd name="T4" fmla="*/ 302 w 302"/>
                <a:gd name="T5" fmla="*/ 226 h 226"/>
                <a:gd name="T6" fmla="*/ 0 60000 65536"/>
                <a:gd name="T7" fmla="*/ 0 60000 65536"/>
                <a:gd name="T8" fmla="*/ 0 60000 65536"/>
                <a:gd name="T9" fmla="*/ 0 w 302"/>
                <a:gd name="T10" fmla="*/ 0 h 226"/>
                <a:gd name="T11" fmla="*/ 302 w 302"/>
                <a:gd name="T12" fmla="*/ 226 h 226"/>
              </a:gdLst>
              <a:ahLst/>
              <a:cxnLst>
                <a:cxn ang="T6">
                  <a:pos x="T0" y="T1"/>
                </a:cxn>
                <a:cxn ang="T7">
                  <a:pos x="T2" y="T3"/>
                </a:cxn>
                <a:cxn ang="T8">
                  <a:pos x="T4" y="T5"/>
                </a:cxn>
              </a:cxnLst>
              <a:rect l="T9" t="T10" r="T11" b="T12"/>
              <a:pathLst>
                <a:path w="302" h="226">
                  <a:moveTo>
                    <a:pt x="0" y="0"/>
                  </a:moveTo>
                  <a:lnTo>
                    <a:pt x="0" y="226"/>
                  </a:lnTo>
                  <a:lnTo>
                    <a:pt x="302" y="226"/>
                  </a:lnTo>
                </a:path>
              </a:pathLst>
            </a:custGeom>
            <a:noFill/>
            <a:ln w="127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ru-RU"/>
            </a:p>
          </p:txBody>
        </p:sp>
        <p:sp>
          <p:nvSpPr>
            <p:cNvPr id="44051" name="Freeform 52"/>
            <p:cNvSpPr>
              <a:spLocks/>
            </p:cNvSpPr>
            <p:nvPr/>
          </p:nvSpPr>
          <p:spPr bwMode="auto">
            <a:xfrm>
              <a:off x="3831" y="10522"/>
              <a:ext cx="302" cy="520"/>
            </a:xfrm>
            <a:custGeom>
              <a:avLst/>
              <a:gdLst>
                <a:gd name="T0" fmla="*/ 0 w 302"/>
                <a:gd name="T1" fmla="*/ 0 h 226"/>
                <a:gd name="T2" fmla="*/ 0 w 302"/>
                <a:gd name="T3" fmla="*/ 11444374 h 226"/>
                <a:gd name="T4" fmla="*/ 302 w 302"/>
                <a:gd name="T5" fmla="*/ 11444374 h 226"/>
                <a:gd name="T6" fmla="*/ 0 60000 65536"/>
                <a:gd name="T7" fmla="*/ 0 60000 65536"/>
                <a:gd name="T8" fmla="*/ 0 60000 65536"/>
                <a:gd name="T9" fmla="*/ 0 w 302"/>
                <a:gd name="T10" fmla="*/ 0 h 226"/>
                <a:gd name="T11" fmla="*/ 302 w 302"/>
                <a:gd name="T12" fmla="*/ 226 h 226"/>
              </a:gdLst>
              <a:ahLst/>
              <a:cxnLst>
                <a:cxn ang="T6">
                  <a:pos x="T0" y="T1"/>
                </a:cxn>
                <a:cxn ang="T7">
                  <a:pos x="T2" y="T3"/>
                </a:cxn>
                <a:cxn ang="T8">
                  <a:pos x="T4" y="T5"/>
                </a:cxn>
              </a:cxnLst>
              <a:rect l="T9" t="T10" r="T11" b="T12"/>
              <a:pathLst>
                <a:path w="302" h="226">
                  <a:moveTo>
                    <a:pt x="0" y="0"/>
                  </a:moveTo>
                  <a:lnTo>
                    <a:pt x="0" y="226"/>
                  </a:lnTo>
                  <a:lnTo>
                    <a:pt x="302" y="226"/>
                  </a:lnTo>
                </a:path>
              </a:pathLst>
            </a:custGeom>
            <a:noFill/>
            <a:ln w="127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ru-RU"/>
            </a:p>
          </p:txBody>
        </p:sp>
        <p:grpSp>
          <p:nvGrpSpPr>
            <p:cNvPr id="44052" name="Group 53"/>
            <p:cNvGrpSpPr>
              <a:grpSpLocks/>
            </p:cNvGrpSpPr>
            <p:nvPr/>
          </p:nvGrpSpPr>
          <p:grpSpPr bwMode="auto">
            <a:xfrm>
              <a:off x="3788" y="11003"/>
              <a:ext cx="86" cy="86"/>
              <a:chOff x="5486" y="9472"/>
              <a:chExt cx="253" cy="253"/>
            </a:xfrm>
          </p:grpSpPr>
          <p:sp>
            <p:nvSpPr>
              <p:cNvPr id="44105" name="Rectangle 54"/>
              <p:cNvSpPr>
                <a:spLocks noChangeArrowheads="1"/>
              </p:cNvSpPr>
              <p:nvPr/>
            </p:nvSpPr>
            <p:spPr bwMode="auto">
              <a:xfrm>
                <a:off x="5486" y="9472"/>
                <a:ext cx="253" cy="253"/>
              </a:xfrm>
              <a:prstGeom prst="rect">
                <a:avLst/>
              </a:prstGeom>
              <a:solidFill>
                <a:srgbClr val="FFFFFF"/>
              </a:solidFill>
              <a:ln w="6350" algn="ctr">
                <a:solidFill>
                  <a:srgbClr val="000000"/>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4400"/>
              </a:p>
            </p:txBody>
          </p:sp>
          <p:sp>
            <p:nvSpPr>
              <p:cNvPr id="44106" name="Line 55"/>
              <p:cNvSpPr>
                <a:spLocks noChangeShapeType="1"/>
              </p:cNvSpPr>
              <p:nvPr/>
            </p:nvSpPr>
            <p:spPr bwMode="auto">
              <a:xfrm>
                <a:off x="5538" y="9599"/>
                <a:ext cx="15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grpSp>
        <p:grpSp>
          <p:nvGrpSpPr>
            <p:cNvPr id="44053" name="Group 56"/>
            <p:cNvGrpSpPr>
              <a:grpSpLocks/>
            </p:cNvGrpSpPr>
            <p:nvPr/>
          </p:nvGrpSpPr>
          <p:grpSpPr bwMode="auto">
            <a:xfrm>
              <a:off x="4136" y="10926"/>
              <a:ext cx="1103" cy="222"/>
              <a:chOff x="3295" y="9105"/>
              <a:chExt cx="1103" cy="222"/>
            </a:xfrm>
          </p:grpSpPr>
          <p:grpSp>
            <p:nvGrpSpPr>
              <p:cNvPr id="44101" name="Group 57"/>
              <p:cNvGrpSpPr>
                <a:grpSpLocks/>
              </p:cNvGrpSpPr>
              <p:nvPr/>
            </p:nvGrpSpPr>
            <p:grpSpPr bwMode="auto">
              <a:xfrm>
                <a:off x="3295" y="9125"/>
                <a:ext cx="248" cy="183"/>
                <a:chOff x="5053" y="9007"/>
                <a:chExt cx="2093" cy="1542"/>
              </a:xfrm>
            </p:grpSpPr>
            <p:sp>
              <p:nvSpPr>
                <p:cNvPr id="44103" name="Freeform 58"/>
                <p:cNvSpPr>
                  <a:spLocks/>
                </p:cNvSpPr>
                <p:nvPr/>
              </p:nvSpPr>
              <p:spPr bwMode="auto">
                <a:xfrm>
                  <a:off x="5053" y="9007"/>
                  <a:ext cx="1791" cy="1542"/>
                </a:xfrm>
                <a:custGeom>
                  <a:avLst/>
                  <a:gdLst>
                    <a:gd name="T0" fmla="*/ 7 w 1791"/>
                    <a:gd name="T1" fmla="*/ 1537 h 1542"/>
                    <a:gd name="T2" fmla="*/ 0 w 1791"/>
                    <a:gd name="T3" fmla="*/ 113 h 1542"/>
                    <a:gd name="T4" fmla="*/ 81 w 1791"/>
                    <a:gd name="T5" fmla="*/ 11 h 1542"/>
                    <a:gd name="T6" fmla="*/ 697 w 1791"/>
                    <a:gd name="T7" fmla="*/ 15 h 1542"/>
                    <a:gd name="T8" fmla="*/ 735 w 1791"/>
                    <a:gd name="T9" fmla="*/ 166 h 1542"/>
                    <a:gd name="T10" fmla="*/ 1780 w 1791"/>
                    <a:gd name="T11" fmla="*/ 166 h 1542"/>
                    <a:gd name="T12" fmla="*/ 1791 w 1791"/>
                    <a:gd name="T13" fmla="*/ 1542 h 1542"/>
                    <a:gd name="T14" fmla="*/ 7 w 1791"/>
                    <a:gd name="T15" fmla="*/ 1537 h 1542"/>
                    <a:gd name="T16" fmla="*/ 0 60000 65536"/>
                    <a:gd name="T17" fmla="*/ 0 60000 65536"/>
                    <a:gd name="T18" fmla="*/ 0 60000 65536"/>
                    <a:gd name="T19" fmla="*/ 0 60000 65536"/>
                    <a:gd name="T20" fmla="*/ 0 60000 65536"/>
                    <a:gd name="T21" fmla="*/ 0 60000 65536"/>
                    <a:gd name="T22" fmla="*/ 0 60000 65536"/>
                    <a:gd name="T23" fmla="*/ 0 60000 65536"/>
                    <a:gd name="T24" fmla="*/ 0 w 1791"/>
                    <a:gd name="T25" fmla="*/ 0 h 1542"/>
                    <a:gd name="T26" fmla="*/ 1791 w 1791"/>
                    <a:gd name="T27" fmla="*/ 1542 h 15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91" h="1542">
                      <a:moveTo>
                        <a:pt x="7" y="1537"/>
                      </a:moveTo>
                      <a:cubicBezTo>
                        <a:pt x="11" y="938"/>
                        <a:pt x="0" y="846"/>
                        <a:pt x="0" y="113"/>
                      </a:cubicBezTo>
                      <a:cubicBezTo>
                        <a:pt x="6" y="0"/>
                        <a:pt x="81" y="11"/>
                        <a:pt x="81" y="11"/>
                      </a:cubicBezTo>
                      <a:lnTo>
                        <a:pt x="697" y="15"/>
                      </a:lnTo>
                      <a:lnTo>
                        <a:pt x="735" y="166"/>
                      </a:lnTo>
                      <a:lnTo>
                        <a:pt x="1780" y="166"/>
                      </a:lnTo>
                      <a:lnTo>
                        <a:pt x="1791" y="1542"/>
                      </a:lnTo>
                      <a:cubicBezTo>
                        <a:pt x="1791" y="1542"/>
                        <a:pt x="7" y="1537"/>
                        <a:pt x="7" y="1537"/>
                      </a:cubicBezTo>
                      <a:close/>
                    </a:path>
                  </a:pathLst>
                </a:custGeom>
                <a:gradFill rotWithShape="1">
                  <a:gsLst>
                    <a:gs pos="0">
                      <a:srgbClr val="FFCC00"/>
                    </a:gs>
                    <a:gs pos="100000">
                      <a:srgbClr val="FFFF99"/>
                    </a:gs>
                  </a:gsLst>
                  <a:lin ang="5400000" scaled="1"/>
                </a:gradFill>
                <a:ln w="12700">
                  <a:solidFill>
                    <a:srgbClr val="C98703"/>
                  </a:solidFill>
                  <a:round/>
                  <a:headEnd/>
                  <a:tailEnd/>
                </a:ln>
              </p:spPr>
              <p:txBody>
                <a:bodyPr lIns="0" tIns="0" rIns="0" bIns="0"/>
                <a:lstStyle/>
                <a:p>
                  <a:endParaRPr lang="ru-RU"/>
                </a:p>
              </p:txBody>
            </p:sp>
            <p:sp>
              <p:nvSpPr>
                <p:cNvPr id="44104" name="Freeform 59"/>
                <p:cNvSpPr>
                  <a:spLocks/>
                </p:cNvSpPr>
                <p:nvPr/>
              </p:nvSpPr>
              <p:spPr bwMode="auto">
                <a:xfrm>
                  <a:off x="5060" y="9493"/>
                  <a:ext cx="2086" cy="1056"/>
                </a:xfrm>
                <a:custGeom>
                  <a:avLst/>
                  <a:gdLst>
                    <a:gd name="T0" fmla="*/ 0 w 2086"/>
                    <a:gd name="T1" fmla="*/ 1035 h 1056"/>
                    <a:gd name="T2" fmla="*/ 296 w 2086"/>
                    <a:gd name="T3" fmla="*/ 232 h 1056"/>
                    <a:gd name="T4" fmla="*/ 803 w 2086"/>
                    <a:gd name="T5" fmla="*/ 232 h 1056"/>
                    <a:gd name="T6" fmla="*/ 1019 w 2086"/>
                    <a:gd name="T7" fmla="*/ 0 h 1056"/>
                    <a:gd name="T8" fmla="*/ 1989 w 2086"/>
                    <a:gd name="T9" fmla="*/ 0 h 1056"/>
                    <a:gd name="T10" fmla="*/ 2081 w 2086"/>
                    <a:gd name="T11" fmla="*/ 114 h 1056"/>
                    <a:gd name="T12" fmla="*/ 1779 w 2086"/>
                    <a:gd name="T13" fmla="*/ 1056 h 1056"/>
                    <a:gd name="T14" fmla="*/ 43 w 2086"/>
                    <a:gd name="T15" fmla="*/ 1051 h 1056"/>
                    <a:gd name="T16" fmla="*/ 0 w 2086"/>
                    <a:gd name="T17" fmla="*/ 1035 h 10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86"/>
                    <a:gd name="T28" fmla="*/ 0 h 1056"/>
                    <a:gd name="T29" fmla="*/ 2086 w 2086"/>
                    <a:gd name="T30" fmla="*/ 1056 h 10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86" h="1056">
                      <a:moveTo>
                        <a:pt x="0" y="1035"/>
                      </a:moveTo>
                      <a:lnTo>
                        <a:pt x="296" y="232"/>
                      </a:lnTo>
                      <a:lnTo>
                        <a:pt x="803" y="232"/>
                      </a:lnTo>
                      <a:lnTo>
                        <a:pt x="1019" y="0"/>
                      </a:lnTo>
                      <a:lnTo>
                        <a:pt x="1989" y="0"/>
                      </a:lnTo>
                      <a:cubicBezTo>
                        <a:pt x="1989" y="0"/>
                        <a:pt x="2086" y="15"/>
                        <a:pt x="2081" y="114"/>
                      </a:cubicBezTo>
                      <a:cubicBezTo>
                        <a:pt x="1930" y="585"/>
                        <a:pt x="1779" y="1056"/>
                        <a:pt x="1779" y="1056"/>
                      </a:cubicBezTo>
                      <a:lnTo>
                        <a:pt x="43" y="1051"/>
                      </a:lnTo>
                      <a:lnTo>
                        <a:pt x="0" y="1035"/>
                      </a:lnTo>
                      <a:close/>
                    </a:path>
                  </a:pathLst>
                </a:custGeom>
                <a:gradFill rotWithShape="1">
                  <a:gsLst>
                    <a:gs pos="0">
                      <a:srgbClr val="FFCC00"/>
                    </a:gs>
                    <a:gs pos="100000">
                      <a:srgbClr val="FFFF99"/>
                    </a:gs>
                  </a:gsLst>
                  <a:lin ang="5400000" scaled="1"/>
                </a:gradFill>
                <a:ln w="12700">
                  <a:solidFill>
                    <a:srgbClr val="C98703"/>
                  </a:solidFill>
                  <a:round/>
                  <a:headEnd/>
                  <a:tailEnd/>
                </a:ln>
              </p:spPr>
              <p:txBody>
                <a:bodyPr lIns="0" tIns="0" rIns="0" bIns="0"/>
                <a:lstStyle/>
                <a:p>
                  <a:endParaRPr lang="ru-RU"/>
                </a:p>
              </p:txBody>
            </p:sp>
          </p:grpSp>
          <p:sp>
            <p:nvSpPr>
              <p:cNvPr id="44102" name="Rectangle 60"/>
              <p:cNvSpPr>
                <a:spLocks noChangeArrowheads="1"/>
              </p:cNvSpPr>
              <p:nvPr/>
            </p:nvSpPr>
            <p:spPr bwMode="auto">
              <a:xfrm>
                <a:off x="3593" y="9105"/>
                <a:ext cx="80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spcAft>
                    <a:spcPts val="1000"/>
                  </a:spcAft>
                  <a:buFontTx/>
                  <a:buNone/>
                </a:pPr>
                <a:r>
                  <a:rPr lang="ru-RU" altLang="ru-RU" sz="2000" b="1">
                    <a:latin typeface="Courier New" panose="02070309020205020404" pitchFamily="49" charset="0"/>
                  </a:rPr>
                  <a:t>show</a:t>
                </a:r>
                <a:endParaRPr lang="ru-RU" altLang="ru-RU" sz="4400"/>
              </a:p>
            </p:txBody>
          </p:sp>
        </p:grpSp>
        <p:sp>
          <p:nvSpPr>
            <p:cNvPr id="44054" name="Freeform 61"/>
            <p:cNvSpPr>
              <a:spLocks/>
            </p:cNvSpPr>
            <p:nvPr/>
          </p:nvSpPr>
          <p:spPr bwMode="auto">
            <a:xfrm>
              <a:off x="4242" y="11134"/>
              <a:ext cx="302" cy="226"/>
            </a:xfrm>
            <a:custGeom>
              <a:avLst/>
              <a:gdLst>
                <a:gd name="T0" fmla="*/ 0 w 302"/>
                <a:gd name="T1" fmla="*/ 0 h 226"/>
                <a:gd name="T2" fmla="*/ 0 w 302"/>
                <a:gd name="T3" fmla="*/ 226 h 226"/>
                <a:gd name="T4" fmla="*/ 302 w 302"/>
                <a:gd name="T5" fmla="*/ 226 h 226"/>
                <a:gd name="T6" fmla="*/ 0 60000 65536"/>
                <a:gd name="T7" fmla="*/ 0 60000 65536"/>
                <a:gd name="T8" fmla="*/ 0 60000 65536"/>
                <a:gd name="T9" fmla="*/ 0 w 302"/>
                <a:gd name="T10" fmla="*/ 0 h 226"/>
                <a:gd name="T11" fmla="*/ 302 w 302"/>
                <a:gd name="T12" fmla="*/ 226 h 226"/>
              </a:gdLst>
              <a:ahLst/>
              <a:cxnLst>
                <a:cxn ang="T6">
                  <a:pos x="T0" y="T1"/>
                </a:cxn>
                <a:cxn ang="T7">
                  <a:pos x="T2" y="T3"/>
                </a:cxn>
                <a:cxn ang="T8">
                  <a:pos x="T4" y="T5"/>
                </a:cxn>
              </a:cxnLst>
              <a:rect l="T9" t="T10" r="T11" b="T12"/>
              <a:pathLst>
                <a:path w="302" h="226">
                  <a:moveTo>
                    <a:pt x="0" y="0"/>
                  </a:moveTo>
                  <a:lnTo>
                    <a:pt x="0" y="226"/>
                  </a:lnTo>
                  <a:lnTo>
                    <a:pt x="302" y="226"/>
                  </a:lnTo>
                </a:path>
              </a:pathLst>
            </a:custGeom>
            <a:noFill/>
            <a:ln w="127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ru-RU"/>
            </a:p>
          </p:txBody>
        </p:sp>
        <p:grpSp>
          <p:nvGrpSpPr>
            <p:cNvPr id="44055" name="Group 62"/>
            <p:cNvGrpSpPr>
              <a:grpSpLocks/>
            </p:cNvGrpSpPr>
            <p:nvPr/>
          </p:nvGrpSpPr>
          <p:grpSpPr bwMode="auto">
            <a:xfrm>
              <a:off x="4577" y="11243"/>
              <a:ext cx="1458" cy="222"/>
              <a:chOff x="3726" y="9411"/>
              <a:chExt cx="1458" cy="222"/>
            </a:xfrm>
          </p:grpSpPr>
          <p:grpSp>
            <p:nvGrpSpPr>
              <p:cNvPr id="44094" name="Group 63"/>
              <p:cNvGrpSpPr>
                <a:grpSpLocks/>
              </p:cNvGrpSpPr>
              <p:nvPr/>
            </p:nvGrpSpPr>
            <p:grpSpPr bwMode="auto">
              <a:xfrm>
                <a:off x="3726" y="9423"/>
                <a:ext cx="168" cy="209"/>
                <a:chOff x="3726" y="9423"/>
                <a:chExt cx="168" cy="209"/>
              </a:xfrm>
            </p:grpSpPr>
            <p:sp>
              <p:nvSpPr>
                <p:cNvPr id="44096" name="Freeform 64"/>
                <p:cNvSpPr>
                  <a:spLocks/>
                </p:cNvSpPr>
                <p:nvPr/>
              </p:nvSpPr>
              <p:spPr bwMode="auto">
                <a:xfrm>
                  <a:off x="3726" y="9423"/>
                  <a:ext cx="168" cy="209"/>
                </a:xfrm>
                <a:custGeom>
                  <a:avLst/>
                  <a:gdLst>
                    <a:gd name="T0" fmla="*/ 0 w 239"/>
                    <a:gd name="T1" fmla="*/ 9 h 272"/>
                    <a:gd name="T2" fmla="*/ 0 w 239"/>
                    <a:gd name="T3" fmla="*/ 0 h 272"/>
                    <a:gd name="T4" fmla="*/ 2 w 239"/>
                    <a:gd name="T5" fmla="*/ 0 h 272"/>
                    <a:gd name="T6" fmla="*/ 3 w 239"/>
                    <a:gd name="T7" fmla="*/ 2 h 272"/>
                    <a:gd name="T8" fmla="*/ 3 w 239"/>
                    <a:gd name="T9" fmla="*/ 9 h 272"/>
                    <a:gd name="T10" fmla="*/ 0 w 239"/>
                    <a:gd name="T11" fmla="*/ 9 h 272"/>
                    <a:gd name="T12" fmla="*/ 0 60000 65536"/>
                    <a:gd name="T13" fmla="*/ 0 60000 65536"/>
                    <a:gd name="T14" fmla="*/ 0 60000 65536"/>
                    <a:gd name="T15" fmla="*/ 0 60000 65536"/>
                    <a:gd name="T16" fmla="*/ 0 60000 65536"/>
                    <a:gd name="T17" fmla="*/ 0 60000 65536"/>
                    <a:gd name="T18" fmla="*/ 0 w 239"/>
                    <a:gd name="T19" fmla="*/ 0 h 272"/>
                    <a:gd name="T20" fmla="*/ 239 w 239"/>
                    <a:gd name="T21" fmla="*/ 272 h 272"/>
                  </a:gdLst>
                  <a:ahLst/>
                  <a:cxnLst>
                    <a:cxn ang="T12">
                      <a:pos x="T0" y="T1"/>
                    </a:cxn>
                    <a:cxn ang="T13">
                      <a:pos x="T2" y="T3"/>
                    </a:cxn>
                    <a:cxn ang="T14">
                      <a:pos x="T4" y="T5"/>
                    </a:cxn>
                    <a:cxn ang="T15">
                      <a:pos x="T6" y="T7"/>
                    </a:cxn>
                    <a:cxn ang="T16">
                      <a:pos x="T8" y="T9"/>
                    </a:cxn>
                    <a:cxn ang="T17">
                      <a:pos x="T10" y="T11"/>
                    </a:cxn>
                  </a:cxnLst>
                  <a:rect l="T18" t="T19" r="T20" b="T21"/>
                  <a:pathLst>
                    <a:path w="239" h="272">
                      <a:moveTo>
                        <a:pt x="0" y="272"/>
                      </a:moveTo>
                      <a:lnTo>
                        <a:pt x="0" y="0"/>
                      </a:lnTo>
                      <a:lnTo>
                        <a:pt x="184" y="0"/>
                      </a:lnTo>
                      <a:lnTo>
                        <a:pt x="239" y="55"/>
                      </a:lnTo>
                      <a:lnTo>
                        <a:pt x="239" y="272"/>
                      </a:lnTo>
                      <a:lnTo>
                        <a:pt x="0" y="272"/>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ru-RU"/>
                </a:p>
              </p:txBody>
            </p:sp>
            <p:sp>
              <p:nvSpPr>
                <p:cNvPr id="44097" name="Line 65"/>
                <p:cNvSpPr>
                  <a:spLocks noChangeShapeType="1"/>
                </p:cNvSpPr>
                <p:nvPr/>
              </p:nvSpPr>
              <p:spPr bwMode="auto">
                <a:xfrm>
                  <a:off x="3756" y="9471"/>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sp>
              <p:nvSpPr>
                <p:cNvPr id="44098" name="Line 66"/>
                <p:cNvSpPr>
                  <a:spLocks noChangeShapeType="1"/>
                </p:cNvSpPr>
                <p:nvPr/>
              </p:nvSpPr>
              <p:spPr bwMode="auto">
                <a:xfrm>
                  <a:off x="3756" y="9510"/>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sp>
              <p:nvSpPr>
                <p:cNvPr id="44099" name="Line 67"/>
                <p:cNvSpPr>
                  <a:spLocks noChangeShapeType="1"/>
                </p:cNvSpPr>
                <p:nvPr/>
              </p:nvSpPr>
              <p:spPr bwMode="auto">
                <a:xfrm>
                  <a:off x="3756" y="9549"/>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sp>
              <p:nvSpPr>
                <p:cNvPr id="44100" name="Line 68"/>
                <p:cNvSpPr>
                  <a:spLocks noChangeShapeType="1"/>
                </p:cNvSpPr>
                <p:nvPr/>
              </p:nvSpPr>
              <p:spPr bwMode="auto">
                <a:xfrm>
                  <a:off x="3756" y="9588"/>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grpSp>
          <p:sp>
            <p:nvSpPr>
              <p:cNvPr id="44095" name="Rectangle 69"/>
              <p:cNvSpPr>
                <a:spLocks noChangeArrowheads="1"/>
              </p:cNvSpPr>
              <p:nvPr/>
            </p:nvSpPr>
            <p:spPr bwMode="auto">
              <a:xfrm>
                <a:off x="3949" y="9411"/>
                <a:ext cx="123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spcAft>
                    <a:spcPts val="1000"/>
                  </a:spcAft>
                  <a:buFontTx/>
                  <a:buNone/>
                </a:pPr>
                <a:r>
                  <a:rPr lang="ru-RU" altLang="ru-RU" sz="2000" b="1">
                    <a:solidFill>
                      <a:srgbClr val="0000FF"/>
                    </a:solidFill>
                    <a:latin typeface="Courier New" panose="02070309020205020404" pitchFamily="49" charset="0"/>
                  </a:rPr>
                  <a:t>show.htm</a:t>
                </a:r>
                <a:endParaRPr lang="ru-RU" altLang="ru-RU" sz="4400">
                  <a:solidFill>
                    <a:srgbClr val="0000FF"/>
                  </a:solidFill>
                </a:endParaRPr>
              </a:p>
            </p:txBody>
          </p:sp>
        </p:grpSp>
        <p:grpSp>
          <p:nvGrpSpPr>
            <p:cNvPr id="44056" name="Group 70"/>
            <p:cNvGrpSpPr>
              <a:grpSpLocks/>
            </p:cNvGrpSpPr>
            <p:nvPr/>
          </p:nvGrpSpPr>
          <p:grpSpPr bwMode="auto">
            <a:xfrm>
              <a:off x="3360" y="9790"/>
              <a:ext cx="86" cy="86"/>
              <a:chOff x="5486" y="9472"/>
              <a:chExt cx="253" cy="253"/>
            </a:xfrm>
          </p:grpSpPr>
          <p:sp>
            <p:nvSpPr>
              <p:cNvPr id="44092" name="Rectangle 71"/>
              <p:cNvSpPr>
                <a:spLocks noChangeArrowheads="1"/>
              </p:cNvSpPr>
              <p:nvPr/>
            </p:nvSpPr>
            <p:spPr bwMode="auto">
              <a:xfrm>
                <a:off x="5486" y="9472"/>
                <a:ext cx="253" cy="253"/>
              </a:xfrm>
              <a:prstGeom prst="rect">
                <a:avLst/>
              </a:prstGeom>
              <a:solidFill>
                <a:srgbClr val="FFFFFF"/>
              </a:solidFill>
              <a:ln w="6350" algn="ctr">
                <a:solidFill>
                  <a:srgbClr val="000000"/>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4400"/>
              </a:p>
            </p:txBody>
          </p:sp>
          <p:sp>
            <p:nvSpPr>
              <p:cNvPr id="44093" name="Line 72"/>
              <p:cNvSpPr>
                <a:spLocks noChangeShapeType="1"/>
              </p:cNvSpPr>
              <p:nvPr/>
            </p:nvSpPr>
            <p:spPr bwMode="auto">
              <a:xfrm>
                <a:off x="5538" y="9599"/>
                <a:ext cx="15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grpSp>
        <p:grpSp>
          <p:nvGrpSpPr>
            <p:cNvPr id="44057" name="Group 73"/>
            <p:cNvGrpSpPr>
              <a:grpSpLocks/>
            </p:cNvGrpSpPr>
            <p:nvPr/>
          </p:nvGrpSpPr>
          <p:grpSpPr bwMode="auto">
            <a:xfrm>
              <a:off x="3716" y="11528"/>
              <a:ext cx="1337" cy="222"/>
              <a:chOff x="3716" y="11528"/>
              <a:chExt cx="1337" cy="222"/>
            </a:xfrm>
          </p:grpSpPr>
          <p:grpSp>
            <p:nvGrpSpPr>
              <p:cNvPr id="44088" name="Group 74"/>
              <p:cNvGrpSpPr>
                <a:grpSpLocks/>
              </p:cNvGrpSpPr>
              <p:nvPr/>
            </p:nvGrpSpPr>
            <p:grpSpPr bwMode="auto">
              <a:xfrm>
                <a:off x="3716" y="11548"/>
                <a:ext cx="248" cy="183"/>
                <a:chOff x="5053" y="9007"/>
                <a:chExt cx="2093" cy="1542"/>
              </a:xfrm>
            </p:grpSpPr>
            <p:sp>
              <p:nvSpPr>
                <p:cNvPr id="44090" name="Freeform 75"/>
                <p:cNvSpPr>
                  <a:spLocks/>
                </p:cNvSpPr>
                <p:nvPr/>
              </p:nvSpPr>
              <p:spPr bwMode="auto">
                <a:xfrm>
                  <a:off x="5053" y="9007"/>
                  <a:ext cx="1791" cy="1542"/>
                </a:xfrm>
                <a:custGeom>
                  <a:avLst/>
                  <a:gdLst>
                    <a:gd name="T0" fmla="*/ 7 w 1791"/>
                    <a:gd name="T1" fmla="*/ 1537 h 1542"/>
                    <a:gd name="T2" fmla="*/ 0 w 1791"/>
                    <a:gd name="T3" fmla="*/ 113 h 1542"/>
                    <a:gd name="T4" fmla="*/ 81 w 1791"/>
                    <a:gd name="T5" fmla="*/ 11 h 1542"/>
                    <a:gd name="T6" fmla="*/ 697 w 1791"/>
                    <a:gd name="T7" fmla="*/ 15 h 1542"/>
                    <a:gd name="T8" fmla="*/ 735 w 1791"/>
                    <a:gd name="T9" fmla="*/ 166 h 1542"/>
                    <a:gd name="T10" fmla="*/ 1780 w 1791"/>
                    <a:gd name="T11" fmla="*/ 166 h 1542"/>
                    <a:gd name="T12" fmla="*/ 1791 w 1791"/>
                    <a:gd name="T13" fmla="*/ 1542 h 1542"/>
                    <a:gd name="T14" fmla="*/ 7 w 1791"/>
                    <a:gd name="T15" fmla="*/ 1537 h 1542"/>
                    <a:gd name="T16" fmla="*/ 0 60000 65536"/>
                    <a:gd name="T17" fmla="*/ 0 60000 65536"/>
                    <a:gd name="T18" fmla="*/ 0 60000 65536"/>
                    <a:gd name="T19" fmla="*/ 0 60000 65536"/>
                    <a:gd name="T20" fmla="*/ 0 60000 65536"/>
                    <a:gd name="T21" fmla="*/ 0 60000 65536"/>
                    <a:gd name="T22" fmla="*/ 0 60000 65536"/>
                    <a:gd name="T23" fmla="*/ 0 60000 65536"/>
                    <a:gd name="T24" fmla="*/ 0 w 1791"/>
                    <a:gd name="T25" fmla="*/ 0 h 1542"/>
                    <a:gd name="T26" fmla="*/ 1791 w 1791"/>
                    <a:gd name="T27" fmla="*/ 1542 h 15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91" h="1542">
                      <a:moveTo>
                        <a:pt x="7" y="1537"/>
                      </a:moveTo>
                      <a:cubicBezTo>
                        <a:pt x="11" y="938"/>
                        <a:pt x="0" y="846"/>
                        <a:pt x="0" y="113"/>
                      </a:cubicBezTo>
                      <a:cubicBezTo>
                        <a:pt x="6" y="0"/>
                        <a:pt x="81" y="11"/>
                        <a:pt x="81" y="11"/>
                      </a:cubicBezTo>
                      <a:lnTo>
                        <a:pt x="697" y="15"/>
                      </a:lnTo>
                      <a:lnTo>
                        <a:pt x="735" y="166"/>
                      </a:lnTo>
                      <a:lnTo>
                        <a:pt x="1780" y="166"/>
                      </a:lnTo>
                      <a:lnTo>
                        <a:pt x="1791" y="1542"/>
                      </a:lnTo>
                      <a:cubicBezTo>
                        <a:pt x="1791" y="1542"/>
                        <a:pt x="7" y="1537"/>
                        <a:pt x="7" y="1537"/>
                      </a:cubicBezTo>
                      <a:close/>
                    </a:path>
                  </a:pathLst>
                </a:custGeom>
                <a:gradFill rotWithShape="1">
                  <a:gsLst>
                    <a:gs pos="0">
                      <a:srgbClr val="FFCC00"/>
                    </a:gs>
                    <a:gs pos="100000">
                      <a:srgbClr val="FFFF99"/>
                    </a:gs>
                  </a:gsLst>
                  <a:lin ang="5400000" scaled="1"/>
                </a:gradFill>
                <a:ln w="12700">
                  <a:solidFill>
                    <a:srgbClr val="C98703"/>
                  </a:solidFill>
                  <a:round/>
                  <a:headEnd/>
                  <a:tailEnd/>
                </a:ln>
              </p:spPr>
              <p:txBody>
                <a:bodyPr lIns="0" tIns="0" rIns="0" bIns="0"/>
                <a:lstStyle/>
                <a:p>
                  <a:endParaRPr lang="ru-RU"/>
                </a:p>
              </p:txBody>
            </p:sp>
            <p:sp>
              <p:nvSpPr>
                <p:cNvPr id="44091" name="Freeform 76"/>
                <p:cNvSpPr>
                  <a:spLocks/>
                </p:cNvSpPr>
                <p:nvPr/>
              </p:nvSpPr>
              <p:spPr bwMode="auto">
                <a:xfrm>
                  <a:off x="5060" y="9493"/>
                  <a:ext cx="2086" cy="1056"/>
                </a:xfrm>
                <a:custGeom>
                  <a:avLst/>
                  <a:gdLst>
                    <a:gd name="T0" fmla="*/ 0 w 2086"/>
                    <a:gd name="T1" fmla="*/ 1035 h 1056"/>
                    <a:gd name="T2" fmla="*/ 296 w 2086"/>
                    <a:gd name="T3" fmla="*/ 232 h 1056"/>
                    <a:gd name="T4" fmla="*/ 803 w 2086"/>
                    <a:gd name="T5" fmla="*/ 232 h 1056"/>
                    <a:gd name="T6" fmla="*/ 1019 w 2086"/>
                    <a:gd name="T7" fmla="*/ 0 h 1056"/>
                    <a:gd name="T8" fmla="*/ 1989 w 2086"/>
                    <a:gd name="T9" fmla="*/ 0 h 1056"/>
                    <a:gd name="T10" fmla="*/ 2081 w 2086"/>
                    <a:gd name="T11" fmla="*/ 114 h 1056"/>
                    <a:gd name="T12" fmla="*/ 1779 w 2086"/>
                    <a:gd name="T13" fmla="*/ 1056 h 1056"/>
                    <a:gd name="T14" fmla="*/ 43 w 2086"/>
                    <a:gd name="T15" fmla="*/ 1051 h 1056"/>
                    <a:gd name="T16" fmla="*/ 0 w 2086"/>
                    <a:gd name="T17" fmla="*/ 1035 h 10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86"/>
                    <a:gd name="T28" fmla="*/ 0 h 1056"/>
                    <a:gd name="T29" fmla="*/ 2086 w 2086"/>
                    <a:gd name="T30" fmla="*/ 1056 h 10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86" h="1056">
                      <a:moveTo>
                        <a:pt x="0" y="1035"/>
                      </a:moveTo>
                      <a:lnTo>
                        <a:pt x="296" y="232"/>
                      </a:lnTo>
                      <a:lnTo>
                        <a:pt x="803" y="232"/>
                      </a:lnTo>
                      <a:lnTo>
                        <a:pt x="1019" y="0"/>
                      </a:lnTo>
                      <a:lnTo>
                        <a:pt x="1989" y="0"/>
                      </a:lnTo>
                      <a:cubicBezTo>
                        <a:pt x="1989" y="0"/>
                        <a:pt x="2086" y="15"/>
                        <a:pt x="2081" y="114"/>
                      </a:cubicBezTo>
                      <a:cubicBezTo>
                        <a:pt x="1930" y="585"/>
                        <a:pt x="1779" y="1056"/>
                        <a:pt x="1779" y="1056"/>
                      </a:cubicBezTo>
                      <a:lnTo>
                        <a:pt x="43" y="1051"/>
                      </a:lnTo>
                      <a:lnTo>
                        <a:pt x="0" y="1035"/>
                      </a:lnTo>
                      <a:close/>
                    </a:path>
                  </a:pathLst>
                </a:custGeom>
                <a:gradFill rotWithShape="1">
                  <a:gsLst>
                    <a:gs pos="0">
                      <a:srgbClr val="FFCC00"/>
                    </a:gs>
                    <a:gs pos="100000">
                      <a:srgbClr val="FFFF99"/>
                    </a:gs>
                  </a:gsLst>
                  <a:lin ang="5400000" scaled="1"/>
                </a:gradFill>
                <a:ln w="12700">
                  <a:solidFill>
                    <a:srgbClr val="C98703"/>
                  </a:solidFill>
                  <a:round/>
                  <a:headEnd/>
                  <a:tailEnd/>
                </a:ln>
              </p:spPr>
              <p:txBody>
                <a:bodyPr lIns="0" tIns="0" rIns="0" bIns="0"/>
                <a:lstStyle/>
                <a:p>
                  <a:endParaRPr lang="ru-RU"/>
                </a:p>
              </p:txBody>
            </p:sp>
          </p:grpSp>
          <p:sp>
            <p:nvSpPr>
              <p:cNvPr id="44089" name="Rectangle 77"/>
              <p:cNvSpPr>
                <a:spLocks noChangeArrowheads="1"/>
              </p:cNvSpPr>
              <p:nvPr/>
            </p:nvSpPr>
            <p:spPr bwMode="auto">
              <a:xfrm>
                <a:off x="4014" y="11528"/>
                <a:ext cx="1039"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spcAft>
                    <a:spcPts val="1000"/>
                  </a:spcAft>
                  <a:buFontTx/>
                  <a:buNone/>
                </a:pPr>
                <a:r>
                  <a:rPr lang="ru-RU" altLang="ru-RU" sz="2000" b="1">
                    <a:latin typeface="Courier New" panose="02070309020205020404" pitchFamily="49" charset="0"/>
                  </a:rPr>
                  <a:t>history</a:t>
                </a:r>
                <a:endParaRPr lang="ru-RU" altLang="ru-RU" sz="4400"/>
              </a:p>
            </p:txBody>
          </p:sp>
        </p:grpSp>
        <p:grpSp>
          <p:nvGrpSpPr>
            <p:cNvPr id="44058" name="Group 78"/>
            <p:cNvGrpSpPr>
              <a:grpSpLocks/>
            </p:cNvGrpSpPr>
            <p:nvPr/>
          </p:nvGrpSpPr>
          <p:grpSpPr bwMode="auto">
            <a:xfrm>
              <a:off x="3360" y="11591"/>
              <a:ext cx="86" cy="86"/>
              <a:chOff x="5486" y="9472"/>
              <a:chExt cx="253" cy="253"/>
            </a:xfrm>
          </p:grpSpPr>
          <p:sp>
            <p:nvSpPr>
              <p:cNvPr id="44086" name="Rectangle 79"/>
              <p:cNvSpPr>
                <a:spLocks noChangeArrowheads="1"/>
              </p:cNvSpPr>
              <p:nvPr/>
            </p:nvSpPr>
            <p:spPr bwMode="auto">
              <a:xfrm>
                <a:off x="5486" y="9472"/>
                <a:ext cx="253" cy="253"/>
              </a:xfrm>
              <a:prstGeom prst="rect">
                <a:avLst/>
              </a:prstGeom>
              <a:solidFill>
                <a:srgbClr val="FFFFFF"/>
              </a:solidFill>
              <a:ln w="6350" algn="ctr">
                <a:solidFill>
                  <a:srgbClr val="000000"/>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4400"/>
              </a:p>
            </p:txBody>
          </p:sp>
          <p:sp>
            <p:nvSpPr>
              <p:cNvPr id="44087" name="Line 80"/>
              <p:cNvSpPr>
                <a:spLocks noChangeShapeType="1"/>
              </p:cNvSpPr>
              <p:nvPr/>
            </p:nvSpPr>
            <p:spPr bwMode="auto">
              <a:xfrm>
                <a:off x="5538" y="9599"/>
                <a:ext cx="15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grpSp>
        <p:grpSp>
          <p:nvGrpSpPr>
            <p:cNvPr id="44059" name="Group 81"/>
            <p:cNvGrpSpPr>
              <a:grpSpLocks/>
            </p:cNvGrpSpPr>
            <p:nvPr/>
          </p:nvGrpSpPr>
          <p:grpSpPr bwMode="auto">
            <a:xfrm>
              <a:off x="4168" y="11843"/>
              <a:ext cx="1458" cy="222"/>
              <a:chOff x="3726" y="9411"/>
              <a:chExt cx="1458" cy="222"/>
            </a:xfrm>
          </p:grpSpPr>
          <p:grpSp>
            <p:nvGrpSpPr>
              <p:cNvPr id="44079" name="Group 82"/>
              <p:cNvGrpSpPr>
                <a:grpSpLocks/>
              </p:cNvGrpSpPr>
              <p:nvPr/>
            </p:nvGrpSpPr>
            <p:grpSpPr bwMode="auto">
              <a:xfrm>
                <a:off x="3726" y="9423"/>
                <a:ext cx="168" cy="209"/>
                <a:chOff x="3726" y="9423"/>
                <a:chExt cx="168" cy="209"/>
              </a:xfrm>
            </p:grpSpPr>
            <p:sp>
              <p:nvSpPr>
                <p:cNvPr id="44081" name="Freeform 83"/>
                <p:cNvSpPr>
                  <a:spLocks/>
                </p:cNvSpPr>
                <p:nvPr/>
              </p:nvSpPr>
              <p:spPr bwMode="auto">
                <a:xfrm>
                  <a:off x="3726" y="9423"/>
                  <a:ext cx="168" cy="209"/>
                </a:xfrm>
                <a:custGeom>
                  <a:avLst/>
                  <a:gdLst>
                    <a:gd name="T0" fmla="*/ 0 w 239"/>
                    <a:gd name="T1" fmla="*/ 9 h 272"/>
                    <a:gd name="T2" fmla="*/ 0 w 239"/>
                    <a:gd name="T3" fmla="*/ 0 h 272"/>
                    <a:gd name="T4" fmla="*/ 2 w 239"/>
                    <a:gd name="T5" fmla="*/ 0 h 272"/>
                    <a:gd name="T6" fmla="*/ 3 w 239"/>
                    <a:gd name="T7" fmla="*/ 2 h 272"/>
                    <a:gd name="T8" fmla="*/ 3 w 239"/>
                    <a:gd name="T9" fmla="*/ 9 h 272"/>
                    <a:gd name="T10" fmla="*/ 0 w 239"/>
                    <a:gd name="T11" fmla="*/ 9 h 272"/>
                    <a:gd name="T12" fmla="*/ 0 60000 65536"/>
                    <a:gd name="T13" fmla="*/ 0 60000 65536"/>
                    <a:gd name="T14" fmla="*/ 0 60000 65536"/>
                    <a:gd name="T15" fmla="*/ 0 60000 65536"/>
                    <a:gd name="T16" fmla="*/ 0 60000 65536"/>
                    <a:gd name="T17" fmla="*/ 0 60000 65536"/>
                    <a:gd name="T18" fmla="*/ 0 w 239"/>
                    <a:gd name="T19" fmla="*/ 0 h 272"/>
                    <a:gd name="T20" fmla="*/ 239 w 239"/>
                    <a:gd name="T21" fmla="*/ 272 h 272"/>
                  </a:gdLst>
                  <a:ahLst/>
                  <a:cxnLst>
                    <a:cxn ang="T12">
                      <a:pos x="T0" y="T1"/>
                    </a:cxn>
                    <a:cxn ang="T13">
                      <a:pos x="T2" y="T3"/>
                    </a:cxn>
                    <a:cxn ang="T14">
                      <a:pos x="T4" y="T5"/>
                    </a:cxn>
                    <a:cxn ang="T15">
                      <a:pos x="T6" y="T7"/>
                    </a:cxn>
                    <a:cxn ang="T16">
                      <a:pos x="T8" y="T9"/>
                    </a:cxn>
                    <a:cxn ang="T17">
                      <a:pos x="T10" y="T11"/>
                    </a:cxn>
                  </a:cxnLst>
                  <a:rect l="T18" t="T19" r="T20" b="T21"/>
                  <a:pathLst>
                    <a:path w="239" h="272">
                      <a:moveTo>
                        <a:pt x="0" y="272"/>
                      </a:moveTo>
                      <a:lnTo>
                        <a:pt x="0" y="0"/>
                      </a:lnTo>
                      <a:lnTo>
                        <a:pt x="184" y="0"/>
                      </a:lnTo>
                      <a:lnTo>
                        <a:pt x="239" y="55"/>
                      </a:lnTo>
                      <a:lnTo>
                        <a:pt x="239" y="272"/>
                      </a:lnTo>
                      <a:lnTo>
                        <a:pt x="0" y="272"/>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ru-RU"/>
                </a:p>
              </p:txBody>
            </p:sp>
            <p:sp>
              <p:nvSpPr>
                <p:cNvPr id="44082" name="Line 84"/>
                <p:cNvSpPr>
                  <a:spLocks noChangeShapeType="1"/>
                </p:cNvSpPr>
                <p:nvPr/>
              </p:nvSpPr>
              <p:spPr bwMode="auto">
                <a:xfrm>
                  <a:off x="3756" y="9471"/>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sp>
              <p:nvSpPr>
                <p:cNvPr id="44083" name="Line 85"/>
                <p:cNvSpPr>
                  <a:spLocks noChangeShapeType="1"/>
                </p:cNvSpPr>
                <p:nvPr/>
              </p:nvSpPr>
              <p:spPr bwMode="auto">
                <a:xfrm>
                  <a:off x="3756" y="9510"/>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sp>
              <p:nvSpPr>
                <p:cNvPr id="44084" name="Line 86"/>
                <p:cNvSpPr>
                  <a:spLocks noChangeShapeType="1"/>
                </p:cNvSpPr>
                <p:nvPr/>
              </p:nvSpPr>
              <p:spPr bwMode="auto">
                <a:xfrm>
                  <a:off x="3756" y="9549"/>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sp>
              <p:nvSpPr>
                <p:cNvPr id="44085" name="Line 87"/>
                <p:cNvSpPr>
                  <a:spLocks noChangeShapeType="1"/>
                </p:cNvSpPr>
                <p:nvPr/>
              </p:nvSpPr>
              <p:spPr bwMode="auto">
                <a:xfrm>
                  <a:off x="3756" y="9588"/>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grpSp>
          <p:sp>
            <p:nvSpPr>
              <p:cNvPr id="44080" name="Rectangle 88"/>
              <p:cNvSpPr>
                <a:spLocks noChangeArrowheads="1"/>
              </p:cNvSpPr>
              <p:nvPr/>
            </p:nvSpPr>
            <p:spPr bwMode="auto">
              <a:xfrm>
                <a:off x="3949" y="9411"/>
                <a:ext cx="123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spcAft>
                    <a:spcPts val="1000"/>
                  </a:spcAft>
                  <a:buFontTx/>
                  <a:buNone/>
                </a:pPr>
                <a:r>
                  <a:rPr lang="ru-RU" altLang="ru-RU" sz="2000" b="1">
                    <a:latin typeface="Courier New" panose="02070309020205020404" pitchFamily="49" charset="0"/>
                  </a:rPr>
                  <a:t>hist.htm</a:t>
                </a:r>
                <a:endParaRPr lang="ru-RU" altLang="ru-RU" sz="4400"/>
              </a:p>
            </p:txBody>
          </p:sp>
        </p:grpSp>
        <p:sp>
          <p:nvSpPr>
            <p:cNvPr id="44060" name="Freeform 89"/>
            <p:cNvSpPr>
              <a:spLocks/>
            </p:cNvSpPr>
            <p:nvPr/>
          </p:nvSpPr>
          <p:spPr bwMode="auto">
            <a:xfrm>
              <a:off x="3833" y="11741"/>
              <a:ext cx="302" cy="226"/>
            </a:xfrm>
            <a:custGeom>
              <a:avLst/>
              <a:gdLst>
                <a:gd name="T0" fmla="*/ 0 w 302"/>
                <a:gd name="T1" fmla="*/ 0 h 226"/>
                <a:gd name="T2" fmla="*/ 0 w 302"/>
                <a:gd name="T3" fmla="*/ 226 h 226"/>
                <a:gd name="T4" fmla="*/ 302 w 302"/>
                <a:gd name="T5" fmla="*/ 226 h 226"/>
                <a:gd name="T6" fmla="*/ 0 60000 65536"/>
                <a:gd name="T7" fmla="*/ 0 60000 65536"/>
                <a:gd name="T8" fmla="*/ 0 60000 65536"/>
                <a:gd name="T9" fmla="*/ 0 w 302"/>
                <a:gd name="T10" fmla="*/ 0 h 226"/>
                <a:gd name="T11" fmla="*/ 302 w 302"/>
                <a:gd name="T12" fmla="*/ 226 h 226"/>
              </a:gdLst>
              <a:ahLst/>
              <a:cxnLst>
                <a:cxn ang="T6">
                  <a:pos x="T0" y="T1"/>
                </a:cxn>
                <a:cxn ang="T7">
                  <a:pos x="T2" y="T3"/>
                </a:cxn>
                <a:cxn ang="T8">
                  <a:pos x="T4" y="T5"/>
                </a:cxn>
              </a:cxnLst>
              <a:rect l="T9" t="T10" r="T11" b="T12"/>
              <a:pathLst>
                <a:path w="302" h="226">
                  <a:moveTo>
                    <a:pt x="0" y="0"/>
                  </a:moveTo>
                  <a:lnTo>
                    <a:pt x="0" y="226"/>
                  </a:lnTo>
                  <a:lnTo>
                    <a:pt x="302" y="226"/>
                  </a:lnTo>
                </a:path>
              </a:pathLst>
            </a:custGeom>
            <a:noFill/>
            <a:ln w="127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ru-RU"/>
            </a:p>
          </p:txBody>
        </p:sp>
        <p:sp>
          <p:nvSpPr>
            <p:cNvPr id="44061" name="Freeform 90"/>
            <p:cNvSpPr>
              <a:spLocks/>
            </p:cNvSpPr>
            <p:nvPr/>
          </p:nvSpPr>
          <p:spPr bwMode="auto">
            <a:xfrm>
              <a:off x="3831" y="11973"/>
              <a:ext cx="302" cy="282"/>
            </a:xfrm>
            <a:custGeom>
              <a:avLst/>
              <a:gdLst>
                <a:gd name="T0" fmla="*/ 0 w 302"/>
                <a:gd name="T1" fmla="*/ 0 h 226"/>
                <a:gd name="T2" fmla="*/ 0 w 302"/>
                <a:gd name="T3" fmla="*/ 4017 h 226"/>
                <a:gd name="T4" fmla="*/ 302 w 302"/>
                <a:gd name="T5" fmla="*/ 4017 h 226"/>
                <a:gd name="T6" fmla="*/ 0 60000 65536"/>
                <a:gd name="T7" fmla="*/ 0 60000 65536"/>
                <a:gd name="T8" fmla="*/ 0 60000 65536"/>
                <a:gd name="T9" fmla="*/ 0 w 302"/>
                <a:gd name="T10" fmla="*/ 0 h 226"/>
                <a:gd name="T11" fmla="*/ 302 w 302"/>
                <a:gd name="T12" fmla="*/ 226 h 226"/>
              </a:gdLst>
              <a:ahLst/>
              <a:cxnLst>
                <a:cxn ang="T6">
                  <a:pos x="T0" y="T1"/>
                </a:cxn>
                <a:cxn ang="T7">
                  <a:pos x="T2" y="T3"/>
                </a:cxn>
                <a:cxn ang="T8">
                  <a:pos x="T4" y="T5"/>
                </a:cxn>
              </a:cxnLst>
              <a:rect l="T9" t="T10" r="T11" b="T12"/>
              <a:pathLst>
                <a:path w="302" h="226">
                  <a:moveTo>
                    <a:pt x="0" y="0"/>
                  </a:moveTo>
                  <a:lnTo>
                    <a:pt x="0" y="226"/>
                  </a:lnTo>
                  <a:lnTo>
                    <a:pt x="302" y="226"/>
                  </a:lnTo>
                </a:path>
              </a:pathLst>
            </a:custGeom>
            <a:noFill/>
            <a:ln w="127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ru-RU"/>
            </a:p>
          </p:txBody>
        </p:sp>
        <p:grpSp>
          <p:nvGrpSpPr>
            <p:cNvPr id="44062" name="Group 91"/>
            <p:cNvGrpSpPr>
              <a:grpSpLocks/>
            </p:cNvGrpSpPr>
            <p:nvPr/>
          </p:nvGrpSpPr>
          <p:grpSpPr bwMode="auto">
            <a:xfrm>
              <a:off x="3788" y="12216"/>
              <a:ext cx="86" cy="86"/>
              <a:chOff x="5486" y="9472"/>
              <a:chExt cx="253" cy="253"/>
            </a:xfrm>
          </p:grpSpPr>
          <p:sp>
            <p:nvSpPr>
              <p:cNvPr id="44077" name="Rectangle 92"/>
              <p:cNvSpPr>
                <a:spLocks noChangeArrowheads="1"/>
              </p:cNvSpPr>
              <p:nvPr/>
            </p:nvSpPr>
            <p:spPr bwMode="auto">
              <a:xfrm>
                <a:off x="5486" y="9472"/>
                <a:ext cx="253" cy="253"/>
              </a:xfrm>
              <a:prstGeom prst="rect">
                <a:avLst/>
              </a:prstGeom>
              <a:solidFill>
                <a:srgbClr val="FFFFFF"/>
              </a:solidFill>
              <a:ln w="6350" algn="ctr">
                <a:solidFill>
                  <a:srgbClr val="000000"/>
                </a:solidFill>
                <a:miter lim="800000"/>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4400"/>
              </a:p>
            </p:txBody>
          </p:sp>
          <p:sp>
            <p:nvSpPr>
              <p:cNvPr id="44078" name="Line 93"/>
              <p:cNvSpPr>
                <a:spLocks noChangeShapeType="1"/>
              </p:cNvSpPr>
              <p:nvPr/>
            </p:nvSpPr>
            <p:spPr bwMode="auto">
              <a:xfrm>
                <a:off x="5538" y="9599"/>
                <a:ext cx="15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grpSp>
        <p:grpSp>
          <p:nvGrpSpPr>
            <p:cNvPr id="44063" name="Group 94"/>
            <p:cNvGrpSpPr>
              <a:grpSpLocks/>
            </p:cNvGrpSpPr>
            <p:nvPr/>
          </p:nvGrpSpPr>
          <p:grpSpPr bwMode="auto">
            <a:xfrm>
              <a:off x="4136" y="12139"/>
              <a:ext cx="1103" cy="222"/>
              <a:chOff x="3295" y="9105"/>
              <a:chExt cx="1103" cy="222"/>
            </a:xfrm>
          </p:grpSpPr>
          <p:grpSp>
            <p:nvGrpSpPr>
              <p:cNvPr id="44073" name="Group 95"/>
              <p:cNvGrpSpPr>
                <a:grpSpLocks/>
              </p:cNvGrpSpPr>
              <p:nvPr/>
            </p:nvGrpSpPr>
            <p:grpSpPr bwMode="auto">
              <a:xfrm>
                <a:off x="3295" y="9125"/>
                <a:ext cx="248" cy="183"/>
                <a:chOff x="5053" y="9007"/>
                <a:chExt cx="2093" cy="1542"/>
              </a:xfrm>
            </p:grpSpPr>
            <p:sp>
              <p:nvSpPr>
                <p:cNvPr id="44075" name="Freeform 96"/>
                <p:cNvSpPr>
                  <a:spLocks/>
                </p:cNvSpPr>
                <p:nvPr/>
              </p:nvSpPr>
              <p:spPr bwMode="auto">
                <a:xfrm>
                  <a:off x="5053" y="9007"/>
                  <a:ext cx="1791" cy="1542"/>
                </a:xfrm>
                <a:custGeom>
                  <a:avLst/>
                  <a:gdLst>
                    <a:gd name="T0" fmla="*/ 7 w 1791"/>
                    <a:gd name="T1" fmla="*/ 1537 h 1542"/>
                    <a:gd name="T2" fmla="*/ 0 w 1791"/>
                    <a:gd name="T3" fmla="*/ 113 h 1542"/>
                    <a:gd name="T4" fmla="*/ 81 w 1791"/>
                    <a:gd name="T5" fmla="*/ 11 h 1542"/>
                    <a:gd name="T6" fmla="*/ 697 w 1791"/>
                    <a:gd name="T7" fmla="*/ 15 h 1542"/>
                    <a:gd name="T8" fmla="*/ 735 w 1791"/>
                    <a:gd name="T9" fmla="*/ 166 h 1542"/>
                    <a:gd name="T10" fmla="*/ 1780 w 1791"/>
                    <a:gd name="T11" fmla="*/ 166 h 1542"/>
                    <a:gd name="T12" fmla="*/ 1791 w 1791"/>
                    <a:gd name="T13" fmla="*/ 1542 h 1542"/>
                    <a:gd name="T14" fmla="*/ 7 w 1791"/>
                    <a:gd name="T15" fmla="*/ 1537 h 1542"/>
                    <a:gd name="T16" fmla="*/ 0 60000 65536"/>
                    <a:gd name="T17" fmla="*/ 0 60000 65536"/>
                    <a:gd name="T18" fmla="*/ 0 60000 65536"/>
                    <a:gd name="T19" fmla="*/ 0 60000 65536"/>
                    <a:gd name="T20" fmla="*/ 0 60000 65536"/>
                    <a:gd name="T21" fmla="*/ 0 60000 65536"/>
                    <a:gd name="T22" fmla="*/ 0 60000 65536"/>
                    <a:gd name="T23" fmla="*/ 0 60000 65536"/>
                    <a:gd name="T24" fmla="*/ 0 w 1791"/>
                    <a:gd name="T25" fmla="*/ 0 h 1542"/>
                    <a:gd name="T26" fmla="*/ 1791 w 1791"/>
                    <a:gd name="T27" fmla="*/ 1542 h 15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91" h="1542">
                      <a:moveTo>
                        <a:pt x="7" y="1537"/>
                      </a:moveTo>
                      <a:cubicBezTo>
                        <a:pt x="11" y="938"/>
                        <a:pt x="0" y="846"/>
                        <a:pt x="0" y="113"/>
                      </a:cubicBezTo>
                      <a:cubicBezTo>
                        <a:pt x="6" y="0"/>
                        <a:pt x="81" y="11"/>
                        <a:pt x="81" y="11"/>
                      </a:cubicBezTo>
                      <a:lnTo>
                        <a:pt x="697" y="15"/>
                      </a:lnTo>
                      <a:lnTo>
                        <a:pt x="735" y="166"/>
                      </a:lnTo>
                      <a:lnTo>
                        <a:pt x="1780" y="166"/>
                      </a:lnTo>
                      <a:lnTo>
                        <a:pt x="1791" y="1542"/>
                      </a:lnTo>
                      <a:cubicBezTo>
                        <a:pt x="1791" y="1542"/>
                        <a:pt x="7" y="1537"/>
                        <a:pt x="7" y="1537"/>
                      </a:cubicBezTo>
                      <a:close/>
                    </a:path>
                  </a:pathLst>
                </a:custGeom>
                <a:gradFill rotWithShape="1">
                  <a:gsLst>
                    <a:gs pos="0">
                      <a:srgbClr val="FFCC00"/>
                    </a:gs>
                    <a:gs pos="100000">
                      <a:srgbClr val="FFFF99"/>
                    </a:gs>
                  </a:gsLst>
                  <a:lin ang="5400000" scaled="1"/>
                </a:gradFill>
                <a:ln w="12700">
                  <a:solidFill>
                    <a:srgbClr val="C98703"/>
                  </a:solidFill>
                  <a:round/>
                  <a:headEnd/>
                  <a:tailEnd/>
                </a:ln>
              </p:spPr>
              <p:txBody>
                <a:bodyPr lIns="0" tIns="0" rIns="0" bIns="0"/>
                <a:lstStyle/>
                <a:p>
                  <a:endParaRPr lang="ru-RU"/>
                </a:p>
              </p:txBody>
            </p:sp>
            <p:sp>
              <p:nvSpPr>
                <p:cNvPr id="44076" name="Freeform 97"/>
                <p:cNvSpPr>
                  <a:spLocks/>
                </p:cNvSpPr>
                <p:nvPr/>
              </p:nvSpPr>
              <p:spPr bwMode="auto">
                <a:xfrm>
                  <a:off x="5060" y="9493"/>
                  <a:ext cx="2086" cy="1056"/>
                </a:xfrm>
                <a:custGeom>
                  <a:avLst/>
                  <a:gdLst>
                    <a:gd name="T0" fmla="*/ 0 w 2086"/>
                    <a:gd name="T1" fmla="*/ 1035 h 1056"/>
                    <a:gd name="T2" fmla="*/ 296 w 2086"/>
                    <a:gd name="T3" fmla="*/ 232 h 1056"/>
                    <a:gd name="T4" fmla="*/ 803 w 2086"/>
                    <a:gd name="T5" fmla="*/ 232 h 1056"/>
                    <a:gd name="T6" fmla="*/ 1019 w 2086"/>
                    <a:gd name="T7" fmla="*/ 0 h 1056"/>
                    <a:gd name="T8" fmla="*/ 1989 w 2086"/>
                    <a:gd name="T9" fmla="*/ 0 h 1056"/>
                    <a:gd name="T10" fmla="*/ 2081 w 2086"/>
                    <a:gd name="T11" fmla="*/ 114 h 1056"/>
                    <a:gd name="T12" fmla="*/ 1779 w 2086"/>
                    <a:gd name="T13" fmla="*/ 1056 h 1056"/>
                    <a:gd name="T14" fmla="*/ 43 w 2086"/>
                    <a:gd name="T15" fmla="*/ 1051 h 1056"/>
                    <a:gd name="T16" fmla="*/ 0 w 2086"/>
                    <a:gd name="T17" fmla="*/ 1035 h 10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86"/>
                    <a:gd name="T28" fmla="*/ 0 h 1056"/>
                    <a:gd name="T29" fmla="*/ 2086 w 2086"/>
                    <a:gd name="T30" fmla="*/ 1056 h 10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86" h="1056">
                      <a:moveTo>
                        <a:pt x="0" y="1035"/>
                      </a:moveTo>
                      <a:lnTo>
                        <a:pt x="296" y="232"/>
                      </a:lnTo>
                      <a:lnTo>
                        <a:pt x="803" y="232"/>
                      </a:lnTo>
                      <a:lnTo>
                        <a:pt x="1019" y="0"/>
                      </a:lnTo>
                      <a:lnTo>
                        <a:pt x="1989" y="0"/>
                      </a:lnTo>
                      <a:cubicBezTo>
                        <a:pt x="1989" y="0"/>
                        <a:pt x="2086" y="15"/>
                        <a:pt x="2081" y="114"/>
                      </a:cubicBezTo>
                      <a:cubicBezTo>
                        <a:pt x="1930" y="585"/>
                        <a:pt x="1779" y="1056"/>
                        <a:pt x="1779" y="1056"/>
                      </a:cubicBezTo>
                      <a:lnTo>
                        <a:pt x="43" y="1051"/>
                      </a:lnTo>
                      <a:lnTo>
                        <a:pt x="0" y="1035"/>
                      </a:lnTo>
                      <a:close/>
                    </a:path>
                  </a:pathLst>
                </a:custGeom>
                <a:gradFill rotWithShape="1">
                  <a:gsLst>
                    <a:gs pos="0">
                      <a:srgbClr val="FFCC00"/>
                    </a:gs>
                    <a:gs pos="100000">
                      <a:srgbClr val="FFFF99"/>
                    </a:gs>
                  </a:gsLst>
                  <a:lin ang="5400000" scaled="1"/>
                </a:gradFill>
                <a:ln w="12700">
                  <a:solidFill>
                    <a:srgbClr val="C98703"/>
                  </a:solidFill>
                  <a:round/>
                  <a:headEnd/>
                  <a:tailEnd/>
                </a:ln>
              </p:spPr>
              <p:txBody>
                <a:bodyPr lIns="0" tIns="0" rIns="0" bIns="0"/>
                <a:lstStyle/>
                <a:p>
                  <a:endParaRPr lang="ru-RU"/>
                </a:p>
              </p:txBody>
            </p:sp>
          </p:grpSp>
          <p:sp>
            <p:nvSpPr>
              <p:cNvPr id="44074" name="Rectangle 98"/>
              <p:cNvSpPr>
                <a:spLocks noChangeArrowheads="1"/>
              </p:cNvSpPr>
              <p:nvPr/>
            </p:nvSpPr>
            <p:spPr bwMode="auto">
              <a:xfrm>
                <a:off x="3593" y="9105"/>
                <a:ext cx="80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spcAft>
                    <a:spcPts val="1000"/>
                  </a:spcAft>
                  <a:buFontTx/>
                  <a:buNone/>
                </a:pPr>
                <a:r>
                  <a:rPr lang="ru-RU" altLang="ru-RU" sz="2000" b="1">
                    <a:latin typeface="Courier New" panose="02070309020205020404" pitchFamily="49" charset="0"/>
                  </a:rPr>
                  <a:t>before</a:t>
                </a:r>
                <a:endParaRPr lang="ru-RU" altLang="ru-RU" sz="4400"/>
              </a:p>
            </p:txBody>
          </p:sp>
        </p:grpSp>
        <p:grpSp>
          <p:nvGrpSpPr>
            <p:cNvPr id="44064" name="Group 99"/>
            <p:cNvGrpSpPr>
              <a:grpSpLocks/>
            </p:cNvGrpSpPr>
            <p:nvPr/>
          </p:nvGrpSpPr>
          <p:grpSpPr bwMode="auto">
            <a:xfrm>
              <a:off x="4577" y="12449"/>
              <a:ext cx="1458" cy="222"/>
              <a:chOff x="3726" y="9411"/>
              <a:chExt cx="1458" cy="222"/>
            </a:xfrm>
          </p:grpSpPr>
          <p:grpSp>
            <p:nvGrpSpPr>
              <p:cNvPr id="44066" name="Group 100"/>
              <p:cNvGrpSpPr>
                <a:grpSpLocks/>
              </p:cNvGrpSpPr>
              <p:nvPr/>
            </p:nvGrpSpPr>
            <p:grpSpPr bwMode="auto">
              <a:xfrm>
                <a:off x="3726" y="9423"/>
                <a:ext cx="168" cy="209"/>
                <a:chOff x="3726" y="9423"/>
                <a:chExt cx="168" cy="209"/>
              </a:xfrm>
            </p:grpSpPr>
            <p:sp>
              <p:nvSpPr>
                <p:cNvPr id="44068" name="Freeform 101"/>
                <p:cNvSpPr>
                  <a:spLocks/>
                </p:cNvSpPr>
                <p:nvPr/>
              </p:nvSpPr>
              <p:spPr bwMode="auto">
                <a:xfrm>
                  <a:off x="3726" y="9423"/>
                  <a:ext cx="168" cy="209"/>
                </a:xfrm>
                <a:custGeom>
                  <a:avLst/>
                  <a:gdLst>
                    <a:gd name="T0" fmla="*/ 0 w 239"/>
                    <a:gd name="T1" fmla="*/ 9 h 272"/>
                    <a:gd name="T2" fmla="*/ 0 w 239"/>
                    <a:gd name="T3" fmla="*/ 0 h 272"/>
                    <a:gd name="T4" fmla="*/ 2 w 239"/>
                    <a:gd name="T5" fmla="*/ 0 h 272"/>
                    <a:gd name="T6" fmla="*/ 3 w 239"/>
                    <a:gd name="T7" fmla="*/ 2 h 272"/>
                    <a:gd name="T8" fmla="*/ 3 w 239"/>
                    <a:gd name="T9" fmla="*/ 9 h 272"/>
                    <a:gd name="T10" fmla="*/ 0 w 239"/>
                    <a:gd name="T11" fmla="*/ 9 h 272"/>
                    <a:gd name="T12" fmla="*/ 0 60000 65536"/>
                    <a:gd name="T13" fmla="*/ 0 60000 65536"/>
                    <a:gd name="T14" fmla="*/ 0 60000 65536"/>
                    <a:gd name="T15" fmla="*/ 0 60000 65536"/>
                    <a:gd name="T16" fmla="*/ 0 60000 65536"/>
                    <a:gd name="T17" fmla="*/ 0 60000 65536"/>
                    <a:gd name="T18" fmla="*/ 0 w 239"/>
                    <a:gd name="T19" fmla="*/ 0 h 272"/>
                    <a:gd name="T20" fmla="*/ 239 w 239"/>
                    <a:gd name="T21" fmla="*/ 272 h 272"/>
                  </a:gdLst>
                  <a:ahLst/>
                  <a:cxnLst>
                    <a:cxn ang="T12">
                      <a:pos x="T0" y="T1"/>
                    </a:cxn>
                    <a:cxn ang="T13">
                      <a:pos x="T2" y="T3"/>
                    </a:cxn>
                    <a:cxn ang="T14">
                      <a:pos x="T4" y="T5"/>
                    </a:cxn>
                    <a:cxn ang="T15">
                      <a:pos x="T6" y="T7"/>
                    </a:cxn>
                    <a:cxn ang="T16">
                      <a:pos x="T8" y="T9"/>
                    </a:cxn>
                    <a:cxn ang="T17">
                      <a:pos x="T10" y="T11"/>
                    </a:cxn>
                  </a:cxnLst>
                  <a:rect l="T18" t="T19" r="T20" b="T21"/>
                  <a:pathLst>
                    <a:path w="239" h="272">
                      <a:moveTo>
                        <a:pt x="0" y="272"/>
                      </a:moveTo>
                      <a:lnTo>
                        <a:pt x="0" y="0"/>
                      </a:lnTo>
                      <a:lnTo>
                        <a:pt x="184" y="0"/>
                      </a:lnTo>
                      <a:lnTo>
                        <a:pt x="239" y="55"/>
                      </a:lnTo>
                      <a:lnTo>
                        <a:pt x="239" y="272"/>
                      </a:lnTo>
                      <a:lnTo>
                        <a:pt x="0" y="272"/>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ru-RU"/>
                </a:p>
              </p:txBody>
            </p:sp>
            <p:sp>
              <p:nvSpPr>
                <p:cNvPr id="44069" name="Line 102"/>
                <p:cNvSpPr>
                  <a:spLocks noChangeShapeType="1"/>
                </p:cNvSpPr>
                <p:nvPr/>
              </p:nvSpPr>
              <p:spPr bwMode="auto">
                <a:xfrm>
                  <a:off x="3756" y="9471"/>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sp>
              <p:nvSpPr>
                <p:cNvPr id="44070" name="Line 103"/>
                <p:cNvSpPr>
                  <a:spLocks noChangeShapeType="1"/>
                </p:cNvSpPr>
                <p:nvPr/>
              </p:nvSpPr>
              <p:spPr bwMode="auto">
                <a:xfrm>
                  <a:off x="3756" y="9510"/>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sp>
              <p:nvSpPr>
                <p:cNvPr id="44071" name="Line 104"/>
                <p:cNvSpPr>
                  <a:spLocks noChangeShapeType="1"/>
                </p:cNvSpPr>
                <p:nvPr/>
              </p:nvSpPr>
              <p:spPr bwMode="auto">
                <a:xfrm>
                  <a:off x="3756" y="9549"/>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sp>
              <p:nvSpPr>
                <p:cNvPr id="44072" name="Line 105"/>
                <p:cNvSpPr>
                  <a:spLocks noChangeShapeType="1"/>
                </p:cNvSpPr>
                <p:nvPr/>
              </p:nvSpPr>
              <p:spPr bwMode="auto">
                <a:xfrm>
                  <a:off x="3756" y="9588"/>
                  <a:ext cx="9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ru-RU"/>
                </a:p>
              </p:txBody>
            </p:sp>
          </p:grpSp>
          <p:sp>
            <p:nvSpPr>
              <p:cNvPr id="44067" name="Rectangle 106"/>
              <p:cNvSpPr>
                <a:spLocks noChangeArrowheads="1"/>
              </p:cNvSpPr>
              <p:nvPr/>
            </p:nvSpPr>
            <p:spPr bwMode="auto">
              <a:xfrm>
                <a:off x="3949" y="9411"/>
                <a:ext cx="123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spcAft>
                    <a:spcPts val="1000"/>
                  </a:spcAft>
                  <a:buFontTx/>
                  <a:buNone/>
                </a:pPr>
                <a:r>
                  <a:rPr lang="ru-RU" altLang="ru-RU" sz="2000" b="1">
                    <a:latin typeface="Courier New" panose="02070309020205020404" pitchFamily="49" charset="0"/>
                  </a:rPr>
                  <a:t>before.htm</a:t>
                </a:r>
                <a:endParaRPr lang="ru-RU" altLang="ru-RU" sz="4400"/>
              </a:p>
            </p:txBody>
          </p:sp>
        </p:grpSp>
        <p:sp>
          <p:nvSpPr>
            <p:cNvPr id="44065" name="Freeform 107"/>
            <p:cNvSpPr>
              <a:spLocks/>
            </p:cNvSpPr>
            <p:nvPr/>
          </p:nvSpPr>
          <p:spPr bwMode="auto">
            <a:xfrm>
              <a:off x="4242" y="12347"/>
              <a:ext cx="302" cy="226"/>
            </a:xfrm>
            <a:custGeom>
              <a:avLst/>
              <a:gdLst>
                <a:gd name="T0" fmla="*/ 0 w 302"/>
                <a:gd name="T1" fmla="*/ 0 h 226"/>
                <a:gd name="T2" fmla="*/ 0 w 302"/>
                <a:gd name="T3" fmla="*/ 226 h 226"/>
                <a:gd name="T4" fmla="*/ 302 w 302"/>
                <a:gd name="T5" fmla="*/ 226 h 226"/>
                <a:gd name="T6" fmla="*/ 0 60000 65536"/>
                <a:gd name="T7" fmla="*/ 0 60000 65536"/>
                <a:gd name="T8" fmla="*/ 0 60000 65536"/>
                <a:gd name="T9" fmla="*/ 0 w 302"/>
                <a:gd name="T10" fmla="*/ 0 h 226"/>
                <a:gd name="T11" fmla="*/ 302 w 302"/>
                <a:gd name="T12" fmla="*/ 226 h 226"/>
              </a:gdLst>
              <a:ahLst/>
              <a:cxnLst>
                <a:cxn ang="T6">
                  <a:pos x="T0" y="T1"/>
                </a:cxn>
                <a:cxn ang="T7">
                  <a:pos x="T2" y="T3"/>
                </a:cxn>
                <a:cxn ang="T8">
                  <a:pos x="T4" y="T5"/>
                </a:cxn>
              </a:cxnLst>
              <a:rect l="T9" t="T10" r="T11" b="T12"/>
              <a:pathLst>
                <a:path w="302" h="226">
                  <a:moveTo>
                    <a:pt x="0" y="0"/>
                  </a:moveTo>
                  <a:lnTo>
                    <a:pt x="0" y="226"/>
                  </a:lnTo>
                  <a:lnTo>
                    <a:pt x="302" y="226"/>
                  </a:lnTo>
                </a:path>
              </a:pathLst>
            </a:custGeom>
            <a:noFill/>
            <a:ln w="127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ru-RU"/>
            </a:p>
          </p:txBody>
        </p:sp>
      </p:grpSp>
      <p:sp>
        <p:nvSpPr>
          <p:cNvPr id="110" name="Прямоугольник 109"/>
          <p:cNvSpPr/>
          <p:nvPr/>
        </p:nvSpPr>
        <p:spPr>
          <a:xfrm>
            <a:off x="3503053" y="906510"/>
            <a:ext cx="5640947" cy="1477328"/>
          </a:xfrm>
          <a:prstGeom prst="rect">
            <a:avLst/>
          </a:prstGeom>
        </p:spPr>
        <p:txBody>
          <a:bodyPr wrap="square">
            <a:spAutoFit/>
          </a:bodyPr>
          <a:lstStyle/>
          <a:p>
            <a:r>
              <a:rPr lang="en-US" dirty="0" smtClean="0"/>
              <a:t>&lt;a </a:t>
            </a:r>
            <a:r>
              <a:rPr lang="en-US" dirty="0" err="1" smtClean="0"/>
              <a:t>href</a:t>
            </a:r>
            <a:r>
              <a:rPr lang="en-US" dirty="0" smtClean="0"/>
              <a:t>="../food/food.html"&gt; food &lt;/a&gt;</a:t>
            </a:r>
          </a:p>
          <a:p>
            <a:r>
              <a:rPr lang="en-US" dirty="0" smtClean="0"/>
              <a:t>&lt;a </a:t>
            </a:r>
            <a:r>
              <a:rPr lang="en-US" dirty="0" err="1" smtClean="0"/>
              <a:t>href</a:t>
            </a:r>
            <a:r>
              <a:rPr lang="en-US" dirty="0" smtClean="0"/>
              <a:t>="../../goods/goods.html"&gt; goods &lt;/a&gt;</a:t>
            </a:r>
          </a:p>
          <a:p>
            <a:r>
              <a:rPr lang="en-US" dirty="0" smtClean="0"/>
              <a:t>&lt;a </a:t>
            </a:r>
            <a:r>
              <a:rPr lang="en-US" dirty="0" err="1" smtClean="0"/>
              <a:t>href</a:t>
            </a:r>
            <a:r>
              <a:rPr lang="en-US" dirty="0" smtClean="0"/>
              <a:t>="../../index.html"&gt; index &lt;/a&gt;</a:t>
            </a:r>
          </a:p>
          <a:p>
            <a:r>
              <a:rPr lang="en-US" dirty="0" smtClean="0"/>
              <a:t>&lt;a </a:t>
            </a:r>
            <a:r>
              <a:rPr lang="en-US" dirty="0" err="1" smtClean="0"/>
              <a:t>href</a:t>
            </a:r>
            <a:r>
              <a:rPr lang="en-US" dirty="0" smtClean="0"/>
              <a:t>="../../history/hist.html"&gt; </a:t>
            </a:r>
            <a:r>
              <a:rPr lang="en-US" dirty="0" err="1" smtClean="0"/>
              <a:t>hist</a:t>
            </a:r>
            <a:r>
              <a:rPr lang="en-US" dirty="0" smtClean="0"/>
              <a:t> &lt;/a&gt;</a:t>
            </a:r>
          </a:p>
          <a:p>
            <a:r>
              <a:rPr lang="en-US" dirty="0" smtClean="0"/>
              <a:t>&lt;a </a:t>
            </a:r>
            <a:r>
              <a:rPr lang="en-US" dirty="0" err="1" smtClean="0"/>
              <a:t>href</a:t>
            </a:r>
            <a:r>
              <a:rPr lang="en-US" dirty="0" smtClean="0"/>
              <a:t>="../../history/before/before.html"&gt; before &lt;/a&gt;</a:t>
            </a:r>
            <a:endParaRPr lang="ru-RU" dirty="0"/>
          </a:p>
        </p:txBody>
      </p:sp>
      <p:sp>
        <p:nvSpPr>
          <p:cNvPr id="111" name="Прямоугольник 110"/>
          <p:cNvSpPr/>
          <p:nvPr/>
        </p:nvSpPr>
        <p:spPr bwMode="auto">
          <a:xfrm>
            <a:off x="3593206" y="889000"/>
            <a:ext cx="5312132" cy="1789805"/>
          </a:xfrm>
          <a:prstGeom prst="rect">
            <a:avLst/>
          </a:prstGeom>
          <a:solidFill>
            <a:schemeClr val="accent6">
              <a:lumMod val="40000"/>
              <a:lumOff val="60000"/>
            </a:schemeClr>
          </a:solidFill>
          <a:ln w="12700" cap="flat" cmpd="sng" algn="ctr">
            <a:solidFill>
              <a:schemeClr val="tx1"/>
            </a:solidFill>
            <a:prstDash val="solid"/>
            <a:round/>
            <a:headEnd type="none" w="med" len="med"/>
            <a:tailEnd type="triangle" w="lg" len="lg"/>
          </a:ln>
          <a:effectLst/>
        </p:spPr>
        <p:txBody>
          <a:bodyPr/>
          <a:lstStyle/>
          <a:p>
            <a:pPr eaLnBrk="1" hangingPunct="1">
              <a:defRPr/>
            </a:pPr>
            <a:endParaRPr lang="ru-RU">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33333E-6 -3.36725E-6 L 1.19202 -3.36725E-6 " pathEditMode="relative" rAng="0" ptsTypes="AA">
                                      <p:cBhvr>
                                        <p:cTn id="6" dur="2000" fill="hold"/>
                                        <p:tgtEl>
                                          <p:spTgt spid="111"/>
                                        </p:tgtEl>
                                        <p:attrNameLst>
                                          <p:attrName>ppt_x</p:attrName>
                                          <p:attrName>ppt_y</p:attrName>
                                        </p:attrNameLst>
                                      </p:cBhvr>
                                      <p:rCtr x="596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CCFFCC">
            <a:alpha val="30196"/>
          </a:srgbClr>
        </a:solidFill>
        <a:effectLst/>
      </p:bgPr>
    </p:bg>
    <p:spTree>
      <p:nvGrpSpPr>
        <p:cNvPr id="1" name=""/>
        <p:cNvGrpSpPr/>
        <p:nvPr/>
      </p:nvGrpSpPr>
      <p:grpSpPr>
        <a:xfrm>
          <a:off x="0" y="0"/>
          <a:ext cx="0" cy="0"/>
          <a:chOff x="0" y="0"/>
          <a:chExt cx="0" cy="0"/>
        </a:xfrm>
      </p:grpSpPr>
      <p:sp>
        <p:nvSpPr>
          <p:cNvPr id="46082" name="Заголовок 1"/>
          <p:cNvSpPr>
            <a:spLocks noGrp="1"/>
          </p:cNvSpPr>
          <p:nvPr>
            <p:ph type="title"/>
          </p:nvPr>
        </p:nvSpPr>
        <p:spPr>
          <a:xfrm>
            <a:off x="311150" y="301625"/>
            <a:ext cx="8375650" cy="471488"/>
          </a:xfrm>
        </p:spPr>
        <p:txBody>
          <a:bodyPr/>
          <a:lstStyle/>
          <a:p>
            <a:r>
              <a:rPr lang="ru-RU" altLang="ru-RU" dirty="0" smtClean="0"/>
              <a:t>Куда переход?</a:t>
            </a:r>
          </a:p>
        </p:txBody>
      </p:sp>
      <p:sp>
        <p:nvSpPr>
          <p:cNvPr id="4608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166155A-24BD-4744-872E-12586C85167C}" type="slidenum">
              <a:rPr lang="ru-RU" altLang="ru-RU" sz="1400" smtClean="0"/>
              <a:pPr>
                <a:spcBef>
                  <a:spcPct val="0"/>
                </a:spcBef>
                <a:buFontTx/>
                <a:buNone/>
              </a:pPr>
              <a:t>64</a:t>
            </a:fld>
            <a:endParaRPr lang="ru-RU" altLang="ru-RU" sz="1400" smtClean="0"/>
          </a:p>
        </p:txBody>
      </p:sp>
      <p:sp>
        <p:nvSpPr>
          <p:cNvPr id="107521" name="Rectangle 1"/>
          <p:cNvSpPr>
            <a:spLocks noChangeArrowheads="1"/>
          </p:cNvSpPr>
          <p:nvPr/>
        </p:nvSpPr>
        <p:spPr bwMode="auto">
          <a:xfrm>
            <a:off x="434975" y="868363"/>
            <a:ext cx="8229600" cy="3786187"/>
          </a:xfrm>
          <a:prstGeom prst="rect">
            <a:avLst/>
          </a:prstGeom>
          <a:solidFill>
            <a:srgbClr val="FFFF99"/>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marL="93663" lvl="1" algn="just">
              <a:defRPr/>
            </a:pPr>
            <a:r>
              <a:rPr lang="en-US" sz="2400" b="1" dirty="0">
                <a:latin typeface="Courier New" pitchFamily="49" charset="0"/>
                <a:ea typeface="Times New Roman" pitchFamily="18" charset="0"/>
                <a:cs typeface="Courier New" pitchFamily="49" charset="0"/>
              </a:rPr>
              <a:t>&lt;a </a:t>
            </a:r>
            <a:r>
              <a:rPr lang="en-US" sz="2400" b="1" dirty="0" err="1">
                <a:latin typeface="Courier New" pitchFamily="49" charset="0"/>
                <a:ea typeface="Times New Roman" pitchFamily="18" charset="0"/>
                <a:cs typeface="Courier New" pitchFamily="49" charset="0"/>
              </a:rPr>
              <a:t>href</a:t>
            </a:r>
            <a:r>
              <a:rPr lang="en-US" sz="2400" b="1" dirty="0">
                <a:latin typeface="Courier New" pitchFamily="49" charset="0"/>
                <a:ea typeface="Times New Roman" pitchFamily="18" charset="0"/>
                <a:cs typeface="Courier New" pitchFamily="49" charset="0"/>
              </a:rPr>
              <a:t>="</a:t>
            </a:r>
            <a:r>
              <a:rPr lang="en-US" sz="2400" b="1" dirty="0">
                <a:solidFill>
                  <a:srgbClr val="0000FF"/>
                </a:solidFill>
                <a:latin typeface="Courier New" pitchFamily="49" charset="0"/>
                <a:ea typeface="Times New Roman" pitchFamily="18" charset="0"/>
                <a:cs typeface="Courier New" pitchFamily="49" charset="0"/>
              </a:rPr>
              <a:t>example.html</a:t>
            </a:r>
            <a:r>
              <a:rPr lang="en-US" sz="2400" b="1" dirty="0">
                <a:latin typeface="Courier New" pitchFamily="49" charset="0"/>
                <a:ea typeface="Times New Roman" pitchFamily="18" charset="0"/>
                <a:cs typeface="Courier New" pitchFamily="49" charset="0"/>
              </a:rPr>
              <a:t>"&gt;...&lt;/a&gt;</a:t>
            </a:r>
          </a:p>
          <a:p>
            <a:pPr marL="93663" lvl="1" algn="just">
              <a:lnSpc>
                <a:spcPct val="150000"/>
              </a:lnSpc>
              <a:defRPr/>
            </a:pPr>
            <a:r>
              <a:rPr lang="en-US" sz="2400" b="1" dirty="0">
                <a:latin typeface="Courier New" pitchFamily="49" charset="0"/>
                <a:ea typeface="Times New Roman" pitchFamily="18" charset="0"/>
                <a:cs typeface="Courier New" pitchFamily="49" charset="0"/>
              </a:rPr>
              <a:t>&lt;a </a:t>
            </a:r>
            <a:r>
              <a:rPr lang="en-US" sz="2400" b="1" dirty="0" err="1">
                <a:latin typeface="Courier New" pitchFamily="49" charset="0"/>
                <a:ea typeface="Times New Roman" pitchFamily="18" charset="0"/>
                <a:cs typeface="Courier New" pitchFamily="49" charset="0"/>
              </a:rPr>
              <a:t>href</a:t>
            </a:r>
            <a:r>
              <a:rPr lang="en-US" sz="2400" b="1" dirty="0">
                <a:latin typeface="Courier New" pitchFamily="49" charset="0"/>
                <a:ea typeface="Times New Roman" pitchFamily="18" charset="0"/>
                <a:cs typeface="Courier New" pitchFamily="49" charset="0"/>
              </a:rPr>
              <a:t>="</a:t>
            </a:r>
            <a:r>
              <a:rPr lang="en-US" sz="2400" b="1" dirty="0">
                <a:solidFill>
                  <a:srgbClr val="0000FF"/>
                </a:solidFill>
                <a:latin typeface="Courier New" pitchFamily="49" charset="0"/>
                <a:ea typeface="Times New Roman" pitchFamily="18" charset="0"/>
                <a:cs typeface="Courier New" pitchFamily="49" charset="0"/>
              </a:rPr>
              <a:t>../example.html</a:t>
            </a:r>
            <a:r>
              <a:rPr lang="en-US" sz="2400" b="1" dirty="0">
                <a:latin typeface="Courier New" pitchFamily="49" charset="0"/>
                <a:ea typeface="Times New Roman" pitchFamily="18" charset="0"/>
                <a:cs typeface="Courier New" pitchFamily="49" charset="0"/>
              </a:rPr>
              <a:t>"&gt;...&lt;/a&gt;</a:t>
            </a:r>
            <a:endParaRPr lang="ru-RU" sz="2400" dirty="0">
              <a:cs typeface="+mn-cs"/>
            </a:endParaRPr>
          </a:p>
          <a:p>
            <a:pPr marL="93663" lvl="1" algn="just">
              <a:lnSpc>
                <a:spcPct val="150000"/>
              </a:lnSpc>
              <a:defRPr/>
            </a:pPr>
            <a:r>
              <a:rPr lang="en-US" sz="2400" b="1" dirty="0">
                <a:latin typeface="Courier New" pitchFamily="49" charset="0"/>
                <a:ea typeface="Times New Roman" pitchFamily="18" charset="0"/>
                <a:cs typeface="Courier New" pitchFamily="49" charset="0"/>
              </a:rPr>
              <a:t>&lt;a </a:t>
            </a:r>
            <a:r>
              <a:rPr lang="en-US" sz="2400" b="1" dirty="0" err="1">
                <a:latin typeface="Courier New" pitchFamily="49" charset="0"/>
                <a:ea typeface="Times New Roman" pitchFamily="18" charset="0"/>
                <a:cs typeface="Courier New" pitchFamily="49" charset="0"/>
              </a:rPr>
              <a:t>href</a:t>
            </a:r>
            <a:r>
              <a:rPr lang="en-US" sz="2400" b="1" dirty="0">
                <a:latin typeface="Courier New" pitchFamily="49" charset="0"/>
                <a:ea typeface="Times New Roman" pitchFamily="18" charset="0"/>
                <a:cs typeface="Courier New" pitchFamily="49" charset="0"/>
              </a:rPr>
              <a:t>="</a:t>
            </a:r>
            <a:r>
              <a:rPr lang="en-US" sz="2400" b="1" dirty="0">
                <a:solidFill>
                  <a:srgbClr val="0000FF"/>
                </a:solidFill>
                <a:latin typeface="Courier New" pitchFamily="49" charset="0"/>
                <a:ea typeface="Times New Roman" pitchFamily="18" charset="0"/>
                <a:cs typeface="Courier New" pitchFamily="49" charset="0"/>
              </a:rPr>
              <a:t>../../../example.html</a:t>
            </a:r>
            <a:r>
              <a:rPr lang="en-US" sz="2400" b="1" dirty="0">
                <a:latin typeface="Courier New" pitchFamily="49" charset="0"/>
                <a:ea typeface="Times New Roman" pitchFamily="18" charset="0"/>
                <a:cs typeface="Courier New" pitchFamily="49" charset="0"/>
              </a:rPr>
              <a:t>"&gt;...&lt;/a&gt; </a:t>
            </a:r>
          </a:p>
          <a:p>
            <a:pPr marL="93663" lvl="1" algn="just">
              <a:lnSpc>
                <a:spcPct val="150000"/>
              </a:lnSpc>
              <a:defRPr/>
            </a:pPr>
            <a:r>
              <a:rPr lang="en-US" sz="2400" b="1" dirty="0">
                <a:latin typeface="Courier New" pitchFamily="49" charset="0"/>
                <a:ea typeface="Times New Roman" pitchFamily="18" charset="0"/>
                <a:cs typeface="Courier New" pitchFamily="49" charset="0"/>
              </a:rPr>
              <a:t>&lt;a </a:t>
            </a:r>
            <a:r>
              <a:rPr lang="en-US" sz="2400" b="1" dirty="0" err="1">
                <a:latin typeface="Courier New" pitchFamily="49" charset="0"/>
                <a:ea typeface="Times New Roman" pitchFamily="18" charset="0"/>
                <a:cs typeface="Courier New" pitchFamily="49" charset="0"/>
              </a:rPr>
              <a:t>href</a:t>
            </a:r>
            <a:r>
              <a:rPr lang="en-US" sz="2400" b="1" dirty="0">
                <a:latin typeface="Courier New" pitchFamily="49" charset="0"/>
                <a:ea typeface="Times New Roman" pitchFamily="18" charset="0"/>
                <a:cs typeface="Courier New" pitchFamily="49" charset="0"/>
              </a:rPr>
              <a:t>="</a:t>
            </a:r>
            <a:r>
              <a:rPr lang="en-US" sz="2400" b="1" dirty="0">
                <a:solidFill>
                  <a:srgbClr val="0000FF"/>
                </a:solidFill>
                <a:latin typeface="Courier New" pitchFamily="49" charset="0"/>
                <a:ea typeface="Times New Roman" pitchFamily="18" charset="0"/>
                <a:cs typeface="Courier New" pitchFamily="49" charset="0"/>
              </a:rPr>
              <a:t>../new/old/example.html</a:t>
            </a:r>
            <a:r>
              <a:rPr lang="en-US" sz="2400" b="1" dirty="0">
                <a:latin typeface="Courier New" pitchFamily="49" charset="0"/>
                <a:ea typeface="Times New Roman" pitchFamily="18" charset="0"/>
                <a:cs typeface="Courier New" pitchFamily="49" charset="0"/>
              </a:rPr>
              <a:t>"&gt;...&lt;/a&gt; </a:t>
            </a:r>
          </a:p>
          <a:p>
            <a:pPr marL="93663" lvl="1" algn="just">
              <a:lnSpc>
                <a:spcPct val="150000"/>
              </a:lnSpc>
              <a:defRPr/>
            </a:pPr>
            <a:r>
              <a:rPr lang="en-US" sz="2400" b="1" dirty="0">
                <a:latin typeface="Courier New" pitchFamily="49" charset="0"/>
                <a:ea typeface="Times New Roman" pitchFamily="18" charset="0"/>
                <a:cs typeface="Courier New" pitchFamily="49" charset="0"/>
              </a:rPr>
              <a:t>&lt;a </a:t>
            </a:r>
            <a:r>
              <a:rPr lang="en-US" sz="2400" b="1" dirty="0" err="1">
                <a:latin typeface="Courier New" pitchFamily="49" charset="0"/>
                <a:ea typeface="Times New Roman" pitchFamily="18" charset="0"/>
                <a:cs typeface="Courier New" pitchFamily="49" charset="0"/>
              </a:rPr>
              <a:t>href</a:t>
            </a:r>
            <a:r>
              <a:rPr lang="en-US" sz="2400" b="1" dirty="0">
                <a:latin typeface="Courier New" pitchFamily="49" charset="0"/>
                <a:ea typeface="Times New Roman" pitchFamily="18" charset="0"/>
                <a:cs typeface="Courier New" pitchFamily="49" charset="0"/>
              </a:rPr>
              <a:t>="</a:t>
            </a:r>
            <a:r>
              <a:rPr lang="en-US" sz="2400" b="1" dirty="0" err="1">
                <a:solidFill>
                  <a:srgbClr val="0000FF"/>
                </a:solidFill>
                <a:latin typeface="Courier New" pitchFamily="49" charset="0"/>
                <a:ea typeface="Times New Roman" pitchFamily="18" charset="0"/>
                <a:cs typeface="Courier New" pitchFamily="49" charset="0"/>
              </a:rPr>
              <a:t>example.html#resume</a:t>
            </a:r>
            <a:r>
              <a:rPr lang="en-US" sz="2400" b="1" dirty="0">
                <a:latin typeface="Courier New" pitchFamily="49" charset="0"/>
                <a:ea typeface="Times New Roman" pitchFamily="18" charset="0"/>
                <a:cs typeface="Courier New" pitchFamily="49" charset="0"/>
              </a:rPr>
              <a:t>"&gt;...&lt;/a&gt;</a:t>
            </a:r>
            <a:endParaRPr lang="ru-RU" sz="2400" dirty="0">
              <a:cs typeface="+mn-cs"/>
            </a:endParaRPr>
          </a:p>
          <a:p>
            <a:pPr marL="93663" lvl="1" algn="just">
              <a:lnSpc>
                <a:spcPct val="150000"/>
              </a:lnSpc>
              <a:defRPr/>
            </a:pPr>
            <a:r>
              <a:rPr lang="en-US" sz="2400" b="1" dirty="0">
                <a:latin typeface="Courier New" pitchFamily="49" charset="0"/>
                <a:ea typeface="Times New Roman" pitchFamily="18" charset="0"/>
                <a:cs typeface="Courier New" pitchFamily="49" charset="0"/>
              </a:rPr>
              <a:t>&lt;a </a:t>
            </a:r>
            <a:r>
              <a:rPr lang="en-US" sz="2400" b="1" dirty="0" err="1">
                <a:latin typeface="Courier New" pitchFamily="49" charset="0"/>
                <a:ea typeface="Times New Roman" pitchFamily="18" charset="0"/>
                <a:cs typeface="Courier New" pitchFamily="49" charset="0"/>
              </a:rPr>
              <a:t>href</a:t>
            </a:r>
            <a:r>
              <a:rPr lang="en-US" sz="2400" b="1" dirty="0">
                <a:latin typeface="Courier New" pitchFamily="49" charset="0"/>
                <a:ea typeface="Times New Roman" pitchFamily="18" charset="0"/>
                <a:cs typeface="Courier New" pitchFamily="49" charset="0"/>
              </a:rPr>
              <a:t>="</a:t>
            </a:r>
            <a:r>
              <a:rPr lang="en-US" sz="2400" b="1" dirty="0">
                <a:solidFill>
                  <a:srgbClr val="0000FF"/>
                </a:solidFill>
                <a:latin typeface="Courier New" pitchFamily="49" charset="0"/>
                <a:ea typeface="Times New Roman" pitchFamily="18" charset="0"/>
                <a:cs typeface="Courier New" pitchFamily="49" charset="0"/>
              </a:rPr>
              <a:t>download/example.zip</a:t>
            </a:r>
            <a:r>
              <a:rPr lang="en-US" sz="2400" b="1" dirty="0">
                <a:latin typeface="Courier New" pitchFamily="49" charset="0"/>
                <a:ea typeface="Times New Roman" pitchFamily="18" charset="0"/>
                <a:cs typeface="Courier New" pitchFamily="49" charset="0"/>
              </a:rPr>
              <a:t>"&gt;...&lt;/a&gt;</a:t>
            </a:r>
            <a:endParaRPr lang="ru-RU" sz="2400" dirty="0">
              <a:cs typeface="+mn-cs"/>
            </a:endParaRPr>
          </a:p>
          <a:p>
            <a:pPr marL="93663" lvl="1" algn="just">
              <a:lnSpc>
                <a:spcPct val="150000"/>
              </a:lnSpc>
              <a:defRPr/>
            </a:pPr>
            <a:r>
              <a:rPr lang="en-US" sz="2400" b="1" dirty="0">
                <a:latin typeface="Courier New" pitchFamily="49" charset="0"/>
                <a:ea typeface="Times New Roman" pitchFamily="18" charset="0"/>
                <a:cs typeface="Courier New" pitchFamily="49" charset="0"/>
              </a:rPr>
              <a:t>&lt;a </a:t>
            </a:r>
            <a:r>
              <a:rPr lang="en-US" sz="2400" b="1" dirty="0" err="1">
                <a:latin typeface="Courier New" pitchFamily="49" charset="0"/>
                <a:ea typeface="Times New Roman" pitchFamily="18" charset="0"/>
                <a:cs typeface="Courier New" pitchFamily="49" charset="0"/>
              </a:rPr>
              <a:t>href</a:t>
            </a:r>
            <a:r>
              <a:rPr lang="en-US" sz="2400" b="1" dirty="0">
                <a:latin typeface="Courier New" pitchFamily="49" charset="0"/>
                <a:ea typeface="Times New Roman" pitchFamily="18" charset="0"/>
                <a:cs typeface="Courier New" pitchFamily="49" charset="0"/>
              </a:rPr>
              <a:t>="</a:t>
            </a:r>
            <a:r>
              <a:rPr lang="en-US" sz="2400" b="1" dirty="0">
                <a:solidFill>
                  <a:srgbClr val="0000FF"/>
                </a:solidFill>
                <a:latin typeface="Courier New" pitchFamily="49" charset="0"/>
                <a:ea typeface="Times New Roman" pitchFamily="18" charset="0"/>
                <a:cs typeface="Courier New" pitchFamily="49" charset="0"/>
              </a:rPr>
              <a:t>mailto:john@yahoo.com</a:t>
            </a:r>
            <a:r>
              <a:rPr lang="en-US" sz="2400" b="1" dirty="0">
                <a:latin typeface="Courier New" pitchFamily="49" charset="0"/>
                <a:ea typeface="Times New Roman" pitchFamily="18" charset="0"/>
                <a:cs typeface="Courier New" pitchFamily="49" charset="0"/>
              </a:rPr>
              <a:t>"&gt;...&lt;/a&gt;</a:t>
            </a:r>
            <a:endParaRPr lang="en-US" sz="2400" dirty="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7521">
                                            <p:bg/>
                                          </p:spTgt>
                                        </p:tgtEl>
                                        <p:attrNameLst>
                                          <p:attrName>style.visibility</p:attrName>
                                        </p:attrNameLst>
                                      </p:cBhvr>
                                      <p:to>
                                        <p:strVal val="visible"/>
                                      </p:to>
                                    </p:set>
                                    <p:animEffect transition="in" filter="dissolve">
                                      <p:cBhvr>
                                        <p:cTn id="7" dur="500"/>
                                        <p:tgtEl>
                                          <p:spTgt spid="107521">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7521">
                                            <p:txEl>
                                              <p:pRg st="0" end="0"/>
                                            </p:txEl>
                                          </p:spTgt>
                                        </p:tgtEl>
                                        <p:attrNameLst>
                                          <p:attrName>style.visibility</p:attrName>
                                        </p:attrNameLst>
                                      </p:cBhvr>
                                      <p:to>
                                        <p:strVal val="visible"/>
                                      </p:to>
                                    </p:set>
                                    <p:animEffect transition="in" filter="dissolve">
                                      <p:cBhvr>
                                        <p:cTn id="10" dur="500"/>
                                        <p:tgtEl>
                                          <p:spTgt spid="107521">
                                            <p:txEl>
                                              <p:pRg st="0" end="0"/>
                                            </p:txEl>
                                          </p:spTgt>
                                        </p:tgtEl>
                                      </p:cBhvr>
                                    </p:animEffect>
                                  </p:childTnLst>
                                  <p:subTnLst>
                                    <p:animClr clrSpc="rgb" dir="cw">
                                      <p:cBhvr override="childStyle">
                                        <p:cTn dur="1" fill="hold" display="0" masterRel="nextClick" afterEffect="1"/>
                                        <p:tgtEl>
                                          <p:spTgt spid="107521">
                                            <p:txEl>
                                              <p:pRg st="0" end="0"/>
                                            </p:txEl>
                                          </p:spTgt>
                                        </p:tgtEl>
                                        <p:attrNameLst>
                                          <p:attrName>ppt_c</p:attrName>
                                        </p:attrNameLst>
                                      </p:cBhvr>
                                      <p:to>
                                        <a:schemeClr val="bg2"/>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07521">
                                            <p:txEl>
                                              <p:pRg st="1" end="1"/>
                                            </p:txEl>
                                          </p:spTgt>
                                        </p:tgtEl>
                                        <p:attrNameLst>
                                          <p:attrName>style.visibility</p:attrName>
                                        </p:attrNameLst>
                                      </p:cBhvr>
                                      <p:to>
                                        <p:strVal val="visible"/>
                                      </p:to>
                                    </p:set>
                                    <p:animEffect transition="in" filter="dissolve">
                                      <p:cBhvr>
                                        <p:cTn id="15" dur="500"/>
                                        <p:tgtEl>
                                          <p:spTgt spid="107521">
                                            <p:txEl>
                                              <p:pRg st="1" end="1"/>
                                            </p:txEl>
                                          </p:spTgt>
                                        </p:tgtEl>
                                      </p:cBhvr>
                                    </p:animEffect>
                                  </p:childTnLst>
                                  <p:subTnLst>
                                    <p:animClr clrSpc="rgb" dir="cw">
                                      <p:cBhvr override="childStyle">
                                        <p:cTn dur="1" fill="hold" display="0" masterRel="nextClick" afterEffect="1"/>
                                        <p:tgtEl>
                                          <p:spTgt spid="107521">
                                            <p:txEl>
                                              <p:pRg st="1" end="1"/>
                                            </p:txEl>
                                          </p:spTgt>
                                        </p:tgtEl>
                                        <p:attrNameLst>
                                          <p:attrName>ppt_c</p:attrName>
                                        </p:attrNameLst>
                                      </p:cBhvr>
                                      <p:to>
                                        <a:schemeClr val="bg2"/>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7521">
                                            <p:txEl>
                                              <p:pRg st="2" end="2"/>
                                            </p:txEl>
                                          </p:spTgt>
                                        </p:tgtEl>
                                        <p:attrNameLst>
                                          <p:attrName>style.visibility</p:attrName>
                                        </p:attrNameLst>
                                      </p:cBhvr>
                                      <p:to>
                                        <p:strVal val="visible"/>
                                      </p:to>
                                    </p:set>
                                    <p:animEffect transition="in" filter="dissolve">
                                      <p:cBhvr>
                                        <p:cTn id="20" dur="500"/>
                                        <p:tgtEl>
                                          <p:spTgt spid="107521">
                                            <p:txEl>
                                              <p:pRg st="2" end="2"/>
                                            </p:txEl>
                                          </p:spTgt>
                                        </p:tgtEl>
                                      </p:cBhvr>
                                    </p:animEffect>
                                  </p:childTnLst>
                                  <p:subTnLst>
                                    <p:animClr clrSpc="rgb" dir="cw">
                                      <p:cBhvr override="childStyle">
                                        <p:cTn dur="1" fill="hold" display="0" masterRel="nextClick" afterEffect="1"/>
                                        <p:tgtEl>
                                          <p:spTgt spid="107521">
                                            <p:txEl>
                                              <p:pRg st="2" end="2"/>
                                            </p:txEl>
                                          </p:spTgt>
                                        </p:tgtEl>
                                        <p:attrNameLst>
                                          <p:attrName>ppt_c</p:attrName>
                                        </p:attrNameLst>
                                      </p:cBhvr>
                                      <p:to>
                                        <a:schemeClr val="bg2"/>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7521">
                                            <p:txEl>
                                              <p:pRg st="3" end="3"/>
                                            </p:txEl>
                                          </p:spTgt>
                                        </p:tgtEl>
                                        <p:attrNameLst>
                                          <p:attrName>style.visibility</p:attrName>
                                        </p:attrNameLst>
                                      </p:cBhvr>
                                      <p:to>
                                        <p:strVal val="visible"/>
                                      </p:to>
                                    </p:set>
                                    <p:animEffect transition="in" filter="dissolve">
                                      <p:cBhvr>
                                        <p:cTn id="25" dur="500"/>
                                        <p:tgtEl>
                                          <p:spTgt spid="107521">
                                            <p:txEl>
                                              <p:pRg st="3" end="3"/>
                                            </p:txEl>
                                          </p:spTgt>
                                        </p:tgtEl>
                                      </p:cBhvr>
                                    </p:animEffect>
                                  </p:childTnLst>
                                  <p:subTnLst>
                                    <p:animClr clrSpc="rgb" dir="cw">
                                      <p:cBhvr override="childStyle">
                                        <p:cTn dur="1" fill="hold" display="0" masterRel="nextClick" afterEffect="1"/>
                                        <p:tgtEl>
                                          <p:spTgt spid="107521">
                                            <p:txEl>
                                              <p:pRg st="3" end="3"/>
                                            </p:txEl>
                                          </p:spTgt>
                                        </p:tgtEl>
                                        <p:attrNameLst>
                                          <p:attrName>ppt_c</p:attrName>
                                        </p:attrNameLst>
                                      </p:cBhvr>
                                      <p:to>
                                        <a:schemeClr val="bg2"/>
                                      </p:to>
                                    </p:animClr>
                                  </p:sub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07521">
                                            <p:txEl>
                                              <p:pRg st="4" end="4"/>
                                            </p:txEl>
                                          </p:spTgt>
                                        </p:tgtEl>
                                        <p:attrNameLst>
                                          <p:attrName>style.visibility</p:attrName>
                                        </p:attrNameLst>
                                      </p:cBhvr>
                                      <p:to>
                                        <p:strVal val="visible"/>
                                      </p:to>
                                    </p:set>
                                    <p:animEffect transition="in" filter="dissolve">
                                      <p:cBhvr>
                                        <p:cTn id="30" dur="500"/>
                                        <p:tgtEl>
                                          <p:spTgt spid="107521">
                                            <p:txEl>
                                              <p:pRg st="4" end="4"/>
                                            </p:txEl>
                                          </p:spTgt>
                                        </p:tgtEl>
                                      </p:cBhvr>
                                    </p:animEffect>
                                  </p:childTnLst>
                                  <p:subTnLst>
                                    <p:animClr clrSpc="rgb" dir="cw">
                                      <p:cBhvr override="childStyle">
                                        <p:cTn dur="1" fill="hold" display="0" masterRel="nextClick" afterEffect="1"/>
                                        <p:tgtEl>
                                          <p:spTgt spid="107521">
                                            <p:txEl>
                                              <p:pRg st="4" end="4"/>
                                            </p:txEl>
                                          </p:spTgt>
                                        </p:tgtEl>
                                        <p:attrNameLst>
                                          <p:attrName>ppt_c</p:attrName>
                                        </p:attrNameLst>
                                      </p:cBhvr>
                                      <p:to>
                                        <a:schemeClr val="bg2"/>
                                      </p:to>
                                    </p:animClr>
                                  </p:sub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07521">
                                            <p:txEl>
                                              <p:pRg st="5" end="5"/>
                                            </p:txEl>
                                          </p:spTgt>
                                        </p:tgtEl>
                                        <p:attrNameLst>
                                          <p:attrName>style.visibility</p:attrName>
                                        </p:attrNameLst>
                                      </p:cBhvr>
                                      <p:to>
                                        <p:strVal val="visible"/>
                                      </p:to>
                                    </p:set>
                                    <p:animEffect transition="in" filter="dissolve">
                                      <p:cBhvr>
                                        <p:cTn id="35" dur="500"/>
                                        <p:tgtEl>
                                          <p:spTgt spid="107521">
                                            <p:txEl>
                                              <p:pRg st="5" end="5"/>
                                            </p:txEl>
                                          </p:spTgt>
                                        </p:tgtEl>
                                      </p:cBhvr>
                                    </p:animEffect>
                                  </p:childTnLst>
                                  <p:subTnLst>
                                    <p:animClr clrSpc="rgb" dir="cw">
                                      <p:cBhvr override="childStyle">
                                        <p:cTn dur="1" fill="hold" display="0" masterRel="nextClick" afterEffect="1"/>
                                        <p:tgtEl>
                                          <p:spTgt spid="107521">
                                            <p:txEl>
                                              <p:pRg st="5" end="5"/>
                                            </p:txEl>
                                          </p:spTgt>
                                        </p:tgtEl>
                                        <p:attrNameLst>
                                          <p:attrName>ppt_c</p:attrName>
                                        </p:attrNameLst>
                                      </p:cBhvr>
                                      <p:to>
                                        <a:schemeClr val="bg2"/>
                                      </p:to>
                                    </p:animClr>
                                  </p:sub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07521">
                                            <p:txEl>
                                              <p:pRg st="6" end="6"/>
                                            </p:txEl>
                                          </p:spTgt>
                                        </p:tgtEl>
                                        <p:attrNameLst>
                                          <p:attrName>style.visibility</p:attrName>
                                        </p:attrNameLst>
                                      </p:cBhvr>
                                      <p:to>
                                        <p:strVal val="visible"/>
                                      </p:to>
                                    </p:set>
                                    <p:animEffect transition="in" filter="dissolve">
                                      <p:cBhvr>
                                        <p:cTn id="40" dur="500"/>
                                        <p:tgtEl>
                                          <p:spTgt spid="107521">
                                            <p:txEl>
                                              <p:pRg st="6" end="6"/>
                                            </p:txEl>
                                          </p:spTgt>
                                        </p:tgtEl>
                                      </p:cBhvr>
                                    </p:animEffect>
                                  </p:childTnLst>
                                  <p:subTnLst>
                                    <p:animClr clrSpc="rgb" dir="cw">
                                      <p:cBhvr override="childStyle">
                                        <p:cTn dur="1" fill="hold" display="0" masterRel="nextClick" afterEffect="1"/>
                                        <p:tgtEl>
                                          <p:spTgt spid="107521">
                                            <p:txEl>
                                              <p:pRg st="6" end="6"/>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1" grpId="0" build="p"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CCFFCC">
            <a:alpha val="30196"/>
          </a:srgbClr>
        </a:solidFill>
        <a:effectLst/>
      </p:bgPr>
    </p:bg>
    <p:spTree>
      <p:nvGrpSpPr>
        <p:cNvPr id="1" name=""/>
        <p:cNvGrpSpPr/>
        <p:nvPr/>
      </p:nvGrpSpPr>
      <p:grpSpPr>
        <a:xfrm>
          <a:off x="0" y="0"/>
          <a:ext cx="0" cy="0"/>
          <a:chOff x="0" y="0"/>
          <a:chExt cx="0" cy="0"/>
        </a:xfrm>
      </p:grpSpPr>
      <p:pic>
        <p:nvPicPr>
          <p:cNvPr id="1044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912" t="18552" r="1225" b="4398"/>
          <a:stretch>
            <a:fillRect/>
          </a:stretch>
        </p:blipFill>
        <p:spPr bwMode="auto">
          <a:xfrm>
            <a:off x="425450" y="868363"/>
            <a:ext cx="28336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45059" name="Заголовок 1"/>
          <p:cNvSpPr>
            <a:spLocks noGrp="1"/>
          </p:cNvSpPr>
          <p:nvPr>
            <p:ph type="title"/>
          </p:nvPr>
        </p:nvSpPr>
        <p:spPr>
          <a:xfrm>
            <a:off x="311150" y="301625"/>
            <a:ext cx="8375650" cy="471488"/>
          </a:xfrm>
        </p:spPr>
        <p:txBody>
          <a:bodyPr/>
          <a:lstStyle/>
          <a:p>
            <a:r>
              <a:rPr lang="ru-RU" altLang="ru-RU" dirty="0" smtClean="0"/>
              <a:t>Метки внутри документов</a:t>
            </a:r>
          </a:p>
        </p:txBody>
      </p:sp>
      <p:sp>
        <p:nvSpPr>
          <p:cNvPr id="45060"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F6EF21B-C596-4D50-B298-4A74A76AB21A}" type="slidenum">
              <a:rPr lang="ru-RU" altLang="ru-RU" sz="1400" smtClean="0"/>
              <a:pPr>
                <a:spcBef>
                  <a:spcPct val="0"/>
                </a:spcBef>
                <a:buFontTx/>
                <a:buNone/>
              </a:pPr>
              <a:t>65</a:t>
            </a:fld>
            <a:endParaRPr lang="ru-RU" altLang="ru-RU" sz="1400" smtClean="0"/>
          </a:p>
        </p:txBody>
      </p:sp>
      <p:sp>
        <p:nvSpPr>
          <p:cNvPr id="4506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04449" name="Text Box 1"/>
          <p:cNvSpPr txBox="1">
            <a:spLocks noChangeArrowheads="1"/>
          </p:cNvSpPr>
          <p:nvPr/>
        </p:nvSpPr>
        <p:spPr bwMode="auto">
          <a:xfrm>
            <a:off x="3398838" y="885825"/>
            <a:ext cx="5745162" cy="3767138"/>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rIns="0"/>
          <a:lstStyle/>
          <a:p>
            <a:pPr>
              <a:defRPr/>
            </a:pPr>
            <a:r>
              <a:rPr lang="ru-RU" sz="2400" b="1" dirty="0">
                <a:latin typeface="Courier New" pitchFamily="49" charset="0"/>
                <a:ea typeface="Times New Roman" pitchFamily="18" charset="0"/>
                <a:cs typeface="Courier New" pitchFamily="49" charset="0"/>
              </a:rPr>
              <a:t>Там в лесу живет </a:t>
            </a:r>
          </a:p>
          <a:p>
            <a:pPr>
              <a:defRPr/>
            </a:pPr>
            <a:r>
              <a:rPr lang="en-US" sz="2400" b="1" dirty="0">
                <a:latin typeface="Courier New" pitchFamily="49" charset="0"/>
                <a:ea typeface="Times New Roman" pitchFamily="18" charset="0"/>
                <a:cs typeface="Courier New" pitchFamily="49" charset="0"/>
              </a:rPr>
              <a:t>&lt;a </a:t>
            </a:r>
            <a:r>
              <a:rPr lang="en-US" sz="2400" b="1" dirty="0" err="1">
                <a:latin typeface="Courier New" pitchFamily="49" charset="0"/>
                <a:ea typeface="Times New Roman" pitchFamily="18" charset="0"/>
                <a:cs typeface="Courier New" pitchFamily="49" charset="0"/>
              </a:rPr>
              <a:t>href</a:t>
            </a:r>
            <a:r>
              <a:rPr lang="en-US" sz="2400" b="1" dirty="0">
                <a:latin typeface="Courier New" pitchFamily="49" charset="0"/>
                <a:ea typeface="Times New Roman" pitchFamily="18" charset="0"/>
                <a:cs typeface="Courier New" pitchFamily="49" charset="0"/>
              </a:rPr>
              <a:t>=</a:t>
            </a:r>
            <a:r>
              <a:rPr lang="en-US" sz="2400" b="1" dirty="0">
                <a:solidFill>
                  <a:srgbClr val="0000FF"/>
                </a:solidFill>
                <a:latin typeface="Courier New" pitchFamily="49" charset="0"/>
                <a:ea typeface="Times New Roman" pitchFamily="18" charset="0"/>
                <a:cs typeface="Courier New" pitchFamily="49" charset="0"/>
              </a:rPr>
              <a:t>"</a:t>
            </a:r>
            <a:r>
              <a:rPr lang="en-US" sz="2400" b="1" dirty="0">
                <a:solidFill>
                  <a:srgbClr val="FF0000"/>
                </a:solidFill>
                <a:latin typeface="Courier New" pitchFamily="49" charset="0"/>
                <a:ea typeface="Times New Roman" pitchFamily="18" charset="0"/>
                <a:cs typeface="Courier New" pitchFamily="49" charset="0"/>
              </a:rPr>
              <a:t>#</a:t>
            </a:r>
            <a:r>
              <a:rPr lang="en-US" sz="2400" b="1" dirty="0">
                <a:solidFill>
                  <a:srgbClr val="0000FF"/>
                </a:solidFill>
                <a:latin typeface="Courier New" pitchFamily="49" charset="0"/>
                <a:ea typeface="Times New Roman" pitchFamily="18" charset="0"/>
                <a:cs typeface="Courier New" pitchFamily="49" charset="0"/>
              </a:rPr>
              <a:t>bear"</a:t>
            </a:r>
            <a:r>
              <a:rPr lang="en-US" sz="2400" b="1" dirty="0">
                <a:latin typeface="Courier New" pitchFamily="49" charset="0"/>
                <a:ea typeface="Times New Roman" pitchFamily="18" charset="0"/>
                <a:cs typeface="Courier New" pitchFamily="49" charset="0"/>
              </a:rPr>
              <a:t>&gt;</a:t>
            </a:r>
            <a:r>
              <a:rPr lang="ru-RU" sz="2400" b="1" dirty="0">
                <a:latin typeface="Courier New" pitchFamily="49" charset="0"/>
                <a:ea typeface="Times New Roman" pitchFamily="18" charset="0"/>
                <a:cs typeface="Courier New" pitchFamily="49" charset="0"/>
              </a:rPr>
              <a:t>медведь</a:t>
            </a:r>
            <a:r>
              <a:rPr lang="en-US" sz="2400" b="1" dirty="0">
                <a:latin typeface="Courier New" pitchFamily="49" charset="0"/>
                <a:ea typeface="Times New Roman" pitchFamily="18" charset="0"/>
                <a:cs typeface="Courier New" pitchFamily="49" charset="0"/>
              </a:rPr>
              <a:t>&lt;/a&gt;</a:t>
            </a:r>
            <a:r>
              <a:rPr lang="ru-RU" sz="2400" b="1" dirty="0">
                <a:latin typeface="Courier New" pitchFamily="49" charset="0"/>
                <a:ea typeface="Times New Roman" pitchFamily="18" charset="0"/>
                <a:cs typeface="Courier New" pitchFamily="49" charset="0"/>
              </a:rPr>
              <a:t>.</a:t>
            </a:r>
            <a:endParaRPr lang="en-US" sz="2400" b="1" dirty="0">
              <a:latin typeface="Courier New" pitchFamily="49" charset="0"/>
              <a:ea typeface="Times New Roman" pitchFamily="18" charset="0"/>
              <a:cs typeface="Courier New" pitchFamily="49" charset="0"/>
            </a:endParaRPr>
          </a:p>
          <a:p>
            <a:pPr>
              <a:defRPr/>
            </a:pPr>
            <a:r>
              <a:rPr lang="en-US" sz="2400" b="1" dirty="0">
                <a:latin typeface="Courier New" pitchFamily="49" charset="0"/>
                <a:ea typeface="Times New Roman" pitchFamily="18" charset="0"/>
                <a:cs typeface="Courier New" pitchFamily="49" charset="0"/>
              </a:rPr>
              <a:t>...</a:t>
            </a:r>
            <a:endParaRPr lang="ru-RU" sz="2400" b="1" dirty="0">
              <a:latin typeface="Courier New" pitchFamily="49" charset="0"/>
              <a:ea typeface="Times New Roman" pitchFamily="18" charset="0"/>
              <a:cs typeface="Courier New" pitchFamily="49" charset="0"/>
            </a:endParaRPr>
          </a:p>
          <a:p>
            <a:pPr>
              <a:defRPr/>
            </a:pPr>
            <a:r>
              <a:rPr lang="en-US" sz="2400" b="1" dirty="0">
                <a:latin typeface="Courier New" pitchFamily="49" charset="0"/>
                <a:ea typeface="Times New Roman" pitchFamily="18" charset="0"/>
                <a:cs typeface="Courier New" pitchFamily="49" charset="0"/>
              </a:rPr>
              <a:t>...</a:t>
            </a:r>
            <a:endParaRPr lang="ru-RU" sz="2400" b="1" dirty="0">
              <a:latin typeface="Courier New" pitchFamily="49" charset="0"/>
              <a:ea typeface="Times New Roman" pitchFamily="18" charset="0"/>
              <a:cs typeface="Courier New" pitchFamily="49" charset="0"/>
            </a:endParaRPr>
          </a:p>
          <a:p>
            <a:pPr>
              <a:defRPr/>
            </a:pPr>
            <a:r>
              <a:rPr lang="en-US" sz="2400" b="1" dirty="0">
                <a:latin typeface="Courier New" pitchFamily="49" charset="0"/>
                <a:ea typeface="Times New Roman" pitchFamily="18" charset="0"/>
                <a:cs typeface="Courier New" pitchFamily="49" charset="0"/>
              </a:rPr>
              <a:t>...</a:t>
            </a:r>
            <a:endParaRPr lang="ru-RU" sz="2400" b="1" dirty="0">
              <a:latin typeface="Courier New" pitchFamily="49" charset="0"/>
              <a:ea typeface="Times New Roman" pitchFamily="18" charset="0"/>
              <a:cs typeface="Courier New" pitchFamily="49" charset="0"/>
            </a:endParaRPr>
          </a:p>
          <a:p>
            <a:pPr>
              <a:defRPr/>
            </a:pPr>
            <a:r>
              <a:rPr lang="en-US" sz="2400" b="1" dirty="0">
                <a:latin typeface="Courier New" pitchFamily="49" charset="0"/>
                <a:ea typeface="Times New Roman" pitchFamily="18" charset="0"/>
                <a:cs typeface="Courier New" pitchFamily="49" charset="0"/>
              </a:rPr>
              <a:t>&lt;a </a:t>
            </a:r>
            <a:r>
              <a:rPr lang="en-US" sz="2400" b="1" dirty="0">
                <a:solidFill>
                  <a:srgbClr val="FF0000"/>
                </a:solidFill>
                <a:latin typeface="Courier New" pitchFamily="49" charset="0"/>
                <a:ea typeface="Times New Roman" pitchFamily="18" charset="0"/>
                <a:cs typeface="Courier New" pitchFamily="49" charset="0"/>
              </a:rPr>
              <a:t>name</a:t>
            </a:r>
            <a:r>
              <a:rPr lang="en-US" sz="2400" b="1" dirty="0">
                <a:latin typeface="Courier New" pitchFamily="49" charset="0"/>
                <a:ea typeface="Times New Roman" pitchFamily="18" charset="0"/>
                <a:cs typeface="Courier New" pitchFamily="49" charset="0"/>
              </a:rPr>
              <a:t>=</a:t>
            </a:r>
            <a:r>
              <a:rPr lang="en-US" sz="2400" b="1" dirty="0">
                <a:solidFill>
                  <a:srgbClr val="0000FF"/>
                </a:solidFill>
                <a:latin typeface="Courier New" pitchFamily="49" charset="0"/>
                <a:ea typeface="Times New Roman" pitchFamily="18" charset="0"/>
                <a:cs typeface="Courier New" pitchFamily="49" charset="0"/>
              </a:rPr>
              <a:t>"bear"</a:t>
            </a:r>
            <a:r>
              <a:rPr lang="en-US" sz="2400" b="1" dirty="0">
                <a:latin typeface="Courier New" pitchFamily="49" charset="0"/>
                <a:ea typeface="Times New Roman" pitchFamily="18" charset="0"/>
                <a:cs typeface="Courier New" pitchFamily="49" charset="0"/>
              </a:rPr>
              <a:t>&gt;&lt;/a&gt;</a:t>
            </a:r>
            <a:endParaRPr lang="ru-RU" sz="2400" b="1" dirty="0">
              <a:latin typeface="Courier New" pitchFamily="49" charset="0"/>
              <a:ea typeface="Times New Roman" pitchFamily="18" charset="0"/>
              <a:cs typeface="Courier New" pitchFamily="49" charset="0"/>
            </a:endParaRPr>
          </a:p>
          <a:p>
            <a:pPr>
              <a:defRPr/>
            </a:pPr>
            <a:r>
              <a:rPr lang="en-US" sz="2400" b="1" dirty="0">
                <a:latin typeface="Courier New" pitchFamily="49" charset="0"/>
                <a:ea typeface="Times New Roman" pitchFamily="18" charset="0"/>
                <a:cs typeface="Courier New" pitchFamily="49" charset="0"/>
              </a:rPr>
              <a:t>&lt;h2&gt;</a:t>
            </a:r>
            <a:r>
              <a:rPr lang="ru-RU" sz="2400" b="1" dirty="0">
                <a:latin typeface="Courier New" pitchFamily="49" charset="0"/>
                <a:ea typeface="Times New Roman" pitchFamily="18" charset="0"/>
                <a:cs typeface="Courier New" pitchFamily="49" charset="0"/>
              </a:rPr>
              <a:t>Медведь</a:t>
            </a:r>
            <a:r>
              <a:rPr lang="en-US" sz="2400" b="1" dirty="0">
                <a:latin typeface="Courier New" pitchFamily="49" charset="0"/>
                <a:ea typeface="Times New Roman" pitchFamily="18" charset="0"/>
                <a:cs typeface="Courier New" pitchFamily="49" charset="0"/>
              </a:rPr>
              <a:t>&lt;/h2&gt;</a:t>
            </a:r>
          </a:p>
          <a:p>
            <a:pPr>
              <a:defRPr/>
            </a:pPr>
            <a:r>
              <a:rPr lang="ru-RU" sz="2400" b="1" dirty="0">
                <a:latin typeface="Courier New" pitchFamily="49" charset="0"/>
                <a:ea typeface="Times New Roman" pitchFamily="18" charset="0"/>
                <a:cs typeface="Courier New" pitchFamily="49" charset="0"/>
              </a:rPr>
              <a:t>Медведь</a:t>
            </a:r>
            <a:r>
              <a:rPr lang="en-US" sz="2400" b="1" dirty="0">
                <a:latin typeface="Courier New" pitchFamily="49" charset="0"/>
                <a:ea typeface="Times New Roman" pitchFamily="18" charset="0"/>
                <a:cs typeface="Courier New" pitchFamily="49" charset="0"/>
              </a:rPr>
              <a:t>&amp;</a:t>
            </a:r>
            <a:r>
              <a:rPr lang="en-US" sz="2400" b="1" dirty="0" err="1">
                <a:latin typeface="Courier New" pitchFamily="49" charset="0"/>
                <a:ea typeface="Times New Roman" pitchFamily="18" charset="0"/>
                <a:cs typeface="Courier New" pitchFamily="49" charset="0"/>
              </a:rPr>
              <a:t>nbsp</a:t>
            </a:r>
            <a:r>
              <a:rPr lang="en-US" sz="2400" b="1" dirty="0">
                <a:latin typeface="Courier New" pitchFamily="49" charset="0"/>
                <a:ea typeface="Times New Roman" pitchFamily="18" charset="0"/>
                <a:cs typeface="Courier New" pitchFamily="49" charset="0"/>
              </a:rPr>
              <a:t>;&amp;</a:t>
            </a:r>
            <a:r>
              <a:rPr lang="en-US" sz="2400" b="1" dirty="0" err="1">
                <a:latin typeface="Courier New" pitchFamily="49" charset="0"/>
                <a:ea typeface="Times New Roman" pitchFamily="18" charset="0"/>
                <a:cs typeface="Courier New" pitchFamily="49" charset="0"/>
              </a:rPr>
              <a:t>mdash</a:t>
            </a:r>
            <a:r>
              <a:rPr lang="en-US" sz="2400" b="1" dirty="0">
                <a:latin typeface="Courier New" pitchFamily="49" charset="0"/>
                <a:ea typeface="Times New Roman" pitchFamily="18" charset="0"/>
                <a:cs typeface="Courier New" pitchFamily="49" charset="0"/>
              </a:rPr>
              <a:t>;</a:t>
            </a:r>
            <a:r>
              <a:rPr lang="ru-RU" sz="2400" b="1" dirty="0">
                <a:latin typeface="Courier New" pitchFamily="49" charset="0"/>
                <a:ea typeface="Times New Roman" pitchFamily="18" charset="0"/>
                <a:cs typeface="Courier New" pitchFamily="49" charset="0"/>
              </a:rPr>
              <a:t> хищное млекопитающее семейства медвежьих.</a:t>
            </a:r>
            <a:endParaRPr lang="en-US" sz="2400" b="1" dirty="0">
              <a:latin typeface="Courier New" pitchFamily="49" charset="0"/>
              <a:ea typeface="Times New Roman" pitchFamily="18" charset="0"/>
              <a:cs typeface="Courier New" pitchFamily="49" charset="0"/>
            </a:endParaRPr>
          </a:p>
        </p:txBody>
      </p:sp>
      <p:pic>
        <p:nvPicPr>
          <p:cNvPr id="1044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600" t="18552" r="912" b="4398"/>
          <a:stretch>
            <a:fillRect/>
          </a:stretch>
        </p:blipFill>
        <p:spPr bwMode="auto">
          <a:xfrm>
            <a:off x="179387" y="2830224"/>
            <a:ext cx="3014573" cy="36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8" name="Полилиния 7"/>
          <p:cNvSpPr>
            <a:spLocks noChangeArrowheads="1"/>
          </p:cNvSpPr>
          <p:nvPr/>
        </p:nvSpPr>
        <p:spPr bwMode="auto">
          <a:xfrm>
            <a:off x="1081088" y="1431925"/>
            <a:ext cx="1031875" cy="2235200"/>
          </a:xfrm>
          <a:custGeom>
            <a:avLst/>
            <a:gdLst>
              <a:gd name="T0" fmla="*/ 865853 w 1032932"/>
              <a:gd name="T1" fmla="*/ 0 h 2235200"/>
              <a:gd name="T2" fmla="*/ 874967 w 1032932"/>
              <a:gd name="T3" fmla="*/ 1293091 h 2235200"/>
              <a:gd name="T4" fmla="*/ 0 w 1032932"/>
              <a:gd name="T5" fmla="*/ 2235200 h 2235200"/>
              <a:gd name="T6" fmla="*/ 0 60000 65536"/>
              <a:gd name="T7" fmla="*/ 0 60000 65536"/>
              <a:gd name="T8" fmla="*/ 0 60000 65536"/>
              <a:gd name="T9" fmla="*/ 0 w 1032932"/>
              <a:gd name="T10" fmla="*/ 0 h 2235200"/>
              <a:gd name="T11" fmla="*/ 1032932 w 1032932"/>
              <a:gd name="T12" fmla="*/ 2235200 h 2235200"/>
            </a:gdLst>
            <a:ahLst/>
            <a:cxnLst>
              <a:cxn ang="T6">
                <a:pos x="T0" y="T1"/>
              </a:cxn>
              <a:cxn ang="T7">
                <a:pos x="T2" y="T3"/>
              </a:cxn>
              <a:cxn ang="T8">
                <a:pos x="T4" y="T5"/>
              </a:cxn>
            </a:cxnLst>
            <a:rect l="T9" t="T10" r="T11" b="T12"/>
            <a:pathLst>
              <a:path w="1032932" h="2235200">
                <a:moveTo>
                  <a:pt x="877454" y="0"/>
                </a:moveTo>
                <a:cubicBezTo>
                  <a:pt x="955193" y="460279"/>
                  <a:pt x="1032932" y="920558"/>
                  <a:pt x="886690" y="1293091"/>
                </a:cubicBezTo>
                <a:cubicBezTo>
                  <a:pt x="740448" y="1665624"/>
                  <a:pt x="370224" y="1950412"/>
                  <a:pt x="0" y="2235200"/>
                </a:cubicBezTo>
              </a:path>
            </a:pathLst>
          </a:custGeom>
          <a:noFill/>
          <a:ln w="19050" algn="ctr">
            <a:solidFill>
              <a:srgbClr val="FF0000"/>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9" name="Полилиния 8"/>
          <p:cNvSpPr>
            <a:spLocks noChangeArrowheads="1"/>
          </p:cNvSpPr>
          <p:nvPr/>
        </p:nvSpPr>
        <p:spPr bwMode="auto">
          <a:xfrm rot="-652090">
            <a:off x="5338763" y="1614488"/>
            <a:ext cx="303212" cy="1247775"/>
          </a:xfrm>
          <a:custGeom>
            <a:avLst/>
            <a:gdLst>
              <a:gd name="T0" fmla="*/ 0 w 1032932"/>
              <a:gd name="T1" fmla="*/ 0 h 2235200"/>
              <a:gd name="T2" fmla="*/ 0 w 1032932"/>
              <a:gd name="T3" fmla="*/ 368 h 2235200"/>
              <a:gd name="T4" fmla="*/ 0 w 1032932"/>
              <a:gd name="T5" fmla="*/ 638 h 2235200"/>
              <a:gd name="T6" fmla="*/ 0 60000 65536"/>
              <a:gd name="T7" fmla="*/ 0 60000 65536"/>
              <a:gd name="T8" fmla="*/ 0 60000 65536"/>
              <a:gd name="T9" fmla="*/ 0 w 1032932"/>
              <a:gd name="T10" fmla="*/ 0 h 2235200"/>
              <a:gd name="T11" fmla="*/ 1032932 w 1032932"/>
              <a:gd name="T12" fmla="*/ 2235200 h 2235200"/>
            </a:gdLst>
            <a:ahLst/>
            <a:cxnLst>
              <a:cxn ang="T6">
                <a:pos x="T0" y="T1"/>
              </a:cxn>
              <a:cxn ang="T7">
                <a:pos x="T2" y="T3"/>
              </a:cxn>
              <a:cxn ang="T8">
                <a:pos x="T4" y="T5"/>
              </a:cxn>
            </a:cxnLst>
            <a:rect l="T9" t="T10" r="T11" b="T12"/>
            <a:pathLst>
              <a:path w="1032932" h="2235200">
                <a:moveTo>
                  <a:pt x="877454" y="0"/>
                </a:moveTo>
                <a:cubicBezTo>
                  <a:pt x="955193" y="460279"/>
                  <a:pt x="1032932" y="920558"/>
                  <a:pt x="886690" y="1293091"/>
                </a:cubicBezTo>
                <a:cubicBezTo>
                  <a:pt x="740448" y="1665624"/>
                  <a:pt x="370224" y="1950412"/>
                  <a:pt x="0" y="2235200"/>
                </a:cubicBezTo>
              </a:path>
            </a:pathLst>
          </a:custGeom>
          <a:noFill/>
          <a:ln w="19050" algn="ctr">
            <a:solidFill>
              <a:srgbClr val="FF0000"/>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10" name="Rectangle 12"/>
          <p:cNvSpPr>
            <a:spLocks noChangeArrowheads="1"/>
          </p:cNvSpPr>
          <p:nvPr/>
        </p:nvSpPr>
        <p:spPr bwMode="auto">
          <a:xfrm>
            <a:off x="1555750" y="5289550"/>
            <a:ext cx="7189788" cy="466725"/>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algn="r" eaLnBrk="1" hangingPunct="1">
              <a:spcBef>
                <a:spcPct val="20000"/>
              </a:spcBef>
              <a:defRPr/>
            </a:pPr>
            <a:r>
              <a:rPr lang="en-US" sz="2400" b="1" dirty="0">
                <a:latin typeface="Courier New" pitchFamily="49" charset="0"/>
                <a:cs typeface="+mn-cs"/>
              </a:rPr>
              <a:t>&lt;a </a:t>
            </a:r>
            <a:r>
              <a:rPr lang="en-US" sz="2400" b="1" dirty="0" err="1">
                <a:latin typeface="Courier New" pitchFamily="49" charset="0"/>
                <a:cs typeface="+mn-cs"/>
              </a:rPr>
              <a:t>href</a:t>
            </a:r>
            <a:r>
              <a:rPr lang="en-US" sz="2400" b="1" dirty="0">
                <a:latin typeface="Courier New" pitchFamily="49" charset="0"/>
                <a:cs typeface="+mn-cs"/>
              </a:rPr>
              <a:t>="</a:t>
            </a:r>
            <a:r>
              <a:rPr lang="en-US" sz="2400" b="1" dirty="0" err="1">
                <a:latin typeface="Courier New" pitchFamily="49" charset="0"/>
                <a:cs typeface="+mn-cs"/>
              </a:rPr>
              <a:t>animals.htm</a:t>
            </a:r>
            <a:r>
              <a:rPr lang="en-US" sz="2400" b="1" dirty="0" err="1">
                <a:solidFill>
                  <a:srgbClr val="FF0000"/>
                </a:solidFill>
                <a:latin typeface="Courier New" pitchFamily="49" charset="0"/>
                <a:cs typeface="+mn-cs"/>
              </a:rPr>
              <a:t>#bear</a:t>
            </a:r>
            <a:r>
              <a:rPr lang="en-US" sz="2400" b="1" dirty="0">
                <a:latin typeface="Courier New" pitchFamily="49" charset="0"/>
                <a:cs typeface="+mn-cs"/>
              </a:rPr>
              <a:t>"&gt;</a:t>
            </a:r>
            <a:r>
              <a:rPr lang="ru-RU" sz="2400" b="1" dirty="0">
                <a:latin typeface="Courier New" pitchFamily="49" charset="0"/>
                <a:cs typeface="+mn-cs"/>
              </a:rPr>
              <a:t>медведь</a:t>
            </a:r>
            <a:r>
              <a:rPr lang="en-US" sz="2400" b="1" dirty="0">
                <a:latin typeface="Courier New" pitchFamily="49" charset="0"/>
                <a:cs typeface="+mn-cs"/>
              </a:rPr>
              <a:t>&lt;/a&gt;</a:t>
            </a:r>
            <a:endParaRPr lang="ru-RU" sz="2400" b="1" dirty="0">
              <a:latin typeface="Courier New" pitchFamily="49" charset="0"/>
              <a:cs typeface="+mn-cs"/>
            </a:endParaRPr>
          </a:p>
        </p:txBody>
      </p:sp>
      <p:sp>
        <p:nvSpPr>
          <p:cNvPr id="11" name="Rectangle 5"/>
          <p:cNvSpPr>
            <a:spLocks noChangeArrowheads="1"/>
          </p:cNvSpPr>
          <p:nvPr/>
        </p:nvSpPr>
        <p:spPr bwMode="auto">
          <a:xfrm>
            <a:off x="3421063" y="4732338"/>
            <a:ext cx="51081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dirty="0" smtClean="0">
                <a:solidFill>
                  <a:schemeClr val="accent6">
                    <a:lumMod val="75000"/>
                  </a:schemeClr>
                </a:solidFill>
              </a:rPr>
              <a:t>перейти на </a:t>
            </a:r>
            <a:r>
              <a:rPr lang="ru-RU" altLang="ru-RU" sz="2400" dirty="0">
                <a:solidFill>
                  <a:schemeClr val="accent6">
                    <a:lumMod val="75000"/>
                  </a:schemeClr>
                </a:solidFill>
              </a:rPr>
              <a:t>метку в другом файле:</a:t>
            </a:r>
            <a:endParaRPr lang="en-US" altLang="ru-RU" sz="2400" dirty="0">
              <a:solidFill>
                <a:schemeClr val="accent6">
                  <a:lumMod val="75000"/>
                </a:schemeClr>
              </a:solidFill>
            </a:endParaRPr>
          </a:p>
        </p:txBody>
      </p:sp>
      <p:sp>
        <p:nvSpPr>
          <p:cNvPr id="12" name="Rectangle 12"/>
          <p:cNvSpPr>
            <a:spLocks noChangeArrowheads="1"/>
          </p:cNvSpPr>
          <p:nvPr/>
        </p:nvSpPr>
        <p:spPr bwMode="auto">
          <a:xfrm>
            <a:off x="190500" y="5861050"/>
            <a:ext cx="8555038" cy="466725"/>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20000"/>
              </a:spcBef>
              <a:defRPr/>
            </a:pPr>
            <a:r>
              <a:rPr lang="en-US" sz="2400" b="1" dirty="0">
                <a:latin typeface="Courier New" pitchFamily="49" charset="0"/>
                <a:cs typeface="+mn-cs"/>
              </a:rPr>
              <a:t>&lt;a </a:t>
            </a:r>
            <a:r>
              <a:rPr lang="en-US" sz="2400" b="1" dirty="0" err="1">
                <a:latin typeface="Courier New" pitchFamily="49" charset="0"/>
                <a:cs typeface="+mn-cs"/>
              </a:rPr>
              <a:t>href</a:t>
            </a:r>
            <a:r>
              <a:rPr lang="en-US" sz="2400" b="1" dirty="0">
                <a:latin typeface="Courier New" pitchFamily="49" charset="0"/>
                <a:cs typeface="+mn-cs"/>
              </a:rPr>
              <a:t>="http://qq.net/a.htm</a:t>
            </a:r>
            <a:r>
              <a:rPr lang="en-US" sz="2400" b="1" dirty="0">
                <a:solidFill>
                  <a:srgbClr val="FF0000"/>
                </a:solidFill>
                <a:latin typeface="Courier New" pitchFamily="49" charset="0"/>
                <a:cs typeface="+mn-cs"/>
              </a:rPr>
              <a:t>#bear</a:t>
            </a:r>
            <a:r>
              <a:rPr lang="en-US" sz="2400" b="1" dirty="0">
                <a:latin typeface="Courier New" pitchFamily="49" charset="0"/>
                <a:cs typeface="+mn-cs"/>
              </a:rPr>
              <a:t>"&gt;</a:t>
            </a:r>
            <a:r>
              <a:rPr lang="ru-RU" sz="2400" b="1" dirty="0">
                <a:latin typeface="Courier New" pitchFamily="49" charset="0"/>
                <a:cs typeface="+mn-cs"/>
              </a:rPr>
              <a:t>медведь</a:t>
            </a:r>
            <a:r>
              <a:rPr lang="en-US" sz="2400" b="1" dirty="0">
                <a:latin typeface="Courier New" pitchFamily="49" charset="0"/>
                <a:cs typeface="+mn-cs"/>
              </a:rPr>
              <a:t>&lt;/a&gt;</a:t>
            </a:r>
            <a:endParaRPr lang="ru-RU" sz="2400" b="1" dirty="0">
              <a:latin typeface="Courier New" pitchFamily="49" charset="0"/>
              <a:cs typeface="+mn-cs"/>
            </a:endParaRPr>
          </a:p>
        </p:txBody>
      </p:sp>
      <p:sp>
        <p:nvSpPr>
          <p:cNvPr id="13" name="AutoShape 7"/>
          <p:cNvSpPr>
            <a:spLocks noChangeArrowheads="1"/>
          </p:cNvSpPr>
          <p:nvPr/>
        </p:nvSpPr>
        <p:spPr bwMode="auto">
          <a:xfrm>
            <a:off x="6400801" y="1799889"/>
            <a:ext cx="2743200" cy="956190"/>
          </a:xfrm>
          <a:prstGeom prst="wedgeRoundRectCallout">
            <a:avLst>
              <a:gd name="adj1" fmla="val -73485"/>
              <a:gd name="adj2" fmla="val 48625"/>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1600" b="1" dirty="0" smtClean="0">
                <a:latin typeface="Arial" charset="0"/>
                <a:cs typeface="+mn-cs"/>
              </a:rPr>
              <a:t>якорь назначения</a:t>
            </a:r>
            <a:r>
              <a:rPr lang="ru-RU" sz="1600" dirty="0" smtClean="0">
                <a:latin typeface="Arial" charset="0"/>
                <a:cs typeface="+mn-cs"/>
              </a:rPr>
              <a:t>, создали метку </a:t>
            </a:r>
            <a:r>
              <a:rPr lang="en-US" sz="1600" b="1" dirty="0" smtClean="0">
                <a:latin typeface="Arial" charset="0"/>
                <a:cs typeface="+mn-cs"/>
              </a:rPr>
              <a:t>“bear”,</a:t>
            </a:r>
            <a:endParaRPr lang="ru-RU" sz="1600" b="1" dirty="0" smtClean="0">
              <a:latin typeface="Arial" charset="0"/>
              <a:cs typeface="+mn-cs"/>
            </a:endParaRPr>
          </a:p>
          <a:p>
            <a:pPr algn="ctr" eaLnBrk="1" hangingPunct="1">
              <a:lnSpc>
                <a:spcPct val="80000"/>
              </a:lnSpc>
              <a:defRPr/>
            </a:pPr>
            <a:r>
              <a:rPr lang="en-US" sz="1600" b="1" dirty="0" smtClean="0">
                <a:latin typeface="Arial" charset="0"/>
                <a:cs typeface="+mn-cs"/>
              </a:rPr>
              <a:t> </a:t>
            </a:r>
            <a:r>
              <a:rPr lang="ru-RU" sz="1600" dirty="0" smtClean="0">
                <a:latin typeface="Arial" charset="0"/>
                <a:cs typeface="+mn-cs"/>
              </a:rPr>
              <a:t>к которой будем  переходить</a:t>
            </a:r>
          </a:p>
          <a:p>
            <a:pPr algn="ctr" eaLnBrk="1" hangingPunct="1">
              <a:lnSpc>
                <a:spcPct val="80000"/>
              </a:lnSpc>
              <a:defRPr/>
            </a:pPr>
            <a:r>
              <a:rPr lang="ru-RU" sz="1600" dirty="0" smtClean="0">
                <a:latin typeface="Arial" charset="0"/>
                <a:cs typeface="+mn-cs"/>
              </a:rPr>
              <a:t> </a:t>
            </a:r>
            <a:endParaRPr lang="ru-RU" sz="1600" dirty="0">
              <a:latin typeface="Arial" charset="0"/>
              <a:cs typeface="+mn-cs"/>
            </a:endParaRPr>
          </a:p>
        </p:txBody>
      </p:sp>
      <p:sp>
        <p:nvSpPr>
          <p:cNvPr id="14" name="AutoShape 7"/>
          <p:cNvSpPr>
            <a:spLocks noChangeArrowheads="1"/>
          </p:cNvSpPr>
          <p:nvPr/>
        </p:nvSpPr>
        <p:spPr bwMode="auto">
          <a:xfrm>
            <a:off x="6645499" y="342431"/>
            <a:ext cx="2498501" cy="340150"/>
          </a:xfrm>
          <a:prstGeom prst="wedgeRoundRectCallout">
            <a:avLst>
              <a:gd name="adj1" fmla="val -63157"/>
              <a:gd name="adj2" fmla="val 238959"/>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1600" dirty="0" smtClean="0">
                <a:latin typeface="Arial" charset="0"/>
                <a:cs typeface="+mn-cs"/>
              </a:rPr>
              <a:t>якорь ссылки  </a:t>
            </a:r>
            <a:endParaRPr lang="ru-RU" sz="1600" dirty="0">
              <a:latin typeface="Arial"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4452"/>
                                        </p:tgtEl>
                                        <p:attrNameLst>
                                          <p:attrName>style.visibility</p:attrName>
                                        </p:attrNameLst>
                                      </p:cBhvr>
                                      <p:to>
                                        <p:strVal val="visible"/>
                                      </p:to>
                                    </p:set>
                                    <p:animEffect transition="in" filter="dissolve">
                                      <p:cBhvr>
                                        <p:cTn id="7" dur="500"/>
                                        <p:tgtEl>
                                          <p:spTgt spid="1044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04453"/>
                                        </p:tgtEl>
                                        <p:attrNameLst>
                                          <p:attrName>style.visibility</p:attrName>
                                        </p:attrNameLst>
                                      </p:cBhvr>
                                      <p:to>
                                        <p:strVal val="visible"/>
                                      </p:to>
                                    </p:set>
                                    <p:animEffect transition="in" filter="dissolve">
                                      <p:cBhvr>
                                        <p:cTn id="16" dur="500"/>
                                        <p:tgtEl>
                                          <p:spTgt spid="10445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04449">
                                            <p:bg/>
                                          </p:spTgt>
                                        </p:tgtEl>
                                        <p:attrNameLst>
                                          <p:attrName>style.visibility</p:attrName>
                                        </p:attrNameLst>
                                      </p:cBhvr>
                                      <p:to>
                                        <p:strVal val="visible"/>
                                      </p:to>
                                    </p:set>
                                    <p:animEffect transition="in" filter="dissolve">
                                      <p:cBhvr>
                                        <p:cTn id="21" dur="500"/>
                                        <p:tgtEl>
                                          <p:spTgt spid="104449">
                                            <p:bg/>
                                          </p:spTgt>
                                        </p:tgtEl>
                                      </p:cBhvr>
                                    </p:animEffect>
                                  </p:childTnLst>
                                </p:cTn>
                              </p:par>
                            </p:childTnLst>
                          </p:cTn>
                        </p:par>
                        <p:par>
                          <p:cTn id="22" fill="hold" nodeType="afterGroup">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104449">
                                            <p:txEl>
                                              <p:pRg st="5" end="5"/>
                                            </p:txEl>
                                          </p:spTgt>
                                        </p:tgtEl>
                                        <p:attrNameLst>
                                          <p:attrName>style.visibility</p:attrName>
                                        </p:attrNameLst>
                                      </p:cBhvr>
                                      <p:to>
                                        <p:strVal val="visible"/>
                                      </p:to>
                                    </p:set>
                                    <p:animEffect transition="in" filter="dissolve">
                                      <p:cBhvr>
                                        <p:cTn id="25" dur="500"/>
                                        <p:tgtEl>
                                          <p:spTgt spid="104449">
                                            <p:txEl>
                                              <p:pRg st="5" end="5"/>
                                            </p:txEl>
                                          </p:spTgt>
                                        </p:tgtEl>
                                      </p:cBhvr>
                                    </p:animEffect>
                                  </p:childTnLst>
                                </p:cTn>
                              </p:par>
                            </p:childTnLst>
                          </p:cTn>
                        </p:par>
                        <p:par>
                          <p:cTn id="26" fill="hold" nodeType="afterGroup">
                            <p:stCondLst>
                              <p:cond delay="1000"/>
                            </p:stCondLst>
                            <p:childTnLst>
                              <p:par>
                                <p:cTn id="27" presetID="9" presetClass="entr" presetSubtype="0" fill="hold" grpId="0" nodeType="afterEffect">
                                  <p:stCondLst>
                                    <p:cond delay="0"/>
                                  </p:stCondLst>
                                  <p:childTnLst>
                                    <p:set>
                                      <p:cBhvr>
                                        <p:cTn id="28" dur="1" fill="hold">
                                          <p:stCondLst>
                                            <p:cond delay="0"/>
                                          </p:stCondLst>
                                        </p:cTn>
                                        <p:tgtEl>
                                          <p:spTgt spid="104449">
                                            <p:txEl>
                                              <p:pRg st="6" end="6"/>
                                            </p:txEl>
                                          </p:spTgt>
                                        </p:tgtEl>
                                        <p:attrNameLst>
                                          <p:attrName>style.visibility</p:attrName>
                                        </p:attrNameLst>
                                      </p:cBhvr>
                                      <p:to>
                                        <p:strVal val="visible"/>
                                      </p:to>
                                    </p:set>
                                    <p:animEffect transition="in" filter="dissolve">
                                      <p:cBhvr>
                                        <p:cTn id="29" dur="500"/>
                                        <p:tgtEl>
                                          <p:spTgt spid="104449">
                                            <p:txEl>
                                              <p:pRg st="6" end="6"/>
                                            </p:txEl>
                                          </p:spTgt>
                                        </p:tgtEl>
                                      </p:cBhvr>
                                    </p:animEffect>
                                  </p:childTnLst>
                                </p:cTn>
                              </p:par>
                            </p:childTnLst>
                          </p:cTn>
                        </p:par>
                        <p:par>
                          <p:cTn id="30" fill="hold" nodeType="afterGroup">
                            <p:stCondLst>
                              <p:cond delay="1500"/>
                            </p:stCondLst>
                            <p:childTnLst>
                              <p:par>
                                <p:cTn id="31" presetID="9" presetClass="entr" presetSubtype="0" fill="hold" grpId="0" nodeType="afterEffect">
                                  <p:stCondLst>
                                    <p:cond delay="0"/>
                                  </p:stCondLst>
                                  <p:childTnLst>
                                    <p:set>
                                      <p:cBhvr>
                                        <p:cTn id="32" dur="1" fill="hold">
                                          <p:stCondLst>
                                            <p:cond delay="0"/>
                                          </p:stCondLst>
                                        </p:cTn>
                                        <p:tgtEl>
                                          <p:spTgt spid="104449">
                                            <p:txEl>
                                              <p:pRg st="7" end="7"/>
                                            </p:txEl>
                                          </p:spTgt>
                                        </p:tgtEl>
                                        <p:attrNameLst>
                                          <p:attrName>style.visibility</p:attrName>
                                        </p:attrNameLst>
                                      </p:cBhvr>
                                      <p:to>
                                        <p:strVal val="visible"/>
                                      </p:to>
                                    </p:set>
                                    <p:animEffect transition="in" filter="dissolve">
                                      <p:cBhvr>
                                        <p:cTn id="33" dur="500"/>
                                        <p:tgtEl>
                                          <p:spTgt spid="104449">
                                            <p:txEl>
                                              <p:pRg st="7" end="7"/>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04449">
                                            <p:txEl>
                                              <p:pRg st="0" end="0"/>
                                            </p:txEl>
                                          </p:spTgt>
                                        </p:tgtEl>
                                        <p:attrNameLst>
                                          <p:attrName>style.visibility</p:attrName>
                                        </p:attrNameLst>
                                      </p:cBhvr>
                                      <p:to>
                                        <p:strVal val="visible"/>
                                      </p:to>
                                    </p:set>
                                    <p:animEffect transition="in" filter="dissolve">
                                      <p:cBhvr>
                                        <p:cTn id="38" dur="500"/>
                                        <p:tgtEl>
                                          <p:spTgt spid="104449">
                                            <p:txEl>
                                              <p:pRg st="0" end="0"/>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4449">
                                            <p:txEl>
                                              <p:pRg st="1" end="1"/>
                                            </p:txEl>
                                          </p:spTgt>
                                        </p:tgtEl>
                                        <p:attrNameLst>
                                          <p:attrName>style.visibility</p:attrName>
                                        </p:attrNameLst>
                                      </p:cBhvr>
                                      <p:to>
                                        <p:strVal val="visible"/>
                                      </p:to>
                                    </p:set>
                                    <p:animEffect transition="in" filter="dissolve">
                                      <p:cBhvr>
                                        <p:cTn id="41" dur="500"/>
                                        <p:tgtEl>
                                          <p:spTgt spid="104449">
                                            <p:txEl>
                                              <p:pRg st="1" end="1"/>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4449">
                                            <p:txEl>
                                              <p:pRg st="2" end="2"/>
                                            </p:txEl>
                                          </p:spTgt>
                                        </p:tgtEl>
                                        <p:attrNameLst>
                                          <p:attrName>style.visibility</p:attrName>
                                        </p:attrNameLst>
                                      </p:cBhvr>
                                      <p:to>
                                        <p:strVal val="visible"/>
                                      </p:to>
                                    </p:set>
                                    <p:animEffect transition="in" filter="dissolve">
                                      <p:cBhvr>
                                        <p:cTn id="44" dur="500"/>
                                        <p:tgtEl>
                                          <p:spTgt spid="104449">
                                            <p:txEl>
                                              <p:pRg st="2" end="2"/>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04449">
                                            <p:txEl>
                                              <p:pRg st="3" end="3"/>
                                            </p:txEl>
                                          </p:spTgt>
                                        </p:tgtEl>
                                        <p:attrNameLst>
                                          <p:attrName>style.visibility</p:attrName>
                                        </p:attrNameLst>
                                      </p:cBhvr>
                                      <p:to>
                                        <p:strVal val="visible"/>
                                      </p:to>
                                    </p:set>
                                    <p:animEffect transition="in" filter="dissolve">
                                      <p:cBhvr>
                                        <p:cTn id="47" dur="500"/>
                                        <p:tgtEl>
                                          <p:spTgt spid="104449">
                                            <p:txEl>
                                              <p:pRg st="3" end="3"/>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04449">
                                            <p:txEl>
                                              <p:pRg st="4" end="4"/>
                                            </p:txEl>
                                          </p:spTgt>
                                        </p:tgtEl>
                                        <p:attrNameLst>
                                          <p:attrName>style.visibility</p:attrName>
                                        </p:attrNameLst>
                                      </p:cBhvr>
                                      <p:to>
                                        <p:strVal val="visible"/>
                                      </p:to>
                                    </p:set>
                                    <p:animEffect transition="in" filter="dissolve">
                                      <p:cBhvr>
                                        <p:cTn id="50" dur="500"/>
                                        <p:tgtEl>
                                          <p:spTgt spid="104449">
                                            <p:txEl>
                                              <p:pRg st="4" end="4"/>
                                            </p:txEl>
                                          </p:spTgt>
                                        </p:tgtEl>
                                      </p:cBhvr>
                                    </p:animEffect>
                                  </p:childTnLst>
                                </p:cTn>
                              </p:par>
                            </p:childTnLst>
                          </p:cTn>
                        </p:par>
                        <p:par>
                          <p:cTn id="51" fill="hold" nodeType="afterGroup">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up)">
                                      <p:cBhvr>
                                        <p:cTn id="54" dur="500"/>
                                        <p:tgtEl>
                                          <p:spTgt spid="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dissolve">
                                      <p:cBhvr>
                                        <p:cTn id="59" dur="500"/>
                                        <p:tgtEl>
                                          <p:spTgt spid="11"/>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dissolve">
                                      <p:cBhvr>
                                        <p:cTn id="62" dur="500"/>
                                        <p:tgtEl>
                                          <p:spTgt spid="10"/>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dissolve">
                                      <p:cBhvr>
                                        <p:cTn id="67" dur="500"/>
                                        <p:tgtEl>
                                          <p:spTgt spid="12"/>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dissolve">
                                      <p:cBhvr>
                                        <p:cTn id="70" dur="500"/>
                                        <p:tgtEl>
                                          <p:spTgt spid="13"/>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dissolve">
                                      <p:cBhvr>
                                        <p:cTn id="7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49" grpId="0" build="p" animBg="1"/>
      <p:bldP spid="8" grpId="0" animBg="1"/>
      <p:bldP spid="9" grpId="0" animBg="1"/>
      <p:bldP spid="10" grpId="0" animBg="1"/>
      <p:bldP spid="11" grpId="0"/>
      <p:bldP spid="12" grpId="0" animBg="1"/>
      <p:bldP spid="13"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CCFFCC">
            <a:alpha val="30196"/>
          </a:srgbClr>
        </a:solidFill>
        <a:effectLst/>
      </p:bgPr>
    </p:bg>
    <p:spTree>
      <p:nvGrpSpPr>
        <p:cNvPr id="1" name=""/>
        <p:cNvGrpSpPr/>
        <p:nvPr/>
      </p:nvGrpSpPr>
      <p:grpSpPr>
        <a:xfrm>
          <a:off x="0" y="0"/>
          <a:ext cx="0" cy="0"/>
          <a:chOff x="0" y="0"/>
          <a:chExt cx="0" cy="0"/>
        </a:xfrm>
      </p:grpSpPr>
      <p:sp>
        <p:nvSpPr>
          <p:cNvPr id="45059" name="Заголовок 1"/>
          <p:cNvSpPr>
            <a:spLocks noGrp="1"/>
          </p:cNvSpPr>
          <p:nvPr>
            <p:ph type="title"/>
          </p:nvPr>
        </p:nvSpPr>
        <p:spPr>
          <a:xfrm>
            <a:off x="311150" y="301625"/>
            <a:ext cx="8375650" cy="471488"/>
          </a:xfrm>
        </p:spPr>
        <p:txBody>
          <a:bodyPr/>
          <a:lstStyle/>
          <a:p>
            <a:r>
              <a:rPr lang="ru-RU" sz="2400" dirty="0" smtClean="0"/>
              <a:t>Второй способ создания якорей для гиперссылок?</a:t>
            </a:r>
            <a:endParaRPr lang="ru-RU" altLang="ru-RU" sz="2400" dirty="0" smtClean="0"/>
          </a:p>
        </p:txBody>
      </p:sp>
      <p:sp>
        <p:nvSpPr>
          <p:cNvPr id="45060"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F6EF21B-C596-4D50-B298-4A74A76AB21A}" type="slidenum">
              <a:rPr lang="ru-RU" altLang="ru-RU" sz="1400" smtClean="0"/>
              <a:pPr>
                <a:spcBef>
                  <a:spcPct val="0"/>
                </a:spcBef>
                <a:buFontTx/>
                <a:buNone/>
              </a:pPr>
              <a:t>66</a:t>
            </a:fld>
            <a:endParaRPr lang="ru-RU" altLang="ru-RU" sz="1400" smtClean="0"/>
          </a:p>
        </p:txBody>
      </p:sp>
      <p:sp>
        <p:nvSpPr>
          <p:cNvPr id="4506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15" name="Прямоугольник 14"/>
          <p:cNvSpPr/>
          <p:nvPr/>
        </p:nvSpPr>
        <p:spPr>
          <a:xfrm>
            <a:off x="0" y="915602"/>
            <a:ext cx="9144000" cy="4801314"/>
          </a:xfrm>
          <a:prstGeom prst="rect">
            <a:avLst/>
          </a:prstGeom>
        </p:spPr>
        <p:txBody>
          <a:bodyPr wrap="square">
            <a:spAutoFit/>
          </a:bodyPr>
          <a:lstStyle/>
          <a:p>
            <a:r>
              <a:rPr lang="ru-RU" sz="2000" dirty="0" smtClean="0">
                <a:latin typeface="Times New Roman" pitchFamily="18" charset="0"/>
                <a:cs typeface="Times New Roman" pitchFamily="18" charset="0"/>
              </a:rPr>
              <a:t>Якорь гиперссылки, связанный с определенным элементом HTML-документа, можно создать, указав </a:t>
            </a:r>
            <a:r>
              <a:rPr lang="ru-RU" sz="2400" b="1" dirty="0" smtClean="0">
                <a:solidFill>
                  <a:srgbClr val="C00000"/>
                </a:solidFill>
                <a:latin typeface="Times New Roman" pitchFamily="18" charset="0"/>
                <a:cs typeface="Times New Roman" pitchFamily="18" charset="0"/>
              </a:rPr>
              <a:t>значение атрибута </a:t>
            </a:r>
            <a:r>
              <a:rPr lang="ru-RU" sz="2400" b="1" dirty="0" err="1" smtClean="0">
                <a:solidFill>
                  <a:srgbClr val="C00000"/>
                </a:solidFill>
                <a:latin typeface="Times New Roman" pitchFamily="18" charset="0"/>
                <a:cs typeface="Times New Roman" pitchFamily="18" charset="0"/>
              </a:rPr>
              <a:t>id</a:t>
            </a:r>
            <a:r>
              <a:rPr lang="ru-RU" sz="2400" b="1" dirty="0" smtClean="0">
                <a:solidFill>
                  <a:srgbClr val="C00000"/>
                </a:solidFill>
                <a:latin typeface="Times New Roman" pitchFamily="18" charset="0"/>
                <a:cs typeface="Times New Roman" pitchFamily="18" charset="0"/>
              </a:rPr>
              <a:t> </a:t>
            </a:r>
            <a:r>
              <a:rPr lang="ru-RU" sz="2000" dirty="0" smtClean="0">
                <a:latin typeface="Times New Roman" pitchFamily="18" charset="0"/>
                <a:cs typeface="Times New Roman" pitchFamily="18" charset="0"/>
              </a:rPr>
              <a:t>соответствующего элемента. Атрибут </a:t>
            </a:r>
            <a:r>
              <a:rPr lang="ru-RU" sz="2000" dirty="0" err="1" smtClean="0">
                <a:latin typeface="Times New Roman" pitchFamily="18" charset="0"/>
                <a:cs typeface="Times New Roman" pitchFamily="18" charset="0"/>
              </a:rPr>
              <a:t>id</a:t>
            </a:r>
            <a:r>
              <a:rPr lang="ru-RU" sz="2000" dirty="0" smtClean="0">
                <a:latin typeface="Times New Roman" pitchFamily="18" charset="0"/>
                <a:cs typeface="Times New Roman" pitchFamily="18" charset="0"/>
              </a:rPr>
              <a:t> поддерживается практически для всех HTML-элементов </a:t>
            </a:r>
          </a:p>
          <a:p>
            <a:r>
              <a:rPr lang="ru-RU" dirty="0" smtClean="0">
                <a:latin typeface="Times New Roman" pitchFamily="18" charset="0"/>
                <a:cs typeface="Times New Roman" pitchFamily="18" charset="0"/>
              </a:rPr>
              <a:t>(не поддерживается только для BASE, HEAD, HTML, META, SCRIPT, STYLE, TITLE).</a:t>
            </a:r>
          </a:p>
          <a:p>
            <a:r>
              <a:rPr lang="ru-RU" sz="2000" dirty="0" smtClean="0">
                <a:latin typeface="Times New Roman" pitchFamily="18" charset="0"/>
                <a:cs typeface="Times New Roman" pitchFamily="18" charset="0"/>
              </a:rPr>
              <a:t> </a:t>
            </a:r>
          </a:p>
          <a:p>
            <a:r>
              <a:rPr lang="ru-RU" sz="2000" dirty="0" smtClean="0">
                <a:latin typeface="Times New Roman" pitchFamily="18" charset="0"/>
                <a:cs typeface="Times New Roman" pitchFamily="18" charset="0"/>
              </a:rPr>
              <a:t>Например, якорь для заголовка  документа можно выполнить  так:</a:t>
            </a:r>
          </a:p>
          <a:p>
            <a:endParaRPr lang="ru-RU" sz="2000" dirty="0" smtClean="0">
              <a:latin typeface="Times New Roman" pitchFamily="18" charset="0"/>
              <a:cs typeface="Times New Roman" pitchFamily="18" charset="0"/>
            </a:endParaRPr>
          </a:p>
          <a:p>
            <a:endParaRPr lang="pt-BR" sz="2000" dirty="0" smtClean="0">
              <a:latin typeface="Times New Roman" pitchFamily="18" charset="0"/>
              <a:cs typeface="Times New Roman" pitchFamily="18" charset="0"/>
            </a:endParaRPr>
          </a:p>
          <a:p>
            <a:r>
              <a:rPr lang="ru-RU" sz="2000" dirty="0" smtClean="0">
                <a:latin typeface="Times New Roman" pitchFamily="18" charset="0"/>
                <a:cs typeface="Times New Roman" pitchFamily="18" charset="0"/>
              </a:rPr>
              <a:t>Важным моментом является то, что и </a:t>
            </a:r>
            <a:r>
              <a:rPr lang="ru-RU" sz="2400" b="1" dirty="0" smtClean="0">
                <a:solidFill>
                  <a:srgbClr val="C00000"/>
                </a:solidFill>
                <a:latin typeface="Times New Roman" pitchFamily="18" charset="0"/>
                <a:cs typeface="Times New Roman" pitchFamily="18" charset="0"/>
              </a:rPr>
              <a:t>атрибут </a:t>
            </a:r>
            <a:r>
              <a:rPr lang="ru-RU" sz="2400" b="1" dirty="0" err="1" smtClean="0">
                <a:solidFill>
                  <a:srgbClr val="C00000"/>
                </a:solidFill>
                <a:latin typeface="Times New Roman" pitchFamily="18" charset="0"/>
                <a:cs typeface="Times New Roman" pitchFamily="18" charset="0"/>
              </a:rPr>
              <a:t>id</a:t>
            </a:r>
            <a:r>
              <a:rPr lang="ru-RU" sz="2400" b="1" dirty="0" smtClean="0">
                <a:solidFill>
                  <a:srgbClr val="C00000"/>
                </a:solidFill>
                <a:latin typeface="Times New Roman" pitchFamily="18" charset="0"/>
                <a:cs typeface="Times New Roman" pitchFamily="18" charset="0"/>
              </a:rPr>
              <a:t>, </a:t>
            </a:r>
            <a:r>
              <a:rPr lang="ru-RU" sz="2000" dirty="0" smtClean="0">
                <a:latin typeface="Times New Roman" pitchFamily="18" charset="0"/>
                <a:cs typeface="Times New Roman" pitchFamily="18" charset="0"/>
              </a:rPr>
              <a:t>и</a:t>
            </a:r>
            <a:r>
              <a:rPr lang="ru-RU" sz="2400" b="1" dirty="0" smtClean="0">
                <a:solidFill>
                  <a:srgbClr val="C00000"/>
                </a:solidFill>
                <a:latin typeface="Times New Roman" pitchFamily="18" charset="0"/>
                <a:cs typeface="Times New Roman" pitchFamily="18" charset="0"/>
              </a:rPr>
              <a:t> атрибут </a:t>
            </a:r>
            <a:r>
              <a:rPr lang="ru-RU" sz="2400" b="1" dirty="0" err="1" smtClean="0">
                <a:solidFill>
                  <a:srgbClr val="C00000"/>
                </a:solidFill>
                <a:latin typeface="Times New Roman" pitchFamily="18" charset="0"/>
                <a:cs typeface="Times New Roman" pitchFamily="18" charset="0"/>
              </a:rPr>
              <a:t>name</a:t>
            </a:r>
            <a:r>
              <a:rPr lang="ru-RU" sz="2400" b="1" dirty="0" smtClean="0">
                <a:solidFill>
                  <a:srgbClr val="C00000"/>
                </a:solidFill>
                <a:latin typeface="Times New Roman" pitchFamily="18" charset="0"/>
                <a:cs typeface="Times New Roman" pitchFamily="18" charset="0"/>
              </a:rPr>
              <a:t> </a:t>
            </a:r>
            <a:r>
              <a:rPr lang="ru-RU" sz="2000" dirty="0" smtClean="0">
                <a:latin typeface="Times New Roman" pitchFamily="18" charset="0"/>
                <a:cs typeface="Times New Roman" pitchFamily="18" charset="0"/>
              </a:rPr>
              <a:t>используют одно и то же пространство имен. Это означает, что при помощи этих атрибутов не может быть определен якорь с одинаковым именем в различных местах документа. </a:t>
            </a:r>
          </a:p>
          <a:p>
            <a:r>
              <a:rPr lang="ru-RU" sz="2000" dirty="0" smtClean="0">
                <a:latin typeface="Times New Roman" pitchFamily="18" charset="0"/>
                <a:cs typeface="Times New Roman" pitchFamily="18" charset="0"/>
              </a:rPr>
              <a:t>Для элементов, поддерживающих атрибут </a:t>
            </a:r>
            <a:r>
              <a:rPr lang="ru-RU" sz="2000" dirty="0" err="1" smtClean="0">
                <a:latin typeface="Times New Roman" pitchFamily="18" charset="0"/>
                <a:cs typeface="Times New Roman" pitchFamily="18" charset="0"/>
              </a:rPr>
              <a:t>name</a:t>
            </a:r>
            <a:r>
              <a:rPr lang="ru-RU" sz="2000" dirty="0" smtClean="0">
                <a:latin typeface="Times New Roman" pitchFamily="18" charset="0"/>
                <a:cs typeface="Times New Roman" pitchFamily="18" charset="0"/>
              </a:rPr>
              <a:t>, можно задавать значения </a:t>
            </a:r>
            <a:r>
              <a:rPr lang="ru-RU" sz="2000" dirty="0" err="1" smtClean="0">
                <a:latin typeface="Times New Roman" pitchFamily="18" charset="0"/>
                <a:cs typeface="Times New Roman" pitchFamily="18" charset="0"/>
              </a:rPr>
              <a:t>id</a:t>
            </a:r>
            <a:r>
              <a:rPr lang="ru-RU" sz="2000" dirty="0" smtClean="0">
                <a:latin typeface="Times New Roman" pitchFamily="18" charset="0"/>
                <a:cs typeface="Times New Roman" pitchFamily="18" charset="0"/>
              </a:rPr>
              <a:t> и </a:t>
            </a:r>
            <a:r>
              <a:rPr lang="ru-RU" sz="2000" dirty="0" err="1" smtClean="0">
                <a:latin typeface="Times New Roman" pitchFamily="18" charset="0"/>
                <a:cs typeface="Times New Roman" pitchFamily="18" charset="0"/>
              </a:rPr>
              <a:t>name</a:t>
            </a:r>
            <a:r>
              <a:rPr lang="ru-RU" sz="2000" dirty="0" smtClean="0">
                <a:latin typeface="Times New Roman" pitchFamily="18" charset="0"/>
                <a:cs typeface="Times New Roman" pitchFamily="18" charset="0"/>
              </a:rPr>
              <a:t> одновременно, но при этом эти значения должны быть равны между собой. </a:t>
            </a:r>
          </a:p>
          <a:p>
            <a:r>
              <a:rPr lang="ru-RU" sz="2000" dirty="0" smtClean="0">
                <a:latin typeface="Times New Roman" pitchFamily="18" charset="0"/>
                <a:cs typeface="Times New Roman" pitchFamily="18" charset="0"/>
              </a:rPr>
              <a:t>Например, создание якоря следующим образом является полностью корректным:</a:t>
            </a:r>
          </a:p>
        </p:txBody>
      </p:sp>
      <p:sp>
        <p:nvSpPr>
          <p:cNvPr id="16" name="Text Box 1"/>
          <p:cNvSpPr txBox="1">
            <a:spLocks noChangeArrowheads="1"/>
          </p:cNvSpPr>
          <p:nvPr/>
        </p:nvSpPr>
        <p:spPr bwMode="auto">
          <a:xfrm>
            <a:off x="501495" y="2898641"/>
            <a:ext cx="7205662" cy="475624"/>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rIns="0"/>
          <a:lstStyle/>
          <a:p>
            <a:r>
              <a:rPr lang="pt-BR" sz="2400" dirty="0" smtClean="0">
                <a:latin typeface="Times New Roman" pitchFamily="18" charset="0"/>
                <a:cs typeface="Times New Roman" pitchFamily="18" charset="0"/>
              </a:rPr>
              <a:t>&lt;H1 id = «par1»&gt;Раздел 1&lt;/H1&gt;</a:t>
            </a:r>
          </a:p>
        </p:txBody>
      </p:sp>
      <p:sp>
        <p:nvSpPr>
          <p:cNvPr id="17" name="Text Box 1"/>
          <p:cNvSpPr txBox="1">
            <a:spLocks noChangeArrowheads="1"/>
          </p:cNvSpPr>
          <p:nvPr/>
        </p:nvSpPr>
        <p:spPr bwMode="auto">
          <a:xfrm>
            <a:off x="0" y="5639694"/>
            <a:ext cx="8219649" cy="475624"/>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rIns="0"/>
          <a:lstStyle/>
          <a:p>
            <a:r>
              <a:rPr lang="pt-BR" sz="2400" dirty="0" smtClean="0">
                <a:latin typeface="Times New Roman" pitchFamily="18" charset="0"/>
                <a:cs typeface="Times New Roman" pitchFamily="18" charset="0"/>
              </a:rPr>
              <a:t>&lt;A name = «par1» id = «par1»&gt;&lt;H1&gt;Раздел 1&lt;/H1&gt;&lt;/A&gt;</a:t>
            </a:r>
            <a:endParaRPr lang="ru-RU" sz="24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Заголовок 1"/>
          <p:cNvSpPr>
            <a:spLocks noGrp="1"/>
          </p:cNvSpPr>
          <p:nvPr>
            <p:ph type="title"/>
          </p:nvPr>
        </p:nvSpPr>
        <p:spPr>
          <a:xfrm>
            <a:off x="311150" y="301625"/>
            <a:ext cx="8375650" cy="471488"/>
          </a:xfrm>
        </p:spPr>
        <p:txBody>
          <a:bodyPr/>
          <a:lstStyle/>
          <a:p>
            <a:r>
              <a:rPr lang="ru-RU" altLang="ru-RU" dirty="0" smtClean="0"/>
              <a:t>Комментарии</a:t>
            </a:r>
          </a:p>
        </p:txBody>
      </p:sp>
      <p:sp>
        <p:nvSpPr>
          <p:cNvPr id="4608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166155A-24BD-4744-872E-12586C85167C}" type="slidenum">
              <a:rPr lang="ru-RU" altLang="ru-RU" sz="1400" smtClean="0"/>
              <a:pPr>
                <a:spcBef>
                  <a:spcPct val="0"/>
                </a:spcBef>
                <a:buFontTx/>
                <a:buNone/>
              </a:pPr>
              <a:t>67</a:t>
            </a:fld>
            <a:endParaRPr lang="ru-RU" altLang="ru-RU" sz="1400" smtClean="0"/>
          </a:p>
        </p:txBody>
      </p:sp>
      <p:sp>
        <p:nvSpPr>
          <p:cNvPr id="107521" name="Rectangle 1"/>
          <p:cNvSpPr>
            <a:spLocks noChangeArrowheads="1"/>
          </p:cNvSpPr>
          <p:nvPr/>
        </p:nvSpPr>
        <p:spPr bwMode="auto">
          <a:xfrm>
            <a:off x="396337" y="1689218"/>
            <a:ext cx="8229600" cy="461665"/>
          </a:xfrm>
          <a:prstGeom prst="rect">
            <a:avLst/>
          </a:prstGeom>
          <a:solidFill>
            <a:srgbClr val="FFFF99"/>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wrap="square" anchor="ctr">
            <a:spAutoFit/>
          </a:bodyPr>
          <a:lstStyle/>
          <a:p>
            <a:pPr marL="93663" lvl="1" algn="just">
              <a:defRPr/>
            </a:pPr>
            <a:r>
              <a:rPr lang="en-US" sz="2400" dirty="0" smtClean="0">
                <a:cs typeface="+mn-cs"/>
              </a:rPr>
              <a:t>&lt;!-</a:t>
            </a:r>
            <a:r>
              <a:rPr lang="ru-RU" sz="2400" dirty="0" smtClean="0"/>
              <a:t>Это пример однострочного комментария</a:t>
            </a:r>
            <a:r>
              <a:rPr lang="en-US" sz="2400" dirty="0" smtClean="0"/>
              <a:t>-&gt;</a:t>
            </a:r>
            <a:endParaRPr lang="en-US" sz="2400" dirty="0">
              <a:cs typeface="+mn-cs"/>
            </a:endParaRPr>
          </a:p>
        </p:txBody>
      </p:sp>
      <p:sp>
        <p:nvSpPr>
          <p:cNvPr id="5" name="Прямоугольник 4"/>
          <p:cNvSpPr/>
          <p:nvPr/>
        </p:nvSpPr>
        <p:spPr>
          <a:xfrm>
            <a:off x="386366" y="826068"/>
            <a:ext cx="8435661" cy="923330"/>
          </a:xfrm>
          <a:prstGeom prst="rect">
            <a:avLst/>
          </a:prstGeom>
        </p:spPr>
        <p:txBody>
          <a:bodyPr wrap="square">
            <a:spAutoFit/>
          </a:bodyPr>
          <a:lstStyle/>
          <a:p>
            <a:r>
              <a:rPr lang="ru-RU" dirty="0" smtClean="0"/>
              <a:t>Текст комментария помещается между символами . При обработке </a:t>
            </a:r>
            <a:r>
              <a:rPr lang="ru-RU" dirty="0" err="1" smtClean="0"/>
              <a:t>HTMLдокумента</a:t>
            </a:r>
            <a:r>
              <a:rPr lang="ru-RU" dirty="0" smtClean="0"/>
              <a:t> текст комментария игнорируется браузером. Комментарии могут быть как одно- строчными, так и многострочными: </a:t>
            </a:r>
            <a:endParaRPr lang="ru-RU" dirty="0"/>
          </a:p>
        </p:txBody>
      </p:sp>
      <p:sp>
        <p:nvSpPr>
          <p:cNvPr id="7" name="Rectangle 1"/>
          <p:cNvSpPr>
            <a:spLocks noChangeArrowheads="1"/>
          </p:cNvSpPr>
          <p:nvPr/>
        </p:nvSpPr>
        <p:spPr bwMode="auto">
          <a:xfrm>
            <a:off x="419949" y="2249380"/>
            <a:ext cx="8229600" cy="830997"/>
          </a:xfrm>
          <a:prstGeom prst="rect">
            <a:avLst/>
          </a:prstGeom>
          <a:solidFill>
            <a:srgbClr val="FFFF99"/>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wrap="square" anchor="ctr">
            <a:spAutoFit/>
          </a:bodyPr>
          <a:lstStyle/>
          <a:p>
            <a:pPr marL="93663" lvl="1" algn="just">
              <a:defRPr/>
            </a:pPr>
            <a:r>
              <a:rPr lang="en-US" sz="2400" dirty="0" smtClean="0">
                <a:cs typeface="+mn-cs"/>
              </a:rPr>
              <a:t>&lt;!- </a:t>
            </a:r>
            <a:r>
              <a:rPr lang="ru-RU" sz="2400" dirty="0" smtClean="0">
                <a:cs typeface="+mn-cs"/>
              </a:rPr>
              <a:t>А э</a:t>
            </a:r>
            <a:r>
              <a:rPr lang="ru-RU" sz="2400" dirty="0" smtClean="0"/>
              <a:t>то многострочный</a:t>
            </a:r>
          </a:p>
          <a:p>
            <a:pPr marL="93663" lvl="1" algn="just">
              <a:defRPr/>
            </a:pPr>
            <a:r>
              <a:rPr lang="ru-RU" sz="2400" dirty="0" smtClean="0"/>
              <a:t>   комментарий</a:t>
            </a:r>
            <a:r>
              <a:rPr lang="en-US" sz="2400" dirty="0" smtClean="0"/>
              <a:t>-&gt;</a:t>
            </a:r>
            <a:endParaRPr lang="en-US" sz="2400" dirty="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7521">
                                            <p:bg/>
                                          </p:spTgt>
                                        </p:tgtEl>
                                        <p:attrNameLst>
                                          <p:attrName>style.visibility</p:attrName>
                                        </p:attrNameLst>
                                      </p:cBhvr>
                                      <p:to>
                                        <p:strVal val="visible"/>
                                      </p:to>
                                    </p:set>
                                    <p:animEffect transition="in" filter="dissolve">
                                      <p:cBhvr>
                                        <p:cTn id="7" dur="500"/>
                                        <p:tgtEl>
                                          <p:spTgt spid="107521">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7521">
                                            <p:txEl>
                                              <p:pRg st="0" end="0"/>
                                            </p:txEl>
                                          </p:spTgt>
                                        </p:tgtEl>
                                        <p:attrNameLst>
                                          <p:attrName>style.visibility</p:attrName>
                                        </p:attrNameLst>
                                      </p:cBhvr>
                                      <p:to>
                                        <p:strVal val="visible"/>
                                      </p:to>
                                    </p:set>
                                    <p:animEffect transition="in" filter="dissolve">
                                      <p:cBhvr>
                                        <p:cTn id="10" dur="500"/>
                                        <p:tgtEl>
                                          <p:spTgt spid="107521">
                                            <p:txEl>
                                              <p:pRg st="0" end="0"/>
                                            </p:txEl>
                                          </p:spTgt>
                                        </p:tgtEl>
                                      </p:cBhvr>
                                    </p:animEffect>
                                  </p:childTnLst>
                                  <p:subTnLst>
                                    <p:animClr clrSpc="rgb" dir="cw">
                                      <p:cBhvr override="childStyle">
                                        <p:cTn dur="1" fill="hold" display="0" masterRel="nextClick" afterEffect="1"/>
                                        <p:tgtEl>
                                          <p:spTgt spid="107521">
                                            <p:txEl>
                                              <p:pRg st="0" end="0"/>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dissolve">
                                      <p:cBhvr>
                                        <p:cTn id="15" dur="500"/>
                                        <p:tgtEl>
                                          <p:spTgt spid="7">
                                            <p:bg/>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dissolve">
                                      <p:cBhvr>
                                        <p:cTn id="18" dur="500"/>
                                        <p:tgtEl>
                                          <p:spTgt spid="7">
                                            <p:txEl>
                                              <p:pRg st="0" end="0"/>
                                            </p:txEl>
                                          </p:spTgt>
                                        </p:tgtEl>
                                      </p:cBhvr>
                                    </p:animEffect>
                                  </p:childTnLst>
                                  <p:subTnLst>
                                    <p:animClr clrSpc="rgb" dir="cw">
                                      <p:cBhvr override="childStyle">
                                        <p:cTn dur="1" fill="hold" display="0" masterRel="nextClick" afterEffect="1"/>
                                        <p:tgtEl>
                                          <p:spTgt spid="7">
                                            <p:txEl>
                                              <p:pRg st="0" end="0"/>
                                            </p:txEl>
                                          </p:spTgt>
                                        </p:tgtEl>
                                        <p:attrNameLst>
                                          <p:attrName>ppt_c</p:attrName>
                                        </p:attrNameLst>
                                      </p:cBhvr>
                                      <p:to>
                                        <a:schemeClr val="bg2"/>
                                      </p:to>
                                    </p:animClr>
                                  </p:subTnLst>
                                </p:cTn>
                              </p:par>
                              <p:par>
                                <p:cTn id="19" presetID="9" presetClass="entr" presetSubtype="0" fill="hold" grpId="0"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dissolve">
                                      <p:cBhvr>
                                        <p:cTn id="21" dur="500"/>
                                        <p:tgtEl>
                                          <p:spTgt spid="7">
                                            <p:txEl>
                                              <p:pRg st="1" end="1"/>
                                            </p:txEl>
                                          </p:spTgt>
                                        </p:tgtEl>
                                      </p:cBhvr>
                                    </p:animEffect>
                                  </p:childTnLst>
                                  <p:subTnLst>
                                    <p:animClr clrSpc="rgb" dir="cw">
                                      <p:cBhvr override="childStyle">
                                        <p:cTn dur="1" fill="hold" display="0" masterRel="nextClick" afterEffect="1"/>
                                        <p:tgtEl>
                                          <p:spTgt spid="7">
                                            <p:txEl>
                                              <p:pRg st="1" end="1"/>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1" grpId="0" build="p" animBg="1"/>
      <p:bldP spid="7" grpId="0" build="p"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rgbClr val="5E9EFF">
                <a:alpha val="53000"/>
              </a:srgbClr>
            </a:gs>
            <a:gs pos="39999">
              <a:srgbClr val="85C2FF"/>
            </a:gs>
            <a:gs pos="70000">
              <a:srgbClr val="C4D6EB"/>
            </a:gs>
            <a:gs pos="100000">
              <a:srgbClr val="FFEBFA"/>
            </a:gs>
          </a:gsLst>
          <a:lin ang="5400000" scaled="0"/>
        </a:gra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300038" y="1760538"/>
            <a:ext cx="8653462" cy="1487487"/>
          </a:xfrm>
        </p:spPr>
        <p:txBody>
          <a:bodyPr/>
          <a:lstStyle/>
          <a:p>
            <a:pPr eaLnBrk="1" hangingPunct="1">
              <a:defRPr/>
            </a:pPr>
            <a:r>
              <a:rPr lang="ru-RU" sz="9600" dirty="0" smtClean="0">
                <a:solidFill>
                  <a:srgbClr val="000000"/>
                </a:solidFill>
              </a:rPr>
              <a:t>Таблицы</a:t>
            </a:r>
            <a:endParaRPr lang="ru-RU" sz="9600" dirty="0" smtClean="0">
              <a:solidFill>
                <a:schemeClr val="tx1"/>
              </a:solidFill>
            </a:endParaRPr>
          </a:p>
        </p:txBody>
      </p:sp>
      <p:sp>
        <p:nvSpPr>
          <p:cNvPr id="83972" name="Номер слайда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7C9B2DA-ED6A-495A-8A45-3E92C7FABBD8}" type="slidenum">
              <a:rPr lang="ru-RU" altLang="ru-RU" sz="1400" smtClean="0"/>
              <a:pPr>
                <a:spcBef>
                  <a:spcPct val="0"/>
                </a:spcBef>
                <a:buFontTx/>
                <a:buNone/>
              </a:pPr>
              <a:t>68</a:t>
            </a:fld>
            <a:endParaRPr lang="ru-RU" altLang="ru-RU" sz="1400"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rgbClr val="5E9EFF">
                <a:alpha val="53000"/>
              </a:srgbClr>
            </a:gs>
            <a:gs pos="39999">
              <a:srgbClr val="85C2FF"/>
            </a:gs>
            <a:gs pos="70000">
              <a:srgbClr val="C4D6EB"/>
            </a:gs>
            <a:gs pos="100000">
              <a:srgbClr val="FFEBFA"/>
            </a:gs>
          </a:gsLst>
          <a:lin ang="5400000" scaled="0"/>
        </a:gradFill>
        <a:effectLst/>
      </p:bgPr>
    </p:bg>
    <p:spTree>
      <p:nvGrpSpPr>
        <p:cNvPr id="1" name=""/>
        <p:cNvGrpSpPr/>
        <p:nvPr/>
      </p:nvGrpSpPr>
      <p:grpSpPr>
        <a:xfrm>
          <a:off x="0" y="0"/>
          <a:ext cx="0" cy="0"/>
          <a:chOff x="0" y="0"/>
          <a:chExt cx="0" cy="0"/>
        </a:xfrm>
      </p:grpSpPr>
      <p:sp>
        <p:nvSpPr>
          <p:cNvPr id="84994" name="Заголовок 4"/>
          <p:cNvSpPr>
            <a:spLocks noGrp="1"/>
          </p:cNvSpPr>
          <p:nvPr>
            <p:ph type="title"/>
          </p:nvPr>
        </p:nvSpPr>
        <p:spPr>
          <a:xfrm>
            <a:off x="311150" y="301625"/>
            <a:ext cx="8375650" cy="471488"/>
          </a:xfrm>
        </p:spPr>
        <p:txBody>
          <a:bodyPr/>
          <a:lstStyle/>
          <a:p>
            <a:r>
              <a:rPr lang="ru-RU" altLang="ru-RU" dirty="0" smtClean="0"/>
              <a:t>Простые таблицы</a:t>
            </a:r>
          </a:p>
        </p:txBody>
      </p:sp>
      <p:sp>
        <p:nvSpPr>
          <p:cNvPr id="84995" name="Номер слайда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26E301F-409A-42B4-90C3-3A39C060D907}" type="slidenum">
              <a:rPr lang="ru-RU" altLang="ru-RU" sz="1400" smtClean="0"/>
              <a:pPr>
                <a:spcBef>
                  <a:spcPct val="0"/>
                </a:spcBef>
                <a:buFontTx/>
                <a:buNone/>
              </a:pPr>
              <a:t>69</a:t>
            </a:fld>
            <a:endParaRPr lang="ru-RU" altLang="ru-RU" sz="1400" smtClean="0"/>
          </a:p>
        </p:txBody>
      </p:sp>
      <p:sp>
        <p:nvSpPr>
          <p:cNvPr id="6" name="Прямоугольник 5"/>
          <p:cNvSpPr/>
          <p:nvPr/>
        </p:nvSpPr>
        <p:spPr>
          <a:xfrm>
            <a:off x="438150" y="904875"/>
            <a:ext cx="3790950" cy="1200150"/>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400" b="1">
                <a:latin typeface="Courier New" pitchFamily="49" charset="0"/>
                <a:cs typeface="Courier New" pitchFamily="49" charset="0"/>
              </a:rPr>
              <a:t>&lt;</a:t>
            </a:r>
            <a:r>
              <a:rPr lang="en-US" sz="2400" b="1">
                <a:solidFill>
                  <a:srgbClr val="0000FF"/>
                </a:solidFill>
                <a:latin typeface="Courier New" pitchFamily="49" charset="0"/>
                <a:cs typeface="Courier New" pitchFamily="49" charset="0"/>
              </a:rPr>
              <a:t>table</a:t>
            </a:r>
            <a:r>
              <a:rPr lang="en-US" sz="2400" b="1">
                <a:latin typeface="Courier New" pitchFamily="49" charset="0"/>
                <a:cs typeface="Courier New" pitchFamily="49" charset="0"/>
              </a:rPr>
              <a:t> border="1"&gt;</a:t>
            </a:r>
          </a:p>
          <a:p>
            <a:pPr eaLnBrk="1" hangingPunct="1">
              <a:defRPr/>
            </a:pPr>
            <a:r>
              <a:rPr lang="en-US" sz="2400" b="1">
                <a:latin typeface="Courier New" pitchFamily="49" charset="0"/>
                <a:cs typeface="Courier New" pitchFamily="49" charset="0"/>
              </a:rPr>
              <a:t>. . .</a:t>
            </a:r>
          </a:p>
          <a:p>
            <a:pPr eaLnBrk="1" hangingPunct="1">
              <a:defRPr/>
            </a:pPr>
            <a:r>
              <a:rPr lang="en-US" sz="2400" b="1">
                <a:latin typeface="Courier New" pitchFamily="49" charset="0"/>
                <a:cs typeface="Courier New" pitchFamily="49" charset="0"/>
              </a:rPr>
              <a:t>&lt;/</a:t>
            </a:r>
            <a:r>
              <a:rPr lang="en-US" sz="2400" b="1">
                <a:solidFill>
                  <a:srgbClr val="0000FF"/>
                </a:solidFill>
                <a:latin typeface="Courier New" pitchFamily="49" charset="0"/>
                <a:cs typeface="Courier New" pitchFamily="49" charset="0"/>
              </a:rPr>
              <a:t>table</a:t>
            </a:r>
            <a:r>
              <a:rPr lang="en-US" sz="2400" b="1">
                <a:latin typeface="Courier New" pitchFamily="49" charset="0"/>
                <a:cs typeface="Courier New" pitchFamily="49" charset="0"/>
              </a:rPr>
              <a:t>&gt;</a:t>
            </a:r>
            <a:endParaRPr lang="ru-RU" sz="2400" b="1">
              <a:latin typeface="Courier New" pitchFamily="49" charset="0"/>
              <a:cs typeface="Courier New" pitchFamily="49" charset="0"/>
            </a:endParaRPr>
          </a:p>
        </p:txBody>
      </p:sp>
      <p:sp>
        <p:nvSpPr>
          <p:cNvPr id="7" name="AutoShape 5"/>
          <p:cNvSpPr>
            <a:spLocks noChangeArrowheads="1"/>
          </p:cNvSpPr>
          <p:nvPr/>
        </p:nvSpPr>
        <p:spPr bwMode="auto">
          <a:xfrm>
            <a:off x="3440113" y="1404938"/>
            <a:ext cx="2351087" cy="509587"/>
          </a:xfrm>
          <a:prstGeom prst="wedgeRoundRectCallout">
            <a:avLst>
              <a:gd name="adj1" fmla="val -60306"/>
              <a:gd name="adj2" fmla="val -77678"/>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000">
                <a:latin typeface="Arial" charset="0"/>
                <a:cs typeface="+mn-cs"/>
              </a:rPr>
              <a:t>толщина рамки</a:t>
            </a:r>
            <a:endParaRPr lang="ru-RU" sz="2000" b="1">
              <a:latin typeface="Courier New" pitchFamily="49" charset="0"/>
              <a:cs typeface="+mn-cs"/>
            </a:endParaRPr>
          </a:p>
        </p:txBody>
      </p:sp>
      <p:sp>
        <p:nvSpPr>
          <p:cNvPr id="8" name="Прямоугольник 7"/>
          <p:cNvSpPr/>
          <p:nvPr/>
        </p:nvSpPr>
        <p:spPr>
          <a:xfrm>
            <a:off x="2257425" y="2266950"/>
            <a:ext cx="3790950" cy="2308225"/>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400" b="1" dirty="0">
                <a:latin typeface="Courier New" pitchFamily="49" charset="0"/>
                <a:cs typeface="Courier New" pitchFamily="49" charset="0"/>
              </a:rPr>
              <a:t>&lt;table border="1"&gt;</a:t>
            </a:r>
          </a:p>
          <a:p>
            <a:pPr eaLnBrk="1" hangingPunct="1">
              <a:defRPr/>
            </a:pPr>
            <a:r>
              <a:rPr lang="en-US" sz="2400" b="1" dirty="0">
                <a:latin typeface="Courier New" pitchFamily="49" charset="0"/>
                <a:cs typeface="Courier New" pitchFamily="49" charset="0"/>
              </a:rPr>
              <a:t>&lt;</a:t>
            </a:r>
            <a:r>
              <a:rPr lang="en-US" sz="2400" b="1" dirty="0" err="1">
                <a:solidFill>
                  <a:srgbClr val="0000FF"/>
                </a:solidFill>
                <a:latin typeface="Courier New" pitchFamily="49" charset="0"/>
                <a:cs typeface="Courier New" pitchFamily="49" charset="0"/>
              </a:rPr>
              <a:t>tr</a:t>
            </a:r>
            <a:r>
              <a:rPr lang="en-US" sz="2400" b="1" dirty="0">
                <a:latin typeface="Courier New" pitchFamily="49" charset="0"/>
                <a:cs typeface="Courier New" pitchFamily="49" charset="0"/>
              </a:rPr>
              <a:t>&gt;</a:t>
            </a:r>
          </a:p>
          <a:p>
            <a:pPr eaLnBrk="1" hangingPunct="1">
              <a:defRPr/>
            </a:pPr>
            <a:r>
              <a:rPr lang="en-US" sz="2400" b="1" dirty="0">
                <a:latin typeface="Courier New" pitchFamily="49" charset="0"/>
                <a:cs typeface="Courier New" pitchFamily="49" charset="0"/>
              </a:rPr>
              <a:t>  &lt;</a:t>
            </a:r>
            <a:r>
              <a:rPr lang="en-US" sz="2400" b="1" dirty="0">
                <a:solidFill>
                  <a:srgbClr val="FF0000"/>
                </a:solidFill>
                <a:latin typeface="Courier New" pitchFamily="49" charset="0"/>
                <a:cs typeface="Courier New" pitchFamily="49" charset="0"/>
              </a:rPr>
              <a:t>td</a:t>
            </a:r>
            <a:r>
              <a:rPr lang="en-US" sz="2400" b="1" dirty="0">
                <a:latin typeface="Courier New" pitchFamily="49" charset="0"/>
                <a:cs typeface="Courier New" pitchFamily="49" charset="0"/>
              </a:rPr>
              <a:t>&gt;</a:t>
            </a:r>
            <a:r>
              <a:rPr lang="ru-RU" sz="2400" b="1" dirty="0">
                <a:latin typeface="Courier New" pitchFamily="49" charset="0"/>
                <a:cs typeface="Courier New" pitchFamily="49" charset="0"/>
              </a:rPr>
              <a:t>Вася&lt;/</a:t>
            </a:r>
            <a:r>
              <a:rPr lang="en-US" sz="2400" b="1" dirty="0">
                <a:solidFill>
                  <a:srgbClr val="FF0000"/>
                </a:solidFill>
                <a:latin typeface="Courier New" pitchFamily="49" charset="0"/>
                <a:cs typeface="Courier New" pitchFamily="49" charset="0"/>
              </a:rPr>
              <a:t>td</a:t>
            </a:r>
            <a:r>
              <a:rPr lang="en-US" sz="2400" b="1" dirty="0">
                <a:latin typeface="Courier New" pitchFamily="49" charset="0"/>
                <a:cs typeface="Courier New" pitchFamily="49" charset="0"/>
              </a:rPr>
              <a:t>&gt;</a:t>
            </a:r>
          </a:p>
          <a:p>
            <a:pPr eaLnBrk="1" hangingPunct="1">
              <a:defRPr/>
            </a:pPr>
            <a:r>
              <a:rPr lang="en-US" sz="2400" b="1" dirty="0">
                <a:latin typeface="Courier New" pitchFamily="49" charset="0"/>
                <a:cs typeface="Courier New" pitchFamily="49" charset="0"/>
              </a:rPr>
              <a:t>  &lt;</a:t>
            </a:r>
            <a:r>
              <a:rPr lang="en-US" sz="2400" b="1" dirty="0">
                <a:solidFill>
                  <a:srgbClr val="FF0000"/>
                </a:solidFill>
                <a:latin typeface="Courier New" pitchFamily="49" charset="0"/>
                <a:cs typeface="Courier New" pitchFamily="49" charset="0"/>
              </a:rPr>
              <a:t>td</a:t>
            </a:r>
            <a:r>
              <a:rPr lang="en-US" sz="2400" b="1" dirty="0">
                <a:latin typeface="Courier New" pitchFamily="49" charset="0"/>
                <a:cs typeface="Courier New" pitchFamily="49" charset="0"/>
              </a:rPr>
              <a:t>&gt;</a:t>
            </a:r>
            <a:r>
              <a:rPr lang="ru-RU" sz="2400" b="1" dirty="0">
                <a:latin typeface="Courier New" pitchFamily="49" charset="0"/>
                <a:cs typeface="Courier New" pitchFamily="49" charset="0"/>
              </a:rPr>
              <a:t>Петров&lt;/</a:t>
            </a:r>
            <a:r>
              <a:rPr lang="en-US" sz="2400" b="1" dirty="0">
                <a:solidFill>
                  <a:srgbClr val="FF0000"/>
                </a:solidFill>
                <a:latin typeface="Courier New" pitchFamily="49" charset="0"/>
                <a:cs typeface="Courier New" pitchFamily="49" charset="0"/>
              </a:rPr>
              <a:t>td</a:t>
            </a:r>
            <a:r>
              <a:rPr lang="en-US" sz="2400" b="1" dirty="0">
                <a:latin typeface="Courier New" pitchFamily="49" charset="0"/>
                <a:cs typeface="Courier New" pitchFamily="49" charset="0"/>
              </a:rPr>
              <a:t>&gt;</a:t>
            </a:r>
          </a:p>
          <a:p>
            <a:pPr eaLnBrk="1" hangingPunct="1">
              <a:defRPr/>
            </a:pPr>
            <a:r>
              <a:rPr lang="en-US" sz="2400" b="1" dirty="0">
                <a:latin typeface="Courier New" pitchFamily="49" charset="0"/>
                <a:cs typeface="Courier New" pitchFamily="49" charset="0"/>
              </a:rPr>
              <a:t>&lt;/</a:t>
            </a:r>
            <a:r>
              <a:rPr lang="en-US" sz="2400" b="1" dirty="0" err="1">
                <a:solidFill>
                  <a:srgbClr val="0000FF"/>
                </a:solidFill>
                <a:latin typeface="Courier New" pitchFamily="49" charset="0"/>
                <a:cs typeface="Courier New" pitchFamily="49" charset="0"/>
              </a:rPr>
              <a:t>tr</a:t>
            </a:r>
            <a:r>
              <a:rPr lang="en-US" sz="2400" b="1" dirty="0">
                <a:latin typeface="Courier New" pitchFamily="49" charset="0"/>
                <a:cs typeface="Courier New" pitchFamily="49" charset="0"/>
              </a:rPr>
              <a:t>&gt;</a:t>
            </a:r>
          </a:p>
          <a:p>
            <a:pPr eaLnBrk="1" hangingPunct="1">
              <a:defRPr/>
            </a:pPr>
            <a:r>
              <a:rPr lang="en-US" sz="2400" b="1" dirty="0">
                <a:latin typeface="Courier New" pitchFamily="49" charset="0"/>
                <a:cs typeface="Courier New" pitchFamily="49" charset="0"/>
              </a:rPr>
              <a:t>&lt;/table&gt;</a:t>
            </a:r>
            <a:endParaRPr lang="ru-RU" sz="2400" b="1" dirty="0">
              <a:latin typeface="Courier New" pitchFamily="49" charset="0"/>
              <a:cs typeface="Courier New" pitchFamily="49" charset="0"/>
            </a:endParaRPr>
          </a:p>
        </p:txBody>
      </p:sp>
      <p:sp>
        <p:nvSpPr>
          <p:cNvPr id="9" name="AutoShape 5"/>
          <p:cNvSpPr>
            <a:spLocks noChangeArrowheads="1"/>
          </p:cNvSpPr>
          <p:nvPr/>
        </p:nvSpPr>
        <p:spPr bwMode="auto">
          <a:xfrm>
            <a:off x="201613" y="2424113"/>
            <a:ext cx="1836737" cy="719137"/>
          </a:xfrm>
          <a:prstGeom prst="wedgeRoundRectCallout">
            <a:avLst>
              <a:gd name="adj1" fmla="val 71933"/>
              <a:gd name="adj2" fmla="val 4441"/>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b="1">
                <a:solidFill>
                  <a:srgbClr val="0000FF"/>
                </a:solidFill>
                <a:latin typeface="Courier New" pitchFamily="49" charset="0"/>
                <a:cs typeface="Courier New" pitchFamily="49" charset="0"/>
              </a:rPr>
              <a:t>t</a:t>
            </a:r>
            <a:r>
              <a:rPr lang="en-US" sz="2000" b="1">
                <a:latin typeface="Courier New" pitchFamily="49" charset="0"/>
                <a:cs typeface="Courier New" pitchFamily="49" charset="0"/>
              </a:rPr>
              <a:t>able </a:t>
            </a:r>
            <a:r>
              <a:rPr lang="en-US" sz="2000" b="1">
                <a:solidFill>
                  <a:srgbClr val="0000FF"/>
                </a:solidFill>
                <a:latin typeface="Courier New" pitchFamily="49" charset="0"/>
                <a:cs typeface="Courier New" pitchFamily="49" charset="0"/>
              </a:rPr>
              <a:t>r</a:t>
            </a:r>
            <a:r>
              <a:rPr lang="en-US" sz="2000" b="1">
                <a:latin typeface="Courier New" pitchFamily="49" charset="0"/>
                <a:cs typeface="Courier New" pitchFamily="49" charset="0"/>
              </a:rPr>
              <a:t>ow</a:t>
            </a:r>
            <a:r>
              <a:rPr lang="en-US" sz="2000">
                <a:latin typeface="Arial" charset="0"/>
                <a:cs typeface="+mn-cs"/>
              </a:rPr>
              <a:t> </a:t>
            </a:r>
            <a:endParaRPr lang="ru-RU" sz="2000">
              <a:latin typeface="Arial" charset="0"/>
              <a:cs typeface="+mn-cs"/>
            </a:endParaRPr>
          </a:p>
          <a:p>
            <a:pPr algn="ctr" eaLnBrk="1" hangingPunct="1">
              <a:lnSpc>
                <a:spcPct val="80000"/>
              </a:lnSpc>
              <a:defRPr/>
            </a:pPr>
            <a:r>
              <a:rPr lang="ru-RU" sz="2000">
                <a:latin typeface="Arial" charset="0"/>
                <a:cs typeface="+mn-cs"/>
              </a:rPr>
              <a:t>(строка)</a:t>
            </a:r>
            <a:endParaRPr lang="ru-RU" sz="2000" b="1">
              <a:latin typeface="Courier New" pitchFamily="49" charset="0"/>
              <a:cs typeface="+mn-cs"/>
            </a:endParaRPr>
          </a:p>
        </p:txBody>
      </p:sp>
      <p:sp>
        <p:nvSpPr>
          <p:cNvPr id="10" name="AutoShape 5"/>
          <p:cNvSpPr>
            <a:spLocks noChangeArrowheads="1"/>
          </p:cNvSpPr>
          <p:nvPr/>
        </p:nvSpPr>
        <p:spPr bwMode="auto">
          <a:xfrm>
            <a:off x="201613" y="3348038"/>
            <a:ext cx="1836737" cy="957262"/>
          </a:xfrm>
          <a:prstGeom prst="wedgeRoundRectCallout">
            <a:avLst>
              <a:gd name="adj1" fmla="val 90083"/>
              <a:gd name="adj2" fmla="val -59135"/>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b="1">
                <a:solidFill>
                  <a:srgbClr val="FF0000"/>
                </a:solidFill>
                <a:latin typeface="Courier New" pitchFamily="49" charset="0"/>
                <a:cs typeface="Courier New" pitchFamily="49" charset="0"/>
              </a:rPr>
              <a:t>t</a:t>
            </a:r>
            <a:r>
              <a:rPr lang="en-US" sz="2000" b="1">
                <a:latin typeface="Courier New" pitchFamily="49" charset="0"/>
                <a:cs typeface="Courier New" pitchFamily="49" charset="0"/>
              </a:rPr>
              <a:t>able </a:t>
            </a:r>
            <a:r>
              <a:rPr lang="en-US" sz="2000" b="1">
                <a:solidFill>
                  <a:srgbClr val="FF0000"/>
                </a:solidFill>
                <a:latin typeface="Courier New" pitchFamily="49" charset="0"/>
                <a:cs typeface="Courier New" pitchFamily="49" charset="0"/>
              </a:rPr>
              <a:t>d</a:t>
            </a:r>
            <a:r>
              <a:rPr lang="en-US" sz="2000" b="1">
                <a:latin typeface="Courier New" pitchFamily="49" charset="0"/>
                <a:cs typeface="Courier New" pitchFamily="49" charset="0"/>
              </a:rPr>
              <a:t>ata</a:t>
            </a:r>
            <a:r>
              <a:rPr lang="en-US" sz="2000">
                <a:latin typeface="Arial" charset="0"/>
                <a:cs typeface="+mn-cs"/>
              </a:rPr>
              <a:t> </a:t>
            </a:r>
            <a:endParaRPr lang="ru-RU" sz="2000">
              <a:latin typeface="Arial" charset="0"/>
              <a:cs typeface="+mn-cs"/>
            </a:endParaRPr>
          </a:p>
          <a:p>
            <a:pPr algn="ctr" eaLnBrk="1" hangingPunct="1">
              <a:lnSpc>
                <a:spcPct val="80000"/>
              </a:lnSpc>
              <a:defRPr/>
            </a:pPr>
            <a:r>
              <a:rPr lang="ru-RU" sz="2000">
                <a:latin typeface="Arial" charset="0"/>
                <a:cs typeface="+mn-cs"/>
              </a:rPr>
              <a:t>(ячейка с данными)</a:t>
            </a:r>
            <a:endParaRPr lang="ru-RU" sz="2000" b="1">
              <a:latin typeface="Courier New" pitchFamily="49" charset="0"/>
              <a:cs typeface="+mn-cs"/>
            </a:endParaRPr>
          </a:p>
        </p:txBody>
      </p:sp>
      <p:pic>
        <p:nvPicPr>
          <p:cNvPr id="46082" name="Picture 2"/>
          <p:cNvPicPr>
            <a:picLocks noChangeAspect="1" noChangeArrowheads="1"/>
          </p:cNvPicPr>
          <p:nvPr/>
        </p:nvPicPr>
        <p:blipFill>
          <a:blip r:embed="rId2" cstate="print"/>
          <a:srcRect t="58171" b="7977"/>
          <a:stretch>
            <a:fillRect/>
          </a:stretch>
        </p:blipFill>
        <p:spPr bwMode="auto">
          <a:xfrm>
            <a:off x="6176963" y="2609850"/>
            <a:ext cx="2687637" cy="1400175"/>
          </a:xfrm>
          <a:prstGeom prst="rect">
            <a:avLst/>
          </a:prstGeom>
          <a:no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46082"/>
                                        </p:tgtEl>
                                        <p:attrNameLst>
                                          <p:attrName>style.visibility</p:attrName>
                                        </p:attrNameLst>
                                      </p:cBhvr>
                                      <p:to>
                                        <p:strVal val="visible"/>
                                      </p:to>
                                    </p:set>
                                    <p:animEffect transition="in" filter="dissolve">
                                      <p:cBhvr>
                                        <p:cTn id="10" dur="500"/>
                                        <p:tgtEl>
                                          <p:spTgt spid="4608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bg/>
                                          </p:spTgt>
                                        </p:tgtEl>
                                        <p:attrNameLst>
                                          <p:attrName>style.visibility</p:attrName>
                                        </p:attrNameLst>
                                      </p:cBhvr>
                                      <p:to>
                                        <p:strVal val="visible"/>
                                      </p:to>
                                    </p:set>
                                    <p:animEffect transition="in" filter="dissolve">
                                      <p:cBhvr>
                                        <p:cTn id="13" dur="500"/>
                                        <p:tgtEl>
                                          <p:spTgt spid="8">
                                            <p:bg/>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dissolve">
                                      <p:cBhvr>
                                        <p:cTn id="16" dur="500"/>
                                        <p:tgtEl>
                                          <p:spTgt spid="8">
                                            <p:txEl>
                                              <p:pRg st="0" end="0"/>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Effect transition="in" filter="dissolve">
                                      <p:cBhvr>
                                        <p:cTn id="19" dur="500"/>
                                        <p:tgtEl>
                                          <p:spTgt spid="8">
                                            <p:txEl>
                                              <p:pRg st="5" end="5"/>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dissolve">
                                      <p:cBhvr>
                                        <p:cTn id="22" dur="500"/>
                                        <p:tgtEl>
                                          <p:spTgt spid="8">
                                            <p:txEl>
                                              <p:pRg st="1" end="1"/>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dissolve">
                                      <p:cBhvr>
                                        <p:cTn id="25" dur="500"/>
                                        <p:tgtEl>
                                          <p:spTgt spid="8">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Effect transition="in" filter="dissolve">
                                      <p:cBhvr>
                                        <p:cTn id="31" dur="500"/>
                                        <p:tgtEl>
                                          <p:spTgt spid="8">
                                            <p:txEl>
                                              <p:pRg st="2" end="2"/>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
                                            <p:txEl>
                                              <p:pRg st="3" end="3"/>
                                            </p:txEl>
                                          </p:spTgt>
                                        </p:tgtEl>
                                        <p:attrNameLst>
                                          <p:attrName>style.visibility</p:attrName>
                                        </p:attrNameLst>
                                      </p:cBhvr>
                                      <p:to>
                                        <p:strVal val="visible"/>
                                      </p:to>
                                    </p:set>
                                    <p:animEffect transition="in" filter="dissolve">
                                      <p:cBhvr>
                                        <p:cTn id="34" dur="500"/>
                                        <p:tgtEl>
                                          <p:spTgt spid="8">
                                            <p:txEl>
                                              <p:pRg st="3" end="3"/>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Заголовок 3"/>
          <p:cNvSpPr>
            <a:spLocks noGrp="1"/>
          </p:cNvSpPr>
          <p:nvPr>
            <p:ph type="title"/>
          </p:nvPr>
        </p:nvSpPr>
        <p:spPr>
          <a:xfrm>
            <a:off x="311150" y="301625"/>
            <a:ext cx="8375650" cy="471488"/>
          </a:xfrm>
        </p:spPr>
        <p:txBody>
          <a:bodyPr/>
          <a:lstStyle/>
          <a:p>
            <a:r>
              <a:rPr lang="ru-RU" altLang="ru-RU" smtClean="0"/>
              <a:t>Системы управления сайтами</a:t>
            </a:r>
          </a:p>
        </p:txBody>
      </p:sp>
      <p:sp>
        <p:nvSpPr>
          <p:cNvPr id="17411"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3CA8909-2DCF-4249-83D4-D85983B84E76}" type="slidenum">
              <a:rPr lang="ru-RU" altLang="ru-RU" sz="1400" smtClean="0"/>
              <a:pPr>
                <a:spcBef>
                  <a:spcPct val="0"/>
                </a:spcBef>
                <a:buFontTx/>
                <a:buNone/>
              </a:pPr>
              <a:t>7</a:t>
            </a:fld>
            <a:endParaRPr lang="ru-RU" altLang="ru-RU" sz="1400" smtClean="0"/>
          </a:p>
        </p:txBody>
      </p:sp>
      <p:sp>
        <p:nvSpPr>
          <p:cNvPr id="5" name="Прямоугольник 4"/>
          <p:cNvSpPr/>
          <p:nvPr/>
        </p:nvSpPr>
        <p:spPr>
          <a:xfrm>
            <a:off x="0" y="871538"/>
            <a:ext cx="9144000" cy="1200150"/>
          </a:xfrm>
          <a:prstGeom prst="rect">
            <a:avLst/>
          </a:prstGeom>
          <a:solidFill>
            <a:srgbClr val="E6E6FF"/>
          </a:solidFill>
          <a:ln>
            <a:noFill/>
          </a:ln>
          <a:effectLst>
            <a:outerShdw blurRad="50800" dist="38100" dir="2700000" algn="tl" rotWithShape="0">
              <a:prstClr val="black">
                <a:alpha val="40000"/>
              </a:prstClr>
            </a:outerShdw>
          </a:effectLst>
        </p:spPr>
        <p:txBody>
          <a:bodyPr>
            <a:spAutoFit/>
          </a:bodyPr>
          <a:lstStyle/>
          <a:p>
            <a:pPr marL="361950" indent="-361950" algn="just" eaLnBrk="1" hangingPunct="1">
              <a:defRPr/>
            </a:pPr>
            <a:r>
              <a:rPr lang="en-US" sz="2400" b="1" dirty="0">
                <a:latin typeface="Arial" charset="0"/>
                <a:cs typeface="+mn-cs"/>
              </a:rPr>
              <a:t>CMS</a:t>
            </a:r>
            <a:r>
              <a:rPr lang="en-US" sz="2400" i="1" dirty="0">
                <a:latin typeface="Arial" charset="0"/>
                <a:cs typeface="+mn-cs"/>
              </a:rPr>
              <a:t> </a:t>
            </a:r>
            <a:r>
              <a:rPr lang="ru-RU" sz="2400" i="1" dirty="0">
                <a:latin typeface="Arial" charset="0"/>
                <a:cs typeface="+mn-cs"/>
              </a:rPr>
              <a:t>= </a:t>
            </a:r>
            <a:r>
              <a:rPr lang="en-US" sz="2400" i="1" dirty="0">
                <a:latin typeface="Arial" charset="0"/>
                <a:cs typeface="+mn-cs"/>
              </a:rPr>
              <a:t>Content Management System</a:t>
            </a:r>
            <a:r>
              <a:rPr lang="ru-RU" sz="2400" i="1" dirty="0">
                <a:latin typeface="Arial" charset="0"/>
                <a:cs typeface="+mn-cs"/>
              </a:rPr>
              <a:t>, система управления содержимым</a:t>
            </a:r>
            <a:r>
              <a:rPr lang="ru-RU" sz="2400" dirty="0">
                <a:latin typeface="Arial" charset="0"/>
                <a:cs typeface="+mn-cs"/>
              </a:rPr>
              <a:t> сайта, применяется для управления динамическим сайтом</a:t>
            </a:r>
          </a:p>
        </p:txBody>
      </p:sp>
      <p:sp>
        <p:nvSpPr>
          <p:cNvPr id="6" name="Прямоугольник 5"/>
          <p:cNvSpPr/>
          <p:nvPr/>
        </p:nvSpPr>
        <p:spPr>
          <a:xfrm>
            <a:off x="733425" y="2011363"/>
            <a:ext cx="8410575" cy="2309812"/>
          </a:xfrm>
          <a:prstGeom prst="rect">
            <a:avLst/>
          </a:prstGeom>
        </p:spPr>
        <p:txBody>
          <a:bodyPr>
            <a:spAutoFit/>
          </a:bodyPr>
          <a:lstStyle/>
          <a:p>
            <a:pPr eaLnBrk="1" hangingPunct="1">
              <a:defRPr/>
            </a:pPr>
            <a:r>
              <a:rPr lang="ru-RU" sz="2400" b="1" dirty="0">
                <a:solidFill>
                  <a:srgbClr val="333399"/>
                </a:solidFill>
                <a:latin typeface="Arial" charset="0"/>
                <a:cs typeface="+mn-cs"/>
              </a:rPr>
              <a:t>Функции</a:t>
            </a:r>
            <a:r>
              <a:rPr lang="ru-RU" sz="2400" dirty="0">
                <a:latin typeface="Arial" charset="0"/>
                <a:cs typeface="+mn-cs"/>
              </a:rPr>
              <a:t>:</a:t>
            </a:r>
          </a:p>
          <a:p>
            <a:pPr marL="361950" indent="-180975" eaLnBrk="1" hangingPunct="1">
              <a:buFont typeface="Arial" pitchFamily="34" charset="0"/>
              <a:buChar char="•"/>
              <a:defRPr/>
            </a:pPr>
            <a:r>
              <a:rPr lang="ru-RU" sz="2400" dirty="0">
                <a:latin typeface="Arial" charset="0"/>
                <a:cs typeface="+mn-cs"/>
              </a:rPr>
              <a:t>создание разделов сайта</a:t>
            </a:r>
          </a:p>
          <a:p>
            <a:pPr marL="361950" indent="-180975" eaLnBrk="1" hangingPunct="1">
              <a:buFont typeface="Arial" pitchFamily="34" charset="0"/>
              <a:buChar char="•"/>
              <a:defRPr/>
            </a:pPr>
            <a:r>
              <a:rPr lang="ru-RU" sz="2400" dirty="0">
                <a:latin typeface="Arial" charset="0"/>
                <a:cs typeface="+mn-cs"/>
              </a:rPr>
              <a:t>создание страниц</a:t>
            </a:r>
          </a:p>
          <a:p>
            <a:pPr marL="361950" indent="-180975" eaLnBrk="1" hangingPunct="1">
              <a:buFont typeface="Arial" pitchFamily="34" charset="0"/>
              <a:buChar char="•"/>
              <a:defRPr/>
            </a:pPr>
            <a:r>
              <a:rPr lang="ru-RU" sz="2400" dirty="0">
                <a:latin typeface="Arial" charset="0"/>
                <a:cs typeface="+mn-cs"/>
              </a:rPr>
              <a:t>база данных пользователей</a:t>
            </a:r>
          </a:p>
          <a:p>
            <a:pPr marL="361950" indent="-180975" eaLnBrk="1" hangingPunct="1">
              <a:buFont typeface="Arial" pitchFamily="34" charset="0"/>
              <a:buChar char="•"/>
              <a:defRPr/>
            </a:pPr>
            <a:r>
              <a:rPr lang="ru-RU" sz="2400" dirty="0">
                <a:latin typeface="Arial" charset="0"/>
                <a:cs typeface="+mn-cs"/>
              </a:rPr>
              <a:t>управление доступом</a:t>
            </a:r>
          </a:p>
          <a:p>
            <a:pPr marL="361950" indent="-180975" eaLnBrk="1" hangingPunct="1">
              <a:buFont typeface="Arial" pitchFamily="34" charset="0"/>
              <a:buChar char="•"/>
              <a:defRPr/>
            </a:pPr>
            <a:r>
              <a:rPr lang="ru-RU" sz="2400" dirty="0">
                <a:latin typeface="Arial" charset="0"/>
                <a:cs typeface="+mn-cs"/>
              </a:rPr>
              <a:t>обеспечение навигации и поиска</a:t>
            </a:r>
          </a:p>
        </p:txBody>
      </p:sp>
      <p:grpSp>
        <p:nvGrpSpPr>
          <p:cNvPr id="2" name="Группа 22"/>
          <p:cNvGrpSpPr>
            <a:grpSpLocks/>
          </p:cNvGrpSpPr>
          <p:nvPr/>
        </p:nvGrpSpPr>
        <p:grpSpPr bwMode="auto">
          <a:xfrm>
            <a:off x="344488" y="4837113"/>
            <a:ext cx="1647825" cy="1379537"/>
            <a:chOff x="409575" y="4162425"/>
            <a:chExt cx="1647825" cy="1379538"/>
          </a:xfrm>
        </p:grpSpPr>
        <p:pic>
          <p:nvPicPr>
            <p:cNvPr id="17430" name="Picture 2" descr="1c-bitrix 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950" y="4162425"/>
              <a:ext cx="1425575"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1" name="Прямоугольник 11"/>
            <p:cNvSpPr>
              <a:spLocks noChangeArrowheads="1"/>
            </p:cNvSpPr>
            <p:nvPr/>
          </p:nvSpPr>
          <p:spPr bwMode="auto">
            <a:xfrm>
              <a:off x="409575" y="5172075"/>
              <a:ext cx="1647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ru-RU" sz="1800">
                  <a:hlinkClick r:id="rId3"/>
                </a:rPr>
                <a:t>1c-bitrix.ru</a:t>
              </a:r>
              <a:r>
                <a:rPr lang="en-US" altLang="ru-RU" sz="1800"/>
                <a:t> </a:t>
              </a:r>
              <a:endParaRPr lang="ru-RU" altLang="ru-RU" sz="1800"/>
            </a:p>
          </p:txBody>
        </p:sp>
      </p:grpSp>
      <p:grpSp>
        <p:nvGrpSpPr>
          <p:cNvPr id="3" name="Группа 24"/>
          <p:cNvGrpSpPr>
            <a:grpSpLocks/>
          </p:cNvGrpSpPr>
          <p:nvPr/>
        </p:nvGrpSpPr>
        <p:grpSpPr bwMode="auto">
          <a:xfrm>
            <a:off x="3602038" y="4768850"/>
            <a:ext cx="1647825" cy="1360488"/>
            <a:chOff x="3624263" y="4181475"/>
            <a:chExt cx="1647825" cy="1360488"/>
          </a:xfrm>
        </p:grpSpPr>
        <p:pic>
          <p:nvPicPr>
            <p:cNvPr id="17428" name="Picture 4" descr="&amp;Fcy;&amp;acy;&amp;jcy;&amp;lcy;:Joomla 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7025" y="4181475"/>
              <a:ext cx="6953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9" name="Прямоугольник 13"/>
            <p:cNvSpPr>
              <a:spLocks noChangeArrowheads="1"/>
            </p:cNvSpPr>
            <p:nvPr/>
          </p:nvSpPr>
          <p:spPr bwMode="auto">
            <a:xfrm>
              <a:off x="3624263" y="4895850"/>
              <a:ext cx="1647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ru-RU" sz="1800" b="1"/>
                <a:t>Joomla!</a:t>
              </a:r>
              <a:endParaRPr lang="en-US" altLang="ru-RU" sz="1800" b="1">
                <a:hlinkClick r:id="rId3"/>
              </a:endParaRPr>
            </a:p>
            <a:p>
              <a:pPr algn="ctr" eaLnBrk="1" hangingPunct="1">
                <a:spcBef>
                  <a:spcPct val="0"/>
                </a:spcBef>
                <a:buFontTx/>
                <a:buNone/>
              </a:pPr>
              <a:r>
                <a:rPr lang="en-US" altLang="ru-RU" sz="1800">
                  <a:hlinkClick r:id="rId5"/>
                </a:rPr>
                <a:t>joomla.org</a:t>
              </a:r>
              <a:r>
                <a:rPr lang="en-US" altLang="ru-RU" sz="1800"/>
                <a:t> </a:t>
              </a:r>
              <a:endParaRPr lang="ru-RU" altLang="ru-RU" sz="1800"/>
            </a:p>
          </p:txBody>
        </p:sp>
      </p:grpSp>
      <p:grpSp>
        <p:nvGrpSpPr>
          <p:cNvPr id="4" name="Группа 25"/>
          <p:cNvGrpSpPr>
            <a:grpSpLocks/>
          </p:cNvGrpSpPr>
          <p:nvPr/>
        </p:nvGrpSpPr>
        <p:grpSpPr bwMode="auto">
          <a:xfrm>
            <a:off x="5251450" y="4662488"/>
            <a:ext cx="1647825" cy="1379537"/>
            <a:chOff x="5229225" y="4162425"/>
            <a:chExt cx="1647825" cy="1379538"/>
          </a:xfrm>
        </p:grpSpPr>
        <p:pic>
          <p:nvPicPr>
            <p:cNvPr id="17426" name="Picture 6" descr="Druplicon.vector.sv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49925" y="4162425"/>
              <a:ext cx="644525"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7" name="Прямоугольник 15"/>
            <p:cNvSpPr>
              <a:spLocks noChangeArrowheads="1"/>
            </p:cNvSpPr>
            <p:nvPr/>
          </p:nvSpPr>
          <p:spPr bwMode="auto">
            <a:xfrm>
              <a:off x="5229225" y="4895850"/>
              <a:ext cx="1647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ru-RU" sz="1800" b="1"/>
                <a:t>Drupal</a:t>
              </a:r>
              <a:endParaRPr lang="en-US" altLang="ru-RU" sz="1800" b="1">
                <a:hlinkClick r:id="rId3"/>
              </a:endParaRPr>
            </a:p>
            <a:p>
              <a:pPr algn="ctr" eaLnBrk="1" hangingPunct="1">
                <a:spcBef>
                  <a:spcPct val="0"/>
                </a:spcBef>
                <a:buFontTx/>
                <a:buNone/>
              </a:pPr>
              <a:r>
                <a:rPr lang="en-US" altLang="ru-RU" sz="1800">
                  <a:hlinkClick r:id="rId7"/>
                </a:rPr>
                <a:t>drupal.org</a:t>
              </a:r>
              <a:r>
                <a:rPr lang="en-US" altLang="ru-RU" sz="1800"/>
                <a:t> </a:t>
              </a:r>
              <a:endParaRPr lang="ru-RU" altLang="ru-RU" sz="1800"/>
            </a:p>
          </p:txBody>
        </p:sp>
      </p:grpSp>
      <p:grpSp>
        <p:nvGrpSpPr>
          <p:cNvPr id="7" name="Группа 23"/>
          <p:cNvGrpSpPr>
            <a:grpSpLocks/>
          </p:cNvGrpSpPr>
          <p:nvPr/>
        </p:nvGrpSpPr>
        <p:grpSpPr bwMode="auto">
          <a:xfrm>
            <a:off x="1868488" y="4724400"/>
            <a:ext cx="1776412" cy="1427163"/>
            <a:chOff x="1933575" y="4114800"/>
            <a:chExt cx="1776413" cy="1427163"/>
          </a:xfrm>
        </p:grpSpPr>
        <p:pic>
          <p:nvPicPr>
            <p:cNvPr id="17424" name="Picture 8" descr="UCoz 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66950" y="4114800"/>
              <a:ext cx="144303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5" name="Прямоугольник 17"/>
            <p:cNvSpPr>
              <a:spLocks noChangeArrowheads="1"/>
            </p:cNvSpPr>
            <p:nvPr/>
          </p:nvSpPr>
          <p:spPr bwMode="auto">
            <a:xfrm>
              <a:off x="1933575" y="5172075"/>
              <a:ext cx="1647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ru-RU" sz="1800">
                  <a:hlinkClick r:id="rId9"/>
                </a:rPr>
                <a:t>ucoz.ru</a:t>
              </a:r>
              <a:endParaRPr lang="ru-RU" altLang="ru-RU" sz="1800"/>
            </a:p>
          </p:txBody>
        </p:sp>
      </p:grpSp>
      <p:grpSp>
        <p:nvGrpSpPr>
          <p:cNvPr id="8" name="Группа 26"/>
          <p:cNvGrpSpPr>
            <a:grpSpLocks/>
          </p:cNvGrpSpPr>
          <p:nvPr/>
        </p:nvGrpSpPr>
        <p:grpSpPr bwMode="auto">
          <a:xfrm>
            <a:off x="6916738" y="4573588"/>
            <a:ext cx="1647825" cy="1512887"/>
            <a:chOff x="6829425" y="4029075"/>
            <a:chExt cx="1647825" cy="1512888"/>
          </a:xfrm>
        </p:grpSpPr>
        <p:pic>
          <p:nvPicPr>
            <p:cNvPr id="17422" name="Picture 10" descr="https://www.seoclerks.com/pics/15284-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32600" y="4029075"/>
              <a:ext cx="1546225"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3" name="Прямоугольник 19"/>
            <p:cNvSpPr>
              <a:spLocks noChangeArrowheads="1"/>
            </p:cNvSpPr>
            <p:nvPr/>
          </p:nvSpPr>
          <p:spPr bwMode="auto">
            <a:xfrm>
              <a:off x="6829425" y="5172075"/>
              <a:ext cx="1647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ru-RU" sz="1800">
                  <a:hlinkClick r:id="rId11"/>
                </a:rPr>
                <a:t>wordpress.org</a:t>
              </a:r>
              <a:r>
                <a:rPr lang="en-US" altLang="ru-RU" sz="1800"/>
                <a:t> </a:t>
              </a:r>
              <a:endParaRPr lang="ru-RU" altLang="ru-RU" sz="1800"/>
            </a:p>
          </p:txBody>
        </p:sp>
      </p:grpSp>
      <p:grpSp>
        <p:nvGrpSpPr>
          <p:cNvPr id="9" name="Группа 27"/>
          <p:cNvGrpSpPr>
            <a:grpSpLocks/>
          </p:cNvGrpSpPr>
          <p:nvPr/>
        </p:nvGrpSpPr>
        <p:grpSpPr bwMode="auto">
          <a:xfrm>
            <a:off x="3781425" y="3319463"/>
            <a:ext cx="5010150" cy="3190875"/>
            <a:chOff x="3781425" y="3319463"/>
            <a:chExt cx="5010150" cy="2328862"/>
          </a:xfrm>
        </p:grpSpPr>
        <p:sp>
          <p:nvSpPr>
            <p:cNvPr id="17420" name="Скругленный прямоугольник 25"/>
            <p:cNvSpPr>
              <a:spLocks noChangeArrowheads="1"/>
            </p:cNvSpPr>
            <p:nvPr/>
          </p:nvSpPr>
          <p:spPr bwMode="auto">
            <a:xfrm>
              <a:off x="3781425" y="4038600"/>
              <a:ext cx="5010150" cy="1609725"/>
            </a:xfrm>
            <a:prstGeom prst="roundRect">
              <a:avLst>
                <a:gd name="adj" fmla="val 9167"/>
              </a:avLst>
            </a:prstGeom>
            <a:noFill/>
            <a:ln w="19050" algn="ctr">
              <a:solidFill>
                <a:srgbClr val="33CC33"/>
              </a:solidFill>
              <a:prstDash val="dash"/>
              <a:round/>
              <a:headEnd/>
              <a:tailEnd type="triangle" w="lg" len="lg"/>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22" name="Скругленная прямоугольная выноска 21"/>
            <p:cNvSpPr/>
            <p:nvPr/>
          </p:nvSpPr>
          <p:spPr bwMode="auto">
            <a:xfrm>
              <a:off x="6542088" y="3319463"/>
              <a:ext cx="1985962" cy="520228"/>
            </a:xfrm>
            <a:prstGeom prst="wedgeRoundRectCallout">
              <a:avLst>
                <a:gd name="adj1" fmla="val -38819"/>
                <a:gd name="adj2" fmla="val 90988"/>
                <a:gd name="adj3" fmla="val 16667"/>
              </a:avLst>
            </a:prstGeom>
            <a:solidFill>
              <a:srgbClr val="99FF66"/>
            </a:solidFill>
            <a:ln w="12700" cap="flat" cmpd="sng" algn="ctr">
              <a:noFill/>
              <a:prstDash val="solid"/>
              <a:round/>
              <a:headEnd type="none" w="med" len="med"/>
              <a:tailEnd type="triangle" w="lg" len="lg"/>
            </a:ln>
            <a:effectLst>
              <a:outerShdw blurRad="50800" dist="38100" dir="2700000" algn="tl" rotWithShape="0">
                <a:prstClr val="black">
                  <a:alpha val="40000"/>
                </a:prstClr>
              </a:outerShdw>
            </a:effectLst>
          </p:spPr>
          <p:txBody>
            <a:bodyPr/>
            <a:lstStyle/>
            <a:p>
              <a:pPr algn="ctr" eaLnBrk="1" hangingPunct="1">
                <a:defRPr/>
              </a:pPr>
              <a:r>
                <a:rPr lang="ru-RU" sz="2400" b="1" dirty="0">
                  <a:solidFill>
                    <a:srgbClr val="008000"/>
                  </a:solidFill>
                  <a:latin typeface="Arial" charset="0"/>
                  <a:cs typeface="+mn-cs"/>
                </a:rPr>
                <a:t>бесплатно!</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dissolve">
                                      <p:cBhvr>
                                        <p:cTn id="16" dur="500"/>
                                        <p:tgtEl>
                                          <p:spTgt spid="6">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dissolve">
                                      <p:cBhvr>
                                        <p:cTn id="19" dur="500"/>
                                        <p:tgtEl>
                                          <p:spTgt spid="6">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dissolve">
                                      <p:cBhvr>
                                        <p:cTn id="22" dur="500"/>
                                        <p:tgtEl>
                                          <p:spTgt spid="6">
                                            <p:txEl>
                                              <p:pRg st="5" end="5"/>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par>
                                <p:cTn id="26" presetID="9"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par>
                                <p:cTn id="29" presetID="9"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childTnLst>
                          </p:cTn>
                        </p:par>
                        <p:par>
                          <p:cTn id="32" fill="hold" nodeType="afterGroup">
                            <p:stCondLst>
                              <p:cond delay="500"/>
                            </p:stCondLst>
                            <p:childTnLst>
                              <p:par>
                                <p:cTn id="33" presetID="9" presetClass="entr" presetSubtype="0"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dissolve">
                                      <p:cBhvr>
                                        <p:cTn id="35" dur="500"/>
                                        <p:tgtEl>
                                          <p:spTgt spid="4"/>
                                        </p:tgtEl>
                                      </p:cBhvr>
                                    </p:animEffect>
                                  </p:childTnLst>
                                </p:cTn>
                              </p:par>
                            </p:childTnLst>
                          </p:cTn>
                        </p:par>
                        <p:par>
                          <p:cTn id="36" fill="hold" nodeType="afterGroup">
                            <p:stCondLst>
                              <p:cond delay="1000"/>
                            </p:stCondLst>
                            <p:childTnLst>
                              <p:par>
                                <p:cTn id="37" presetID="9" presetClass="entr" presetSubtype="0"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dissolve">
                                      <p:cBhvr>
                                        <p:cTn id="39" dur="500"/>
                                        <p:tgtEl>
                                          <p:spTgt spid="8"/>
                                        </p:tgtEl>
                                      </p:cBhvr>
                                    </p:animEffect>
                                  </p:childTnLst>
                                </p:cTn>
                              </p:par>
                              <p:par>
                                <p:cTn id="40" presetID="9"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dissolv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rgbClr val="5E9EFF">
                <a:alpha val="53000"/>
              </a:srgbClr>
            </a:gs>
            <a:gs pos="39999">
              <a:srgbClr val="85C2FF"/>
            </a:gs>
            <a:gs pos="70000">
              <a:srgbClr val="C4D6EB"/>
            </a:gs>
            <a:gs pos="100000">
              <a:srgbClr val="FFEBFA"/>
            </a:gs>
          </a:gsLst>
          <a:lin ang="5400000" scaled="0"/>
        </a:gradFill>
        <a:effectLst/>
      </p:bgPr>
    </p:bg>
    <p:spTree>
      <p:nvGrpSpPr>
        <p:cNvPr id="1" name=""/>
        <p:cNvGrpSpPr/>
        <p:nvPr/>
      </p:nvGrpSpPr>
      <p:grpSpPr>
        <a:xfrm>
          <a:off x="0" y="0"/>
          <a:ext cx="0" cy="0"/>
          <a:chOff x="0" y="0"/>
          <a:chExt cx="0" cy="0"/>
        </a:xfrm>
      </p:grpSpPr>
      <p:sp>
        <p:nvSpPr>
          <p:cNvPr id="86018" name="Заголовок 1"/>
          <p:cNvSpPr>
            <a:spLocks noGrp="1"/>
          </p:cNvSpPr>
          <p:nvPr>
            <p:ph type="title"/>
          </p:nvPr>
        </p:nvSpPr>
        <p:spPr>
          <a:xfrm>
            <a:off x="311150" y="301625"/>
            <a:ext cx="8375650" cy="471488"/>
          </a:xfrm>
        </p:spPr>
        <p:txBody>
          <a:bodyPr/>
          <a:lstStyle/>
          <a:p>
            <a:r>
              <a:rPr lang="ru-RU" altLang="ru-RU" dirty="0" smtClean="0"/>
              <a:t>Заголовки таблиц</a:t>
            </a:r>
          </a:p>
        </p:txBody>
      </p:sp>
      <p:sp>
        <p:nvSpPr>
          <p:cNvPr id="86019"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4A1C034-6292-43CB-B86A-28F0EB2E9454}" type="slidenum">
              <a:rPr lang="ru-RU" altLang="ru-RU" sz="1400" smtClean="0"/>
              <a:pPr>
                <a:spcBef>
                  <a:spcPct val="0"/>
                </a:spcBef>
                <a:buFontTx/>
                <a:buNone/>
              </a:pPr>
              <a:t>70</a:t>
            </a:fld>
            <a:endParaRPr lang="ru-RU" altLang="ru-RU" sz="1400" smtClean="0"/>
          </a:p>
        </p:txBody>
      </p:sp>
      <p:sp>
        <p:nvSpPr>
          <p:cNvPr id="4" name="Прямоугольник 3"/>
          <p:cNvSpPr/>
          <p:nvPr/>
        </p:nvSpPr>
        <p:spPr>
          <a:xfrm>
            <a:off x="438150" y="904875"/>
            <a:ext cx="5133975" cy="5262563"/>
          </a:xfrm>
          <a:prstGeom prst="rect">
            <a:avLst/>
          </a:prstGeom>
          <a:solidFill>
            <a:srgbClr val="FFFF99"/>
          </a:solidFill>
          <a:effectLst>
            <a:outerShdw blurRad="50800" dist="38100" dir="2700000" algn="tl" rotWithShape="0">
              <a:prstClr val="black">
                <a:alpha val="40000"/>
              </a:prstClr>
            </a:outerShdw>
          </a:effectLst>
        </p:spPr>
        <p:txBody>
          <a:bodyPr>
            <a:spAutoFit/>
          </a:bodyPr>
          <a:lstStyle/>
          <a:p>
            <a:pPr eaLnBrk="1" hangingPunct="1">
              <a:defRPr/>
            </a:pPr>
            <a:r>
              <a:rPr lang="en-US" sz="2400" b="1">
                <a:latin typeface="Courier New" pitchFamily="49" charset="0"/>
                <a:cs typeface="Courier New" pitchFamily="49" charset="0"/>
              </a:rPr>
              <a:t>&lt;table border="1"&gt;</a:t>
            </a:r>
          </a:p>
          <a:p>
            <a:pPr eaLnBrk="1" hangingPunct="1">
              <a:defRPr/>
            </a:pPr>
            <a:r>
              <a:rPr lang="en-US" sz="2400" b="1">
                <a:latin typeface="Courier New" pitchFamily="49" charset="0"/>
                <a:cs typeface="Courier New" pitchFamily="49" charset="0"/>
              </a:rPr>
              <a:t>&lt;tr&gt;</a:t>
            </a:r>
            <a:endParaRPr lang="ru-RU" sz="2400" b="1">
              <a:latin typeface="Courier New" pitchFamily="49" charset="0"/>
              <a:cs typeface="Courier New" pitchFamily="49" charset="0"/>
            </a:endParaRPr>
          </a:p>
          <a:p>
            <a:pPr eaLnBrk="1" hangingPunct="1">
              <a:defRPr/>
            </a:pPr>
            <a:r>
              <a:rPr lang="ru-RU" sz="2400" b="1">
                <a:latin typeface="Courier New" pitchFamily="49" charset="0"/>
                <a:cs typeface="Courier New" pitchFamily="49" charset="0"/>
              </a:rPr>
              <a:t>  </a:t>
            </a:r>
            <a:r>
              <a:rPr lang="en-US" sz="2400" b="1">
                <a:latin typeface="Courier New" pitchFamily="49" charset="0"/>
                <a:cs typeface="Courier New" pitchFamily="49" charset="0"/>
              </a:rPr>
              <a:t>&lt;</a:t>
            </a:r>
            <a:r>
              <a:rPr lang="en-US" sz="2400" b="1">
                <a:solidFill>
                  <a:srgbClr val="0000FF"/>
                </a:solidFill>
                <a:latin typeface="Courier New" pitchFamily="49" charset="0"/>
                <a:cs typeface="Courier New" pitchFamily="49" charset="0"/>
              </a:rPr>
              <a:t>th</a:t>
            </a:r>
            <a:r>
              <a:rPr lang="en-US" sz="2400" b="1">
                <a:latin typeface="Courier New" pitchFamily="49" charset="0"/>
                <a:cs typeface="Courier New" pitchFamily="49" charset="0"/>
              </a:rPr>
              <a:t>&gt;</a:t>
            </a:r>
            <a:r>
              <a:rPr lang="ru-RU" sz="2400" b="1">
                <a:latin typeface="Courier New" pitchFamily="49" charset="0"/>
                <a:cs typeface="Courier New" pitchFamily="49" charset="0"/>
              </a:rPr>
              <a:t>месяц&lt;/</a:t>
            </a:r>
            <a:r>
              <a:rPr lang="en-US" sz="2400" b="1">
                <a:solidFill>
                  <a:srgbClr val="0000FF"/>
                </a:solidFill>
                <a:latin typeface="Courier New" pitchFamily="49" charset="0"/>
                <a:cs typeface="Courier New" pitchFamily="49" charset="0"/>
              </a:rPr>
              <a:t>th</a:t>
            </a:r>
            <a:r>
              <a:rPr lang="en-US" sz="2400" b="1">
                <a:latin typeface="Courier New" pitchFamily="49" charset="0"/>
                <a:cs typeface="Courier New" pitchFamily="49" charset="0"/>
              </a:rPr>
              <a:t>&gt;</a:t>
            </a:r>
            <a:endParaRPr lang="ru-RU" sz="2400" b="1">
              <a:latin typeface="Courier New" pitchFamily="49" charset="0"/>
              <a:cs typeface="Courier New" pitchFamily="49" charset="0"/>
            </a:endParaRPr>
          </a:p>
          <a:p>
            <a:pPr eaLnBrk="1" hangingPunct="1">
              <a:defRPr/>
            </a:pPr>
            <a:r>
              <a:rPr lang="en-US" sz="2400" b="1">
                <a:latin typeface="Courier New" pitchFamily="49" charset="0"/>
                <a:cs typeface="Courier New" pitchFamily="49" charset="0"/>
              </a:rPr>
              <a:t>&lt;/tr&gt;</a:t>
            </a:r>
          </a:p>
          <a:p>
            <a:pPr eaLnBrk="1" hangingPunct="1">
              <a:defRPr/>
            </a:pPr>
            <a:r>
              <a:rPr lang="en-US" sz="2400" b="1">
                <a:latin typeface="Courier New" pitchFamily="49" charset="0"/>
                <a:cs typeface="Courier New" pitchFamily="49" charset="0"/>
              </a:rPr>
              <a:t>&lt;tr&gt;</a:t>
            </a:r>
            <a:endParaRPr lang="ru-RU" sz="2400" b="1">
              <a:latin typeface="Courier New" pitchFamily="49" charset="0"/>
              <a:cs typeface="Courier New" pitchFamily="49" charset="0"/>
            </a:endParaRPr>
          </a:p>
          <a:p>
            <a:pPr eaLnBrk="1" hangingPunct="1">
              <a:defRPr/>
            </a:pPr>
            <a:r>
              <a:rPr lang="ru-RU" sz="2400" b="1">
                <a:latin typeface="Courier New" pitchFamily="49" charset="0"/>
                <a:cs typeface="Courier New" pitchFamily="49" charset="0"/>
              </a:rPr>
              <a:t>  </a:t>
            </a:r>
            <a:r>
              <a:rPr lang="en-US" sz="2400" b="1">
                <a:latin typeface="Courier New" pitchFamily="49" charset="0"/>
                <a:cs typeface="Courier New" pitchFamily="49" charset="0"/>
              </a:rPr>
              <a:t>&lt;td&gt;</a:t>
            </a:r>
            <a:r>
              <a:rPr lang="ru-RU" sz="2400" b="1">
                <a:latin typeface="Courier New" pitchFamily="49" charset="0"/>
                <a:cs typeface="Courier New" pitchFamily="49" charset="0"/>
              </a:rPr>
              <a:t>январь&lt;/</a:t>
            </a:r>
            <a:r>
              <a:rPr lang="en-US" sz="2400" b="1">
                <a:latin typeface="Courier New" pitchFamily="49" charset="0"/>
                <a:cs typeface="Courier New" pitchFamily="49" charset="0"/>
              </a:rPr>
              <a:t>td&gt;</a:t>
            </a:r>
            <a:endParaRPr lang="ru-RU" sz="2400" b="1">
              <a:latin typeface="Courier New" pitchFamily="49" charset="0"/>
              <a:cs typeface="Courier New" pitchFamily="49" charset="0"/>
            </a:endParaRPr>
          </a:p>
          <a:p>
            <a:pPr eaLnBrk="1" hangingPunct="1">
              <a:defRPr/>
            </a:pPr>
            <a:r>
              <a:rPr lang="en-US" sz="2400" b="1">
                <a:latin typeface="Courier New" pitchFamily="49" charset="0"/>
                <a:cs typeface="Courier New" pitchFamily="49" charset="0"/>
              </a:rPr>
              <a:t>&lt;/tr&gt;</a:t>
            </a:r>
          </a:p>
          <a:p>
            <a:pPr eaLnBrk="1" hangingPunct="1">
              <a:defRPr/>
            </a:pPr>
            <a:r>
              <a:rPr lang="en-US" sz="2400" b="1">
                <a:latin typeface="Courier New" pitchFamily="49" charset="0"/>
                <a:cs typeface="Courier New" pitchFamily="49" charset="0"/>
              </a:rPr>
              <a:t>&lt;tr&gt;</a:t>
            </a:r>
            <a:endParaRPr lang="ru-RU" sz="2400" b="1">
              <a:latin typeface="Courier New" pitchFamily="49" charset="0"/>
              <a:cs typeface="Courier New" pitchFamily="49" charset="0"/>
            </a:endParaRPr>
          </a:p>
          <a:p>
            <a:pPr eaLnBrk="1" hangingPunct="1">
              <a:defRPr/>
            </a:pPr>
            <a:r>
              <a:rPr lang="ru-RU" sz="2400" b="1">
                <a:latin typeface="Courier New" pitchFamily="49" charset="0"/>
                <a:cs typeface="Courier New" pitchFamily="49" charset="0"/>
              </a:rPr>
              <a:t>  </a:t>
            </a:r>
            <a:r>
              <a:rPr lang="en-US" sz="2400" b="1">
                <a:latin typeface="Courier New" pitchFamily="49" charset="0"/>
                <a:cs typeface="Courier New" pitchFamily="49" charset="0"/>
              </a:rPr>
              <a:t>&lt;td&gt;</a:t>
            </a:r>
            <a:r>
              <a:rPr lang="ru-RU" sz="2400" b="1">
                <a:latin typeface="Courier New" pitchFamily="49" charset="0"/>
                <a:cs typeface="Courier New" pitchFamily="49" charset="0"/>
              </a:rPr>
              <a:t>февраль&lt;/</a:t>
            </a:r>
            <a:r>
              <a:rPr lang="en-US" sz="2400" b="1">
                <a:latin typeface="Courier New" pitchFamily="49" charset="0"/>
                <a:cs typeface="Courier New" pitchFamily="49" charset="0"/>
              </a:rPr>
              <a:t>td&gt;</a:t>
            </a:r>
            <a:endParaRPr lang="ru-RU" sz="2400" b="1">
              <a:latin typeface="Courier New" pitchFamily="49" charset="0"/>
              <a:cs typeface="Courier New" pitchFamily="49" charset="0"/>
            </a:endParaRPr>
          </a:p>
          <a:p>
            <a:pPr eaLnBrk="1" hangingPunct="1">
              <a:defRPr/>
            </a:pPr>
            <a:r>
              <a:rPr lang="en-US" sz="2400" b="1">
                <a:latin typeface="Courier New" pitchFamily="49" charset="0"/>
                <a:cs typeface="Courier New" pitchFamily="49" charset="0"/>
              </a:rPr>
              <a:t>&lt;/tr&gt;</a:t>
            </a:r>
          </a:p>
          <a:p>
            <a:pPr eaLnBrk="1" hangingPunct="1">
              <a:defRPr/>
            </a:pPr>
            <a:r>
              <a:rPr lang="en-US" sz="2400" b="1">
                <a:latin typeface="Courier New" pitchFamily="49" charset="0"/>
                <a:cs typeface="Courier New" pitchFamily="49" charset="0"/>
              </a:rPr>
              <a:t>&lt;tr&gt;</a:t>
            </a:r>
            <a:endParaRPr lang="ru-RU" sz="2400" b="1">
              <a:latin typeface="Courier New" pitchFamily="49" charset="0"/>
              <a:cs typeface="Courier New" pitchFamily="49" charset="0"/>
            </a:endParaRPr>
          </a:p>
          <a:p>
            <a:pPr eaLnBrk="1" hangingPunct="1">
              <a:defRPr/>
            </a:pPr>
            <a:r>
              <a:rPr lang="ru-RU" sz="2400" b="1">
                <a:latin typeface="Courier New" pitchFamily="49" charset="0"/>
                <a:cs typeface="Courier New" pitchFamily="49" charset="0"/>
              </a:rPr>
              <a:t>  </a:t>
            </a:r>
            <a:r>
              <a:rPr lang="en-US" sz="2400" b="1">
                <a:latin typeface="Courier New" pitchFamily="49" charset="0"/>
                <a:cs typeface="Courier New" pitchFamily="49" charset="0"/>
              </a:rPr>
              <a:t>&lt;td&gt;</a:t>
            </a:r>
            <a:r>
              <a:rPr lang="ru-RU" sz="2400" b="1">
                <a:latin typeface="Courier New" pitchFamily="49" charset="0"/>
                <a:cs typeface="Courier New" pitchFamily="49" charset="0"/>
              </a:rPr>
              <a:t>март&lt;/</a:t>
            </a:r>
            <a:r>
              <a:rPr lang="en-US" sz="2400" b="1">
                <a:latin typeface="Courier New" pitchFamily="49" charset="0"/>
                <a:cs typeface="Courier New" pitchFamily="49" charset="0"/>
              </a:rPr>
              <a:t>td&gt;</a:t>
            </a:r>
            <a:endParaRPr lang="ru-RU" sz="2400" b="1">
              <a:latin typeface="Courier New" pitchFamily="49" charset="0"/>
              <a:cs typeface="Courier New" pitchFamily="49" charset="0"/>
            </a:endParaRPr>
          </a:p>
          <a:p>
            <a:pPr eaLnBrk="1" hangingPunct="1">
              <a:defRPr/>
            </a:pPr>
            <a:r>
              <a:rPr lang="en-US" sz="2400" b="1">
                <a:latin typeface="Courier New" pitchFamily="49" charset="0"/>
                <a:cs typeface="Courier New" pitchFamily="49" charset="0"/>
              </a:rPr>
              <a:t>&lt;/tr&gt;</a:t>
            </a:r>
          </a:p>
          <a:p>
            <a:pPr eaLnBrk="1" hangingPunct="1">
              <a:defRPr/>
            </a:pPr>
            <a:r>
              <a:rPr lang="en-US" sz="2400" b="1">
                <a:latin typeface="Courier New" pitchFamily="49" charset="0"/>
                <a:cs typeface="Courier New" pitchFamily="49" charset="0"/>
              </a:rPr>
              <a:t>&lt;/table&gt;</a:t>
            </a:r>
            <a:endParaRPr lang="ru-RU" sz="2400" b="1">
              <a:latin typeface="Courier New" pitchFamily="49" charset="0"/>
              <a:cs typeface="Courier New" pitchFamily="49" charset="0"/>
            </a:endParaRPr>
          </a:p>
        </p:txBody>
      </p:sp>
      <p:sp>
        <p:nvSpPr>
          <p:cNvPr id="5" name="AutoShape 5"/>
          <p:cNvSpPr>
            <a:spLocks noChangeArrowheads="1"/>
          </p:cNvSpPr>
          <p:nvPr/>
        </p:nvSpPr>
        <p:spPr bwMode="auto">
          <a:xfrm>
            <a:off x="4116388" y="976313"/>
            <a:ext cx="2484437" cy="871537"/>
          </a:xfrm>
          <a:prstGeom prst="wedgeRoundRectCallout">
            <a:avLst>
              <a:gd name="adj1" fmla="val -79121"/>
              <a:gd name="adj2" fmla="val 4269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400" b="1">
                <a:solidFill>
                  <a:srgbClr val="0000FF"/>
                </a:solidFill>
                <a:latin typeface="Courier New" pitchFamily="49" charset="0"/>
                <a:cs typeface="Courier New" pitchFamily="49" charset="0"/>
              </a:rPr>
              <a:t>t</a:t>
            </a:r>
            <a:r>
              <a:rPr lang="en-US" sz="2400" b="1">
                <a:latin typeface="Courier New" pitchFamily="49" charset="0"/>
                <a:cs typeface="Courier New" pitchFamily="49" charset="0"/>
              </a:rPr>
              <a:t>able </a:t>
            </a:r>
            <a:r>
              <a:rPr lang="en-US" sz="2400" b="1">
                <a:solidFill>
                  <a:srgbClr val="0000FF"/>
                </a:solidFill>
                <a:latin typeface="Courier New" pitchFamily="49" charset="0"/>
                <a:cs typeface="Courier New" pitchFamily="49" charset="0"/>
              </a:rPr>
              <a:t>h</a:t>
            </a:r>
            <a:r>
              <a:rPr lang="en-US" sz="2400" b="1">
                <a:latin typeface="Courier New" pitchFamily="49" charset="0"/>
                <a:cs typeface="Courier New" pitchFamily="49" charset="0"/>
              </a:rPr>
              <a:t>eader</a:t>
            </a:r>
            <a:r>
              <a:rPr lang="en-US" sz="2400">
                <a:latin typeface="Arial" charset="0"/>
                <a:cs typeface="+mn-cs"/>
              </a:rPr>
              <a:t> </a:t>
            </a:r>
            <a:endParaRPr lang="ru-RU" sz="2400">
              <a:latin typeface="Arial" charset="0"/>
              <a:cs typeface="+mn-cs"/>
            </a:endParaRPr>
          </a:p>
          <a:p>
            <a:pPr algn="ctr" eaLnBrk="1" hangingPunct="1">
              <a:lnSpc>
                <a:spcPct val="80000"/>
              </a:lnSpc>
              <a:defRPr/>
            </a:pPr>
            <a:r>
              <a:rPr lang="ru-RU" sz="2400">
                <a:latin typeface="Arial" charset="0"/>
                <a:cs typeface="+mn-cs"/>
              </a:rPr>
              <a:t>(заголовок)</a:t>
            </a:r>
            <a:endParaRPr lang="ru-RU" sz="2400" b="1">
              <a:latin typeface="Courier New" pitchFamily="49" charset="0"/>
              <a:cs typeface="+mn-cs"/>
            </a:endParaRPr>
          </a:p>
        </p:txBody>
      </p:sp>
      <p:pic>
        <p:nvPicPr>
          <p:cNvPr id="47106" name="Picture 2"/>
          <p:cNvPicPr>
            <a:picLocks noChangeAspect="1" noChangeArrowheads="1"/>
          </p:cNvPicPr>
          <p:nvPr/>
        </p:nvPicPr>
        <p:blipFill>
          <a:blip r:embed="rId2" cstate="print"/>
          <a:srcRect t="47414"/>
          <a:stretch>
            <a:fillRect/>
          </a:stretch>
        </p:blipFill>
        <p:spPr bwMode="auto">
          <a:xfrm>
            <a:off x="5900738" y="2038350"/>
            <a:ext cx="1938337" cy="2884488"/>
          </a:xfrm>
          <a:prstGeom prst="rect">
            <a:avLst/>
          </a:prstGeom>
          <a:no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pic>
      <p:sp>
        <p:nvSpPr>
          <p:cNvPr id="7" name="AutoShape 5"/>
          <p:cNvSpPr>
            <a:spLocks noChangeArrowheads="1"/>
          </p:cNvSpPr>
          <p:nvPr/>
        </p:nvSpPr>
        <p:spPr bwMode="auto">
          <a:xfrm>
            <a:off x="6897688" y="1214438"/>
            <a:ext cx="2027237" cy="785812"/>
          </a:xfrm>
          <a:prstGeom prst="wedgeRoundRectCallout">
            <a:avLst>
              <a:gd name="adj1" fmla="val -51870"/>
              <a:gd name="adj2" fmla="val 146935"/>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a:latin typeface="Arial" charset="0"/>
                <a:cs typeface="Courier New" pitchFamily="49" charset="0"/>
              </a:rPr>
              <a:t>жирный, по центру</a:t>
            </a:r>
            <a:endParaRPr lang="ru-RU" sz="2400">
              <a:latin typeface="Arial"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dissolve">
                                      <p:cBhvr>
                                        <p:cTn id="7" dur="500"/>
                                        <p:tgtEl>
                                          <p:spTgt spid="4710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par>
                          <p:cTn id="14" fill="hold" nodeType="afterGroup">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rgbClr val="5E9EFF">
                <a:alpha val="53000"/>
              </a:srgbClr>
            </a:gs>
            <a:gs pos="39999">
              <a:srgbClr val="85C2FF"/>
            </a:gs>
            <a:gs pos="70000">
              <a:srgbClr val="C4D6EB"/>
            </a:gs>
            <a:gs pos="100000">
              <a:srgbClr val="FFEBFA"/>
            </a:gs>
          </a:gsLst>
          <a:lin ang="5400000" scaled="0"/>
        </a:gradFill>
        <a:effectLst/>
      </p:bgPr>
    </p:bg>
    <p:spTree>
      <p:nvGrpSpPr>
        <p:cNvPr id="1" name=""/>
        <p:cNvGrpSpPr/>
        <p:nvPr/>
      </p:nvGrpSpPr>
      <p:grpSpPr>
        <a:xfrm>
          <a:off x="0" y="0"/>
          <a:ext cx="0" cy="0"/>
          <a:chOff x="0" y="0"/>
          <a:chExt cx="0" cy="0"/>
        </a:xfrm>
      </p:grpSpPr>
      <p:sp>
        <p:nvSpPr>
          <p:cNvPr id="87042" name="Заголовок 1"/>
          <p:cNvSpPr>
            <a:spLocks noGrp="1"/>
          </p:cNvSpPr>
          <p:nvPr>
            <p:ph type="title"/>
          </p:nvPr>
        </p:nvSpPr>
        <p:spPr>
          <a:xfrm>
            <a:off x="311150" y="301625"/>
            <a:ext cx="8375650" cy="471488"/>
          </a:xfrm>
        </p:spPr>
        <p:txBody>
          <a:bodyPr/>
          <a:lstStyle/>
          <a:p>
            <a:r>
              <a:rPr lang="ru-RU" altLang="ru-RU" dirty="0" smtClean="0"/>
              <a:t>Объединение ячеек – столбцы</a:t>
            </a:r>
          </a:p>
        </p:txBody>
      </p:sp>
      <p:sp>
        <p:nvSpPr>
          <p:cNvPr id="8704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5BCC706-F6E1-4A4C-9F23-7B3C501B68FD}" type="slidenum">
              <a:rPr lang="ru-RU" altLang="ru-RU" sz="1400" smtClean="0"/>
              <a:pPr>
                <a:spcBef>
                  <a:spcPct val="0"/>
                </a:spcBef>
                <a:buFontTx/>
                <a:buNone/>
              </a:pPr>
              <a:t>71</a:t>
            </a:fld>
            <a:endParaRPr lang="ru-RU" altLang="ru-RU" sz="1400" smtClean="0"/>
          </a:p>
        </p:txBody>
      </p:sp>
      <p:sp>
        <p:nvSpPr>
          <p:cNvPr id="4" name="Прямоугольник 3"/>
          <p:cNvSpPr/>
          <p:nvPr/>
        </p:nvSpPr>
        <p:spPr>
          <a:xfrm>
            <a:off x="409575" y="884238"/>
            <a:ext cx="7439025" cy="3786187"/>
          </a:xfrm>
          <a:prstGeom prst="rect">
            <a:avLst/>
          </a:prstGeom>
          <a:solidFill>
            <a:srgbClr val="FFFF99"/>
          </a:solidFill>
          <a:ln>
            <a:noFill/>
          </a:ln>
          <a:effectLst>
            <a:outerShdw blurRad="50800" dist="38100" dir="2700000" algn="tl" rotWithShape="0">
              <a:prstClr val="black">
                <a:alpha val="40000"/>
              </a:prstClr>
            </a:outerShdw>
          </a:effectLst>
        </p:spPr>
        <p:txBody>
          <a:bodyPr>
            <a:spAutoFit/>
          </a:bodyPr>
          <a:lstStyle/>
          <a:p>
            <a:pPr eaLnBrk="1" hangingPunct="1">
              <a:defRPr/>
            </a:pPr>
            <a:r>
              <a:rPr lang="az-Latn-AZ" sz="2400" b="1" dirty="0">
                <a:latin typeface="Courier New" pitchFamily="49" charset="0"/>
                <a:cs typeface="Courier New" pitchFamily="49" charset="0"/>
              </a:rPr>
              <a:t>&lt;table border="1"&gt;</a:t>
            </a:r>
          </a:p>
          <a:p>
            <a:pPr eaLnBrk="1" hangingPunct="1">
              <a:defRPr/>
            </a:pPr>
            <a:r>
              <a:rPr lang="en-US" sz="2400" b="1" dirty="0">
                <a:latin typeface="Courier New" pitchFamily="49" charset="0"/>
                <a:cs typeface="Courier New" pitchFamily="49" charset="0"/>
              </a:rPr>
              <a:t>&lt;</a:t>
            </a:r>
            <a:r>
              <a:rPr lang="en-US" sz="2400" b="1" dirty="0" err="1">
                <a:solidFill>
                  <a:srgbClr val="FF0000"/>
                </a:solidFill>
                <a:latin typeface="Courier New" pitchFamily="49" charset="0"/>
                <a:cs typeface="Courier New" pitchFamily="49" charset="0"/>
              </a:rPr>
              <a:t>tr</a:t>
            </a:r>
            <a:r>
              <a:rPr lang="en-US" sz="2400" b="1" dirty="0">
                <a:latin typeface="Courier New" pitchFamily="49" charset="0"/>
                <a:cs typeface="Courier New" pitchFamily="49" charset="0"/>
              </a:rPr>
              <a:t>&gt;</a:t>
            </a:r>
            <a:endParaRPr lang="ru-RU" sz="2400" b="1" dirty="0">
              <a:latin typeface="Courier New" pitchFamily="49" charset="0"/>
              <a:cs typeface="Courier New" pitchFamily="49" charset="0"/>
            </a:endParaRPr>
          </a:p>
          <a:p>
            <a:pPr eaLnBrk="1" hangingPunct="1">
              <a:defRPr/>
            </a:pPr>
            <a:r>
              <a:rPr lang="ru-RU" sz="2400" b="1" dirty="0">
                <a:latin typeface="Courier New" pitchFamily="49" charset="0"/>
                <a:cs typeface="Courier New" pitchFamily="49" charset="0"/>
              </a:rPr>
              <a:t>  </a:t>
            </a:r>
            <a:r>
              <a:rPr lang="en-US" sz="2400" b="1" dirty="0">
                <a:latin typeface="Courier New" pitchFamily="49" charset="0"/>
                <a:cs typeface="Courier New" pitchFamily="49" charset="0"/>
              </a:rPr>
              <a:t>&lt;</a:t>
            </a:r>
            <a:r>
              <a:rPr lang="en-US" sz="2400" b="1" dirty="0" err="1">
                <a:latin typeface="Courier New" pitchFamily="49" charset="0"/>
                <a:cs typeface="Courier New" pitchFamily="49" charset="0"/>
              </a:rPr>
              <a:t>th</a:t>
            </a:r>
            <a:r>
              <a:rPr lang="en-US" sz="2400" b="1" dirty="0">
                <a:latin typeface="Courier New" pitchFamily="49" charset="0"/>
                <a:cs typeface="Courier New" pitchFamily="49" charset="0"/>
              </a:rPr>
              <a:t> </a:t>
            </a:r>
            <a:r>
              <a:rPr lang="en-US" sz="2400" b="1" dirty="0" err="1">
                <a:solidFill>
                  <a:srgbClr val="0000FF"/>
                </a:solidFill>
                <a:latin typeface="Courier New" pitchFamily="49" charset="0"/>
                <a:cs typeface="Courier New" pitchFamily="49" charset="0"/>
              </a:rPr>
              <a:t>colspan</a:t>
            </a:r>
            <a:r>
              <a:rPr lang="en-US" sz="2400" b="1" dirty="0">
                <a:latin typeface="Courier New" pitchFamily="49" charset="0"/>
                <a:cs typeface="Courier New" pitchFamily="49" charset="0"/>
              </a:rPr>
              <a:t>="</a:t>
            </a:r>
            <a:r>
              <a:rPr lang="en-US" sz="2400" b="1" dirty="0">
                <a:solidFill>
                  <a:srgbClr val="FF0000"/>
                </a:solidFill>
                <a:latin typeface="Courier New" pitchFamily="49" charset="0"/>
                <a:cs typeface="Courier New" pitchFamily="49" charset="0"/>
              </a:rPr>
              <a:t>3</a:t>
            </a:r>
            <a:r>
              <a:rPr lang="en-US" sz="2400" b="1" dirty="0">
                <a:latin typeface="Courier New" pitchFamily="49" charset="0"/>
                <a:cs typeface="Courier New" pitchFamily="49" charset="0"/>
              </a:rPr>
              <a:t>"&gt;</a:t>
            </a:r>
            <a:r>
              <a:rPr lang="en-US" sz="2400" b="1" dirty="0" err="1">
                <a:latin typeface="Courier New" pitchFamily="49" charset="0"/>
                <a:cs typeface="Courier New" pitchFamily="49" charset="0"/>
              </a:rPr>
              <a:t>месяц</a:t>
            </a:r>
            <a:r>
              <a:rPr lang="en-US" sz="2400" b="1" dirty="0">
                <a:latin typeface="Courier New" pitchFamily="49" charset="0"/>
                <a:cs typeface="Courier New" pitchFamily="49" charset="0"/>
              </a:rPr>
              <a:t>&lt;/</a:t>
            </a:r>
            <a:r>
              <a:rPr lang="en-US" sz="2400" b="1" dirty="0" err="1">
                <a:latin typeface="Courier New" pitchFamily="49" charset="0"/>
                <a:cs typeface="Courier New" pitchFamily="49" charset="0"/>
              </a:rPr>
              <a:t>th</a:t>
            </a:r>
            <a:r>
              <a:rPr lang="en-US" sz="2400" b="1" dirty="0">
                <a:latin typeface="Courier New" pitchFamily="49" charset="0"/>
                <a:cs typeface="Courier New" pitchFamily="49" charset="0"/>
              </a:rPr>
              <a:t>&gt;</a:t>
            </a:r>
            <a:endParaRPr lang="ru-RU" sz="2400" b="1" dirty="0">
              <a:latin typeface="Courier New" pitchFamily="49" charset="0"/>
              <a:cs typeface="Courier New" pitchFamily="49" charset="0"/>
            </a:endParaRPr>
          </a:p>
          <a:p>
            <a:pPr eaLnBrk="1" hangingPunct="1">
              <a:defRPr/>
            </a:pPr>
            <a:r>
              <a:rPr lang="en-US" sz="2400" b="1" dirty="0">
                <a:latin typeface="Courier New" pitchFamily="49" charset="0"/>
                <a:cs typeface="Courier New" pitchFamily="49" charset="0"/>
              </a:rPr>
              <a:t>&lt;/</a:t>
            </a:r>
            <a:r>
              <a:rPr lang="en-US" sz="2400" b="1" dirty="0" err="1">
                <a:solidFill>
                  <a:srgbClr val="FF0000"/>
                </a:solidFill>
                <a:latin typeface="Courier New" pitchFamily="49" charset="0"/>
                <a:cs typeface="Courier New" pitchFamily="49" charset="0"/>
              </a:rPr>
              <a:t>tr</a:t>
            </a:r>
            <a:r>
              <a:rPr lang="en-US" sz="2400" b="1" dirty="0">
                <a:latin typeface="Courier New" pitchFamily="49" charset="0"/>
                <a:cs typeface="Courier New" pitchFamily="49" charset="0"/>
              </a:rPr>
              <a:t>&gt;</a:t>
            </a:r>
          </a:p>
          <a:p>
            <a:pPr eaLnBrk="1" hangingPunct="1">
              <a:defRPr/>
            </a:pPr>
            <a:r>
              <a:rPr lang="az-Latn-AZ" sz="2400" b="1" dirty="0">
                <a:latin typeface="Courier New" pitchFamily="49" charset="0"/>
                <a:cs typeface="Courier New" pitchFamily="49" charset="0"/>
              </a:rPr>
              <a:t>&lt;</a:t>
            </a:r>
            <a:r>
              <a:rPr lang="az-Latn-AZ" sz="2400" b="1" dirty="0">
                <a:solidFill>
                  <a:srgbClr val="FF0000"/>
                </a:solidFill>
                <a:latin typeface="Courier New" pitchFamily="49" charset="0"/>
                <a:cs typeface="Courier New" pitchFamily="49" charset="0"/>
              </a:rPr>
              <a:t>tr</a:t>
            </a:r>
            <a:r>
              <a:rPr lang="az-Latn-AZ" sz="2400" b="1" dirty="0">
                <a:latin typeface="Courier New" pitchFamily="49" charset="0"/>
                <a:cs typeface="Courier New" pitchFamily="49" charset="0"/>
              </a:rPr>
              <a:t>&gt;</a:t>
            </a:r>
          </a:p>
          <a:p>
            <a:pPr eaLnBrk="1" hangingPunct="1">
              <a:defRPr/>
            </a:pPr>
            <a:r>
              <a:rPr lang="ru-RU" sz="2400" b="1" dirty="0">
                <a:latin typeface="Courier New" pitchFamily="49" charset="0"/>
                <a:cs typeface="Courier New" pitchFamily="49" charset="0"/>
              </a:rPr>
              <a:t>  </a:t>
            </a:r>
            <a:r>
              <a:rPr lang="az-Latn-AZ" sz="2400" b="1" dirty="0">
                <a:latin typeface="Courier New" pitchFamily="49" charset="0"/>
                <a:cs typeface="Courier New" pitchFamily="49" charset="0"/>
              </a:rPr>
              <a:t>&lt;td&gt;</a:t>
            </a:r>
            <a:r>
              <a:rPr lang="ru-RU" sz="2400" b="1" dirty="0">
                <a:latin typeface="Courier New" pitchFamily="49" charset="0"/>
                <a:cs typeface="Courier New" pitchFamily="49" charset="0"/>
              </a:rPr>
              <a:t>январь&lt;/</a:t>
            </a:r>
            <a:r>
              <a:rPr lang="az-Latn-AZ" sz="2400" b="1" dirty="0">
                <a:latin typeface="Courier New" pitchFamily="49" charset="0"/>
                <a:cs typeface="Courier New" pitchFamily="49" charset="0"/>
              </a:rPr>
              <a:t>td&gt;</a:t>
            </a:r>
          </a:p>
          <a:p>
            <a:pPr eaLnBrk="1" hangingPunct="1">
              <a:defRPr/>
            </a:pPr>
            <a:r>
              <a:rPr lang="ru-RU" sz="2400" b="1" dirty="0">
                <a:latin typeface="Courier New" pitchFamily="49" charset="0"/>
                <a:cs typeface="Courier New" pitchFamily="49" charset="0"/>
              </a:rPr>
              <a:t>  </a:t>
            </a:r>
            <a:r>
              <a:rPr lang="az-Latn-AZ" sz="2400" b="1" dirty="0">
                <a:latin typeface="Courier New" pitchFamily="49" charset="0"/>
                <a:cs typeface="Courier New" pitchFamily="49" charset="0"/>
              </a:rPr>
              <a:t>&lt;td&gt;</a:t>
            </a:r>
            <a:r>
              <a:rPr lang="ru-RU" sz="2400" b="1" dirty="0">
                <a:latin typeface="Courier New" pitchFamily="49" charset="0"/>
                <a:cs typeface="Courier New" pitchFamily="49" charset="0"/>
              </a:rPr>
              <a:t>февраль&lt;/</a:t>
            </a:r>
            <a:r>
              <a:rPr lang="az-Latn-AZ" sz="2400" b="1" dirty="0">
                <a:latin typeface="Courier New" pitchFamily="49" charset="0"/>
                <a:cs typeface="Courier New" pitchFamily="49" charset="0"/>
              </a:rPr>
              <a:t>td&gt;</a:t>
            </a:r>
          </a:p>
          <a:p>
            <a:pPr eaLnBrk="1" hangingPunct="1">
              <a:defRPr/>
            </a:pPr>
            <a:r>
              <a:rPr lang="ru-RU" sz="2400" b="1" dirty="0">
                <a:latin typeface="Courier New" pitchFamily="49" charset="0"/>
                <a:cs typeface="Courier New" pitchFamily="49" charset="0"/>
              </a:rPr>
              <a:t>  </a:t>
            </a:r>
            <a:r>
              <a:rPr lang="az-Latn-AZ" sz="2400" b="1" dirty="0">
                <a:latin typeface="Courier New" pitchFamily="49" charset="0"/>
                <a:cs typeface="Courier New" pitchFamily="49" charset="0"/>
              </a:rPr>
              <a:t>&lt;td&gt;</a:t>
            </a:r>
            <a:r>
              <a:rPr lang="ru-RU" sz="2400" b="1" dirty="0">
                <a:latin typeface="Courier New" pitchFamily="49" charset="0"/>
                <a:cs typeface="Courier New" pitchFamily="49" charset="0"/>
              </a:rPr>
              <a:t>март&lt;/</a:t>
            </a:r>
            <a:r>
              <a:rPr lang="az-Latn-AZ" sz="2400" b="1" dirty="0">
                <a:latin typeface="Courier New" pitchFamily="49" charset="0"/>
                <a:cs typeface="Courier New" pitchFamily="49" charset="0"/>
              </a:rPr>
              <a:t>td&gt;</a:t>
            </a:r>
          </a:p>
          <a:p>
            <a:pPr eaLnBrk="1" hangingPunct="1">
              <a:defRPr/>
            </a:pPr>
            <a:r>
              <a:rPr lang="az-Latn-AZ" sz="2400" b="1" dirty="0">
                <a:latin typeface="Courier New" pitchFamily="49" charset="0"/>
                <a:cs typeface="Courier New" pitchFamily="49" charset="0"/>
              </a:rPr>
              <a:t>&lt;/</a:t>
            </a:r>
            <a:r>
              <a:rPr lang="az-Latn-AZ" sz="2400" b="1" dirty="0">
                <a:solidFill>
                  <a:srgbClr val="FF0000"/>
                </a:solidFill>
                <a:latin typeface="Courier New" pitchFamily="49" charset="0"/>
                <a:cs typeface="Courier New" pitchFamily="49" charset="0"/>
              </a:rPr>
              <a:t>tr</a:t>
            </a:r>
            <a:r>
              <a:rPr lang="az-Latn-AZ" sz="2400" b="1" dirty="0">
                <a:latin typeface="Courier New" pitchFamily="49" charset="0"/>
                <a:cs typeface="Courier New" pitchFamily="49" charset="0"/>
              </a:rPr>
              <a:t>&gt;</a:t>
            </a:r>
          </a:p>
          <a:p>
            <a:pPr eaLnBrk="1" hangingPunct="1">
              <a:defRPr/>
            </a:pPr>
            <a:r>
              <a:rPr lang="az-Latn-AZ" sz="2400" b="1" dirty="0">
                <a:latin typeface="Courier New" pitchFamily="49" charset="0"/>
                <a:cs typeface="Courier New" pitchFamily="49" charset="0"/>
              </a:rPr>
              <a:t>&lt;/table&gt;</a:t>
            </a:r>
            <a:endParaRPr lang="ru-RU" sz="2400" b="1" dirty="0">
              <a:latin typeface="Courier New" pitchFamily="49" charset="0"/>
              <a:cs typeface="Courier New" pitchFamily="49" charset="0"/>
            </a:endParaRPr>
          </a:p>
        </p:txBody>
      </p:sp>
      <p:pic>
        <p:nvPicPr>
          <p:cNvPr id="8704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t="50000" b="7578"/>
          <a:stretch>
            <a:fillRect/>
          </a:stretch>
        </p:blipFill>
        <p:spPr bwMode="auto">
          <a:xfrm>
            <a:off x="4435475" y="3879850"/>
            <a:ext cx="4067175"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6" name="AutoShape 5"/>
          <p:cNvSpPr>
            <a:spLocks noChangeArrowheads="1"/>
          </p:cNvSpPr>
          <p:nvPr/>
        </p:nvSpPr>
        <p:spPr bwMode="auto">
          <a:xfrm>
            <a:off x="4079875" y="2513013"/>
            <a:ext cx="2827338" cy="862012"/>
          </a:xfrm>
          <a:prstGeom prst="wedgeRoundRectCallout">
            <a:avLst>
              <a:gd name="adj1" fmla="val -88581"/>
              <a:gd name="adj2" fmla="val -112461"/>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400" b="1">
                <a:solidFill>
                  <a:srgbClr val="0000FF"/>
                </a:solidFill>
                <a:latin typeface="Courier New" pitchFamily="49" charset="0"/>
                <a:cs typeface="Courier New" pitchFamily="49" charset="0"/>
              </a:rPr>
              <a:t>col</a:t>
            </a:r>
            <a:r>
              <a:rPr lang="en-US" sz="2400" b="1">
                <a:latin typeface="Courier New" pitchFamily="49" charset="0"/>
                <a:cs typeface="Courier New" pitchFamily="49" charset="0"/>
              </a:rPr>
              <a:t>umn </a:t>
            </a:r>
            <a:r>
              <a:rPr lang="en-US" sz="2400" b="1">
                <a:solidFill>
                  <a:srgbClr val="0000FF"/>
                </a:solidFill>
                <a:latin typeface="Courier New" pitchFamily="49" charset="0"/>
                <a:cs typeface="Courier New" pitchFamily="49" charset="0"/>
              </a:rPr>
              <a:t>span</a:t>
            </a:r>
            <a:r>
              <a:rPr lang="en-US" sz="2400">
                <a:latin typeface="Arial" charset="0"/>
                <a:cs typeface="Courier New" pitchFamily="49" charset="0"/>
              </a:rPr>
              <a:t/>
            </a:r>
            <a:br>
              <a:rPr lang="en-US" sz="2400">
                <a:latin typeface="Arial" charset="0"/>
                <a:cs typeface="Courier New" pitchFamily="49" charset="0"/>
              </a:rPr>
            </a:br>
            <a:r>
              <a:rPr lang="en-US" sz="2400">
                <a:latin typeface="Arial" charset="0"/>
                <a:cs typeface="Courier New" pitchFamily="49" charset="0"/>
              </a:rPr>
              <a:t>(</a:t>
            </a:r>
            <a:r>
              <a:rPr lang="ru-RU" sz="2400">
                <a:latin typeface="Arial" charset="0"/>
                <a:cs typeface="Courier New" pitchFamily="49" charset="0"/>
              </a:rPr>
              <a:t>охват столбцов</a:t>
            </a:r>
            <a:r>
              <a:rPr lang="en-US" sz="2400">
                <a:latin typeface="Arial" charset="0"/>
                <a:cs typeface="Courier New" pitchFamily="49" charset="0"/>
              </a:rPr>
              <a:t>)</a:t>
            </a:r>
            <a:endParaRPr lang="ru-RU" sz="2400">
              <a:latin typeface="Arial"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dissolve">
                                      <p:cBhvr>
                                        <p:cTn id="7" dur="500"/>
                                        <p:tgtEl>
                                          <p:spTgt spid="4">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dissolve">
                                      <p:cBhvr>
                                        <p:cTn id="10" dur="500"/>
                                        <p:tgtEl>
                                          <p:spTgt spid="4">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animEffect transition="in" filter="dissolve">
                                      <p:cBhvr>
                                        <p:cTn id="13" dur="500"/>
                                        <p:tgtEl>
                                          <p:spTgt spid="4">
                                            <p:txEl>
                                              <p:pRg st="9" end="9"/>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dissolve">
                                      <p:cBhvr>
                                        <p:cTn id="16" dur="500"/>
                                        <p:tgtEl>
                                          <p:spTgt spid="4">
                                            <p:txEl>
                                              <p:pRg st="1" end="1"/>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dissolve">
                                      <p:cBhvr>
                                        <p:cTn id="19" dur="500"/>
                                        <p:tgtEl>
                                          <p:spTgt spid="4">
                                            <p:txEl>
                                              <p:pRg st="3" end="3"/>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dissolve">
                                      <p:cBhvr>
                                        <p:cTn id="22" dur="500"/>
                                        <p:tgtEl>
                                          <p:spTgt spid="4">
                                            <p:txEl>
                                              <p:pRg st="4" end="4"/>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animEffect transition="in" filter="dissolve">
                                      <p:cBhvr>
                                        <p:cTn id="25" dur="500"/>
                                        <p:tgtEl>
                                          <p:spTgt spid="4">
                                            <p:txEl>
                                              <p:pRg st="8" end="8"/>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dissolve">
                                      <p:cBhvr>
                                        <p:cTn id="28" dur="500"/>
                                        <p:tgtEl>
                                          <p:spTgt spid="4">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dissolve">
                                      <p:cBhvr>
                                        <p:cTn id="34" dur="500"/>
                                        <p:tgtEl>
                                          <p:spTgt spid="4">
                                            <p:txEl>
                                              <p:pRg st="5" end="5"/>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dissolve">
                                      <p:cBhvr>
                                        <p:cTn id="4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rgbClr val="5E9EFF">
                <a:alpha val="53000"/>
              </a:srgbClr>
            </a:gs>
            <a:gs pos="39999">
              <a:srgbClr val="85C2FF"/>
            </a:gs>
            <a:gs pos="70000">
              <a:srgbClr val="C4D6EB"/>
            </a:gs>
            <a:gs pos="100000">
              <a:srgbClr val="FFEBFA"/>
            </a:gs>
          </a:gsLst>
          <a:lin ang="5400000" scaled="0"/>
        </a:gradFill>
        <a:effectLst/>
      </p:bgPr>
    </p:bg>
    <p:spTree>
      <p:nvGrpSpPr>
        <p:cNvPr id="1" name=""/>
        <p:cNvGrpSpPr/>
        <p:nvPr/>
      </p:nvGrpSpPr>
      <p:grpSpPr>
        <a:xfrm>
          <a:off x="0" y="0"/>
          <a:ext cx="0" cy="0"/>
          <a:chOff x="0" y="0"/>
          <a:chExt cx="0" cy="0"/>
        </a:xfrm>
      </p:grpSpPr>
      <p:sp>
        <p:nvSpPr>
          <p:cNvPr id="88066" name="Заголовок 1"/>
          <p:cNvSpPr>
            <a:spLocks noGrp="1"/>
          </p:cNvSpPr>
          <p:nvPr>
            <p:ph type="title"/>
          </p:nvPr>
        </p:nvSpPr>
        <p:spPr>
          <a:xfrm>
            <a:off x="311150" y="301625"/>
            <a:ext cx="8375650" cy="471488"/>
          </a:xfrm>
        </p:spPr>
        <p:txBody>
          <a:bodyPr/>
          <a:lstStyle/>
          <a:p>
            <a:r>
              <a:rPr lang="ru-RU" altLang="ru-RU" dirty="0" smtClean="0"/>
              <a:t>Объединение ячеек – строки</a:t>
            </a:r>
          </a:p>
        </p:txBody>
      </p:sp>
      <p:sp>
        <p:nvSpPr>
          <p:cNvPr id="88067"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1D47019-4718-4EFE-8E30-71DDC1638EC8}" type="slidenum">
              <a:rPr lang="ru-RU" altLang="ru-RU" sz="1400" smtClean="0"/>
              <a:pPr>
                <a:spcBef>
                  <a:spcPct val="0"/>
                </a:spcBef>
                <a:buFontTx/>
                <a:buNone/>
              </a:pPr>
              <a:t>72</a:t>
            </a:fld>
            <a:endParaRPr lang="ru-RU" altLang="ru-RU" sz="1400" smtClean="0"/>
          </a:p>
        </p:txBody>
      </p:sp>
      <p:sp>
        <p:nvSpPr>
          <p:cNvPr id="4" name="Прямоугольник 3"/>
          <p:cNvSpPr/>
          <p:nvPr/>
        </p:nvSpPr>
        <p:spPr>
          <a:xfrm>
            <a:off x="409575" y="846138"/>
            <a:ext cx="7162800" cy="4524375"/>
          </a:xfrm>
          <a:prstGeom prst="rect">
            <a:avLst/>
          </a:prstGeom>
          <a:solidFill>
            <a:srgbClr val="FFFF99"/>
          </a:solidFill>
          <a:ln>
            <a:noFill/>
          </a:ln>
          <a:effectLst>
            <a:outerShdw blurRad="50800" dist="38100" dir="2700000" algn="tl" rotWithShape="0">
              <a:prstClr val="black">
                <a:alpha val="40000"/>
              </a:prstClr>
            </a:outerShdw>
          </a:effectLst>
        </p:spPr>
        <p:txBody>
          <a:bodyPr>
            <a:spAutoFit/>
          </a:bodyPr>
          <a:lstStyle/>
          <a:p>
            <a:pPr eaLnBrk="1" hangingPunct="1">
              <a:defRPr/>
            </a:pPr>
            <a:r>
              <a:rPr lang="az-Latn-AZ" sz="2400" b="1">
                <a:latin typeface="Courier New" pitchFamily="49" charset="0"/>
                <a:cs typeface="Courier New" pitchFamily="49" charset="0"/>
              </a:rPr>
              <a:t>&lt;table border="1"&gt;</a:t>
            </a:r>
          </a:p>
          <a:p>
            <a:pPr eaLnBrk="1" hangingPunct="1">
              <a:defRPr/>
            </a:pPr>
            <a:r>
              <a:rPr lang="az-Latn-AZ" sz="2400" b="1">
                <a:latin typeface="Courier New" pitchFamily="49" charset="0"/>
                <a:cs typeface="Courier New" pitchFamily="49" charset="0"/>
              </a:rPr>
              <a:t>&lt;tr&gt;</a:t>
            </a:r>
          </a:p>
          <a:p>
            <a:pPr eaLnBrk="1" hangingPunct="1">
              <a:defRPr/>
            </a:pPr>
            <a:r>
              <a:rPr lang="ru-RU" sz="2400" b="1">
                <a:latin typeface="Courier New" pitchFamily="49" charset="0"/>
                <a:cs typeface="Courier New" pitchFamily="49" charset="0"/>
              </a:rPr>
              <a:t>  </a:t>
            </a:r>
            <a:r>
              <a:rPr lang="en-US" sz="2400" b="1">
                <a:latin typeface="Courier New" pitchFamily="49" charset="0"/>
                <a:cs typeface="Courier New" pitchFamily="49" charset="0"/>
              </a:rPr>
              <a:t>&lt;th </a:t>
            </a:r>
            <a:r>
              <a:rPr lang="en-US" sz="2400" b="1">
                <a:solidFill>
                  <a:srgbClr val="0000FF"/>
                </a:solidFill>
                <a:latin typeface="Courier New" pitchFamily="49" charset="0"/>
                <a:cs typeface="Courier New" pitchFamily="49" charset="0"/>
              </a:rPr>
              <a:t>rowspan</a:t>
            </a:r>
            <a:r>
              <a:rPr lang="en-US" sz="2400" b="1">
                <a:latin typeface="Courier New" pitchFamily="49" charset="0"/>
                <a:cs typeface="Courier New" pitchFamily="49" charset="0"/>
              </a:rPr>
              <a:t>="</a:t>
            </a:r>
            <a:r>
              <a:rPr lang="en-US" sz="2400" b="1">
                <a:solidFill>
                  <a:srgbClr val="FF0000"/>
                </a:solidFill>
                <a:latin typeface="Courier New" pitchFamily="49" charset="0"/>
                <a:cs typeface="Courier New" pitchFamily="49" charset="0"/>
              </a:rPr>
              <a:t>3</a:t>
            </a:r>
            <a:r>
              <a:rPr lang="en-US" sz="2400" b="1">
                <a:latin typeface="Courier New" pitchFamily="49" charset="0"/>
                <a:cs typeface="Courier New" pitchFamily="49" charset="0"/>
              </a:rPr>
              <a:t>"&gt;Привет,&lt;/th&gt;</a:t>
            </a:r>
          </a:p>
          <a:p>
            <a:pPr eaLnBrk="1" hangingPunct="1">
              <a:defRPr/>
            </a:pPr>
            <a:r>
              <a:rPr lang="ru-RU" sz="2400" b="1">
                <a:latin typeface="Courier New" pitchFamily="49" charset="0"/>
                <a:cs typeface="Courier New" pitchFamily="49" charset="0"/>
              </a:rPr>
              <a:t>  </a:t>
            </a:r>
            <a:r>
              <a:rPr lang="az-Latn-AZ" sz="2400" b="1">
                <a:latin typeface="Courier New" pitchFamily="49" charset="0"/>
                <a:cs typeface="Courier New" pitchFamily="49" charset="0"/>
              </a:rPr>
              <a:t>&lt;td&gt;</a:t>
            </a:r>
            <a:r>
              <a:rPr lang="ru-RU" sz="2400" b="1">
                <a:latin typeface="Courier New" pitchFamily="49" charset="0"/>
                <a:cs typeface="Courier New" pitchFamily="49" charset="0"/>
              </a:rPr>
              <a:t>Вася!&lt;/</a:t>
            </a:r>
            <a:r>
              <a:rPr lang="az-Latn-AZ" sz="2400" b="1">
                <a:latin typeface="Courier New" pitchFamily="49" charset="0"/>
                <a:cs typeface="Courier New" pitchFamily="49" charset="0"/>
              </a:rPr>
              <a:t>td&gt;</a:t>
            </a:r>
          </a:p>
          <a:p>
            <a:pPr eaLnBrk="1" hangingPunct="1">
              <a:defRPr/>
            </a:pPr>
            <a:r>
              <a:rPr lang="az-Latn-AZ" sz="2400" b="1">
                <a:latin typeface="Courier New" pitchFamily="49" charset="0"/>
                <a:cs typeface="Courier New" pitchFamily="49" charset="0"/>
              </a:rPr>
              <a:t>&lt;/tr&gt;</a:t>
            </a:r>
          </a:p>
          <a:p>
            <a:pPr eaLnBrk="1" hangingPunct="1">
              <a:defRPr/>
            </a:pPr>
            <a:r>
              <a:rPr lang="az-Latn-AZ" sz="2400" b="1">
                <a:latin typeface="Courier New" pitchFamily="49" charset="0"/>
                <a:cs typeface="Courier New" pitchFamily="49" charset="0"/>
              </a:rPr>
              <a:t>&lt;tr&gt;</a:t>
            </a:r>
            <a:endParaRPr lang="ru-RU" sz="2400" b="1">
              <a:latin typeface="Courier New" pitchFamily="49" charset="0"/>
              <a:cs typeface="Courier New" pitchFamily="49" charset="0"/>
            </a:endParaRPr>
          </a:p>
          <a:p>
            <a:pPr eaLnBrk="1" hangingPunct="1">
              <a:defRPr/>
            </a:pPr>
            <a:r>
              <a:rPr lang="ru-RU" sz="2400" b="1">
                <a:latin typeface="Courier New" pitchFamily="49" charset="0"/>
                <a:cs typeface="Courier New" pitchFamily="49" charset="0"/>
              </a:rPr>
              <a:t>  </a:t>
            </a:r>
            <a:r>
              <a:rPr lang="az-Latn-AZ" sz="2400" b="1">
                <a:latin typeface="Courier New" pitchFamily="49" charset="0"/>
                <a:cs typeface="Courier New" pitchFamily="49" charset="0"/>
              </a:rPr>
              <a:t>&lt;td&gt;</a:t>
            </a:r>
            <a:r>
              <a:rPr lang="ru-RU" sz="2400" b="1">
                <a:latin typeface="Courier New" pitchFamily="49" charset="0"/>
                <a:cs typeface="Courier New" pitchFamily="49" charset="0"/>
              </a:rPr>
              <a:t>Петя!&lt;/</a:t>
            </a:r>
            <a:r>
              <a:rPr lang="az-Latn-AZ" sz="2400" b="1">
                <a:latin typeface="Courier New" pitchFamily="49" charset="0"/>
                <a:cs typeface="Courier New" pitchFamily="49" charset="0"/>
              </a:rPr>
              <a:t>td&gt;</a:t>
            </a:r>
            <a:endParaRPr lang="ru-RU" sz="2400" b="1">
              <a:latin typeface="Courier New" pitchFamily="49" charset="0"/>
              <a:cs typeface="Courier New" pitchFamily="49" charset="0"/>
            </a:endParaRPr>
          </a:p>
          <a:p>
            <a:pPr eaLnBrk="1" hangingPunct="1">
              <a:defRPr/>
            </a:pPr>
            <a:r>
              <a:rPr lang="az-Latn-AZ" sz="2400" b="1">
                <a:latin typeface="Courier New" pitchFamily="49" charset="0"/>
                <a:cs typeface="Courier New" pitchFamily="49" charset="0"/>
              </a:rPr>
              <a:t>&lt;/tr&gt;</a:t>
            </a:r>
          </a:p>
          <a:p>
            <a:pPr eaLnBrk="1" hangingPunct="1">
              <a:defRPr/>
            </a:pPr>
            <a:r>
              <a:rPr lang="az-Latn-AZ" sz="2400" b="1">
                <a:latin typeface="Courier New" pitchFamily="49" charset="0"/>
                <a:cs typeface="Courier New" pitchFamily="49" charset="0"/>
              </a:rPr>
              <a:t>&lt;tr&gt;</a:t>
            </a:r>
            <a:endParaRPr lang="ru-RU" sz="2400" b="1">
              <a:latin typeface="Courier New" pitchFamily="49" charset="0"/>
              <a:cs typeface="Courier New" pitchFamily="49" charset="0"/>
            </a:endParaRPr>
          </a:p>
          <a:p>
            <a:pPr eaLnBrk="1" hangingPunct="1">
              <a:defRPr/>
            </a:pPr>
            <a:r>
              <a:rPr lang="ru-RU" sz="2400" b="1">
                <a:latin typeface="Courier New" pitchFamily="49" charset="0"/>
                <a:cs typeface="Courier New" pitchFamily="49" charset="0"/>
              </a:rPr>
              <a:t>  </a:t>
            </a:r>
            <a:r>
              <a:rPr lang="az-Latn-AZ" sz="2400" b="1">
                <a:latin typeface="Courier New" pitchFamily="49" charset="0"/>
                <a:cs typeface="Courier New" pitchFamily="49" charset="0"/>
              </a:rPr>
              <a:t>&lt;td&gt;</a:t>
            </a:r>
            <a:r>
              <a:rPr lang="ru-RU" sz="2400" b="1">
                <a:latin typeface="Courier New" pitchFamily="49" charset="0"/>
                <a:cs typeface="Courier New" pitchFamily="49" charset="0"/>
              </a:rPr>
              <a:t>Коля!&lt;/</a:t>
            </a:r>
            <a:r>
              <a:rPr lang="az-Latn-AZ" sz="2400" b="1">
                <a:latin typeface="Courier New" pitchFamily="49" charset="0"/>
                <a:cs typeface="Courier New" pitchFamily="49" charset="0"/>
              </a:rPr>
              <a:t>td&gt;</a:t>
            </a:r>
            <a:endParaRPr lang="ru-RU" sz="2400" b="1">
              <a:latin typeface="Courier New" pitchFamily="49" charset="0"/>
              <a:cs typeface="Courier New" pitchFamily="49" charset="0"/>
            </a:endParaRPr>
          </a:p>
          <a:p>
            <a:pPr eaLnBrk="1" hangingPunct="1">
              <a:defRPr/>
            </a:pPr>
            <a:r>
              <a:rPr lang="az-Latn-AZ" sz="2400" b="1">
                <a:latin typeface="Courier New" pitchFamily="49" charset="0"/>
                <a:cs typeface="Courier New" pitchFamily="49" charset="0"/>
              </a:rPr>
              <a:t>&lt;/tr&gt;</a:t>
            </a:r>
          </a:p>
          <a:p>
            <a:pPr eaLnBrk="1" hangingPunct="1">
              <a:defRPr/>
            </a:pPr>
            <a:r>
              <a:rPr lang="az-Latn-AZ" sz="2400" b="1">
                <a:latin typeface="Courier New" pitchFamily="49" charset="0"/>
                <a:cs typeface="Courier New" pitchFamily="49" charset="0"/>
              </a:rPr>
              <a:t>&lt;/table&gt;</a:t>
            </a:r>
            <a:endParaRPr lang="ru-RU" sz="2400" b="1">
              <a:latin typeface="Courier New" pitchFamily="49" charset="0"/>
              <a:cs typeface="Courier New" pitchFamily="49" charset="0"/>
            </a:endParaRPr>
          </a:p>
        </p:txBody>
      </p:sp>
      <p:sp>
        <p:nvSpPr>
          <p:cNvPr id="5" name="AutoShape 5"/>
          <p:cNvSpPr>
            <a:spLocks noChangeArrowheads="1"/>
          </p:cNvSpPr>
          <p:nvPr/>
        </p:nvSpPr>
        <p:spPr bwMode="auto">
          <a:xfrm>
            <a:off x="3668713" y="2452688"/>
            <a:ext cx="2274887" cy="862012"/>
          </a:xfrm>
          <a:prstGeom prst="wedgeRoundRectCallout">
            <a:avLst>
              <a:gd name="adj1" fmla="val -64556"/>
              <a:gd name="adj2" fmla="val -106399"/>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400" b="1">
                <a:solidFill>
                  <a:srgbClr val="0000FF"/>
                </a:solidFill>
                <a:latin typeface="Courier New" pitchFamily="49" charset="0"/>
                <a:cs typeface="Courier New" pitchFamily="49" charset="0"/>
              </a:rPr>
              <a:t>row</a:t>
            </a:r>
            <a:r>
              <a:rPr lang="en-US" sz="2400" b="1">
                <a:latin typeface="Courier New" pitchFamily="49" charset="0"/>
                <a:cs typeface="Courier New" pitchFamily="49" charset="0"/>
              </a:rPr>
              <a:t> </a:t>
            </a:r>
            <a:r>
              <a:rPr lang="en-US" sz="2400" b="1">
                <a:solidFill>
                  <a:srgbClr val="0000FF"/>
                </a:solidFill>
                <a:latin typeface="Courier New" pitchFamily="49" charset="0"/>
                <a:cs typeface="Courier New" pitchFamily="49" charset="0"/>
              </a:rPr>
              <a:t>span</a:t>
            </a:r>
            <a:r>
              <a:rPr lang="en-US" sz="2400">
                <a:latin typeface="Arial" charset="0"/>
                <a:cs typeface="Courier New" pitchFamily="49" charset="0"/>
              </a:rPr>
              <a:t/>
            </a:r>
            <a:br>
              <a:rPr lang="en-US" sz="2400">
                <a:latin typeface="Arial" charset="0"/>
                <a:cs typeface="Courier New" pitchFamily="49" charset="0"/>
              </a:rPr>
            </a:br>
            <a:r>
              <a:rPr lang="en-US" sz="2400">
                <a:latin typeface="Arial" charset="0"/>
                <a:cs typeface="Courier New" pitchFamily="49" charset="0"/>
              </a:rPr>
              <a:t>(</a:t>
            </a:r>
            <a:r>
              <a:rPr lang="ru-RU" sz="2400">
                <a:latin typeface="Arial" charset="0"/>
                <a:cs typeface="Courier New" pitchFamily="49" charset="0"/>
              </a:rPr>
              <a:t>охват строк</a:t>
            </a:r>
            <a:r>
              <a:rPr lang="en-US" sz="2400">
                <a:latin typeface="Arial" charset="0"/>
                <a:cs typeface="Courier New" pitchFamily="49" charset="0"/>
              </a:rPr>
              <a:t>)</a:t>
            </a:r>
            <a:endParaRPr lang="ru-RU" sz="2400">
              <a:latin typeface="Arial" charset="0"/>
              <a:cs typeface="+mn-cs"/>
            </a:endParaRPr>
          </a:p>
        </p:txBody>
      </p:sp>
      <p:pic>
        <p:nvPicPr>
          <p:cNvPr id="880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t="45819" b="6795"/>
          <a:stretch>
            <a:fillRect/>
          </a:stretch>
        </p:blipFill>
        <p:spPr bwMode="auto">
          <a:xfrm>
            <a:off x="5226050" y="3668713"/>
            <a:ext cx="344805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dissolve">
                                      <p:cBhvr>
                                        <p:cTn id="7" dur="500"/>
                                        <p:tgtEl>
                                          <p:spTgt spid="4">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dissolve">
                                      <p:cBhvr>
                                        <p:cTn id="10" dur="500"/>
                                        <p:tgtEl>
                                          <p:spTgt spid="4">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dissolve">
                                      <p:cBhvr>
                                        <p:cTn id="13" dur="500"/>
                                        <p:tgtEl>
                                          <p:spTgt spid="4">
                                            <p:txEl>
                                              <p:pRg st="11" end="1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dissolve">
                                      <p:cBhvr>
                                        <p:cTn id="16" dur="500"/>
                                        <p:tgtEl>
                                          <p:spTgt spid="4">
                                            <p:txEl>
                                              <p:pRg st="1" end="1"/>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dissolve">
                                      <p:cBhvr>
                                        <p:cTn id="19" dur="500"/>
                                        <p:tgtEl>
                                          <p:spTgt spid="4">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dissolve">
                                      <p:cBhvr>
                                        <p:cTn id="22" dur="500"/>
                                        <p:tgtEl>
                                          <p:spTgt spid="4">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dissolve">
                                      <p:cBhvr>
                                        <p:cTn id="25" dur="500"/>
                                        <p:tgtEl>
                                          <p:spTgt spid="4">
                                            <p:txEl>
                                              <p:pRg st="7" end="7"/>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dissolve">
                                      <p:cBhvr>
                                        <p:cTn id="28" dur="500"/>
                                        <p:tgtEl>
                                          <p:spTgt spid="4">
                                            <p:txEl>
                                              <p:pRg st="8" end="8"/>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animEffect transition="in" filter="dissolve">
                                      <p:cBhvr>
                                        <p:cTn id="31" dur="500"/>
                                        <p:tgtEl>
                                          <p:spTgt spid="4">
                                            <p:txEl>
                                              <p:pRg st="10" end="10"/>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dissolve">
                                      <p:cBhvr>
                                        <p:cTn id="34" dur="500"/>
                                        <p:tgtEl>
                                          <p:spTgt spid="4">
                                            <p:txEl>
                                              <p:pRg st="2" end="2"/>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dissolve">
                                      <p:cBhvr>
                                        <p:cTn id="40" dur="500"/>
                                        <p:tgtEl>
                                          <p:spTgt spid="4">
                                            <p:txEl>
                                              <p:pRg st="3" end="3"/>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dissolve">
                                      <p:cBhvr>
                                        <p:cTn id="43" dur="500"/>
                                        <p:tgtEl>
                                          <p:spTgt spid="4">
                                            <p:txEl>
                                              <p:pRg st="6" end="6"/>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
                                            <p:txEl>
                                              <p:pRg st="9" end="9"/>
                                            </p:txEl>
                                          </p:spTgt>
                                        </p:tgtEl>
                                        <p:attrNameLst>
                                          <p:attrName>style.visibility</p:attrName>
                                        </p:attrNameLst>
                                      </p:cBhvr>
                                      <p:to>
                                        <p:strVal val="visible"/>
                                      </p:to>
                                    </p:set>
                                    <p:animEffect transition="in" filter="dissolve">
                                      <p:cBhvr>
                                        <p:cTn id="46"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animBg="1"/>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rgbClr val="5E9EFF">
                <a:alpha val="53000"/>
              </a:srgbClr>
            </a:gs>
            <a:gs pos="39999">
              <a:srgbClr val="85C2FF"/>
            </a:gs>
            <a:gs pos="70000">
              <a:srgbClr val="C4D6EB"/>
            </a:gs>
            <a:gs pos="100000">
              <a:srgbClr val="FFEBFA"/>
            </a:gs>
          </a:gsLst>
          <a:lin ang="5400000" scaled="0"/>
        </a:gradFill>
        <a:effectLst/>
      </p:bgPr>
    </p:bg>
    <p:spTree>
      <p:nvGrpSpPr>
        <p:cNvPr id="1" name=""/>
        <p:cNvGrpSpPr/>
        <p:nvPr/>
      </p:nvGrpSpPr>
      <p:grpSpPr>
        <a:xfrm>
          <a:off x="0" y="0"/>
          <a:ext cx="0" cy="0"/>
          <a:chOff x="0" y="0"/>
          <a:chExt cx="0" cy="0"/>
        </a:xfrm>
      </p:grpSpPr>
      <p:sp>
        <p:nvSpPr>
          <p:cNvPr id="89090" name="Заголовок 1"/>
          <p:cNvSpPr>
            <a:spLocks noGrp="1"/>
          </p:cNvSpPr>
          <p:nvPr>
            <p:ph type="title"/>
          </p:nvPr>
        </p:nvSpPr>
        <p:spPr>
          <a:xfrm>
            <a:off x="311150" y="301625"/>
            <a:ext cx="8375650" cy="471488"/>
          </a:xfrm>
        </p:spPr>
        <p:txBody>
          <a:bodyPr/>
          <a:lstStyle/>
          <a:p>
            <a:r>
              <a:rPr lang="ru-RU" altLang="ru-RU" dirty="0" smtClean="0"/>
              <a:t>Табличная вёрстка</a:t>
            </a:r>
          </a:p>
        </p:txBody>
      </p:sp>
      <p:sp>
        <p:nvSpPr>
          <p:cNvPr id="89091"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BF18E16-2A6C-4733-9997-DEA056EB5163}" type="slidenum">
              <a:rPr lang="ru-RU" altLang="ru-RU" sz="1400" smtClean="0"/>
              <a:pPr>
                <a:spcBef>
                  <a:spcPct val="0"/>
                </a:spcBef>
                <a:buFontTx/>
                <a:buNone/>
              </a:pPr>
              <a:t>73</a:t>
            </a:fld>
            <a:endParaRPr lang="ru-RU" altLang="ru-RU" sz="1400" smtClean="0"/>
          </a:p>
        </p:txBody>
      </p:sp>
      <p:sp>
        <p:nvSpPr>
          <p:cNvPr id="5" name="Прямоугольник 4"/>
          <p:cNvSpPr/>
          <p:nvPr/>
        </p:nvSpPr>
        <p:spPr>
          <a:xfrm>
            <a:off x="409575" y="846138"/>
            <a:ext cx="7162800" cy="5386387"/>
          </a:xfrm>
          <a:prstGeom prst="rect">
            <a:avLst/>
          </a:prstGeom>
          <a:solidFill>
            <a:srgbClr val="FFFF99"/>
          </a:solidFill>
          <a:ln>
            <a:noFill/>
          </a:ln>
          <a:effectLst>
            <a:outerShdw blurRad="50800" dist="38100" dir="2700000" algn="tl" rotWithShape="0">
              <a:prstClr val="black">
                <a:alpha val="40000"/>
              </a:prstClr>
            </a:outerShdw>
          </a:effectLst>
        </p:spPr>
        <p:txBody>
          <a:bodyPr>
            <a:spAutoFit/>
          </a:bodyPr>
          <a:lstStyle/>
          <a:p>
            <a:pPr eaLnBrk="1" hangingPunct="1">
              <a:defRPr/>
            </a:pPr>
            <a:r>
              <a:rPr lang="az-Latn-AZ" sz="2400" b="1">
                <a:latin typeface="Courier New" pitchFamily="49" charset="0"/>
                <a:cs typeface="Courier New" pitchFamily="49" charset="0"/>
              </a:rPr>
              <a:t>&lt;table&gt;</a:t>
            </a:r>
          </a:p>
          <a:p>
            <a:pPr eaLnBrk="1" hangingPunct="1">
              <a:defRPr/>
            </a:pPr>
            <a:r>
              <a:rPr lang="az-Latn-AZ" sz="2400" b="1">
                <a:latin typeface="Courier New" pitchFamily="49" charset="0"/>
                <a:cs typeface="Courier New" pitchFamily="49" charset="0"/>
              </a:rPr>
              <a:t>&lt;tr&gt;</a:t>
            </a:r>
            <a:endParaRPr lang="ru-RU" sz="2400" b="1">
              <a:latin typeface="Courier New" pitchFamily="49" charset="0"/>
              <a:cs typeface="Courier New" pitchFamily="49" charset="0"/>
            </a:endParaRPr>
          </a:p>
          <a:p>
            <a:pPr eaLnBrk="1" hangingPunct="1">
              <a:defRPr/>
            </a:pPr>
            <a:r>
              <a:rPr lang="az-Latn-AZ" sz="2400" b="1">
                <a:latin typeface="Courier New" pitchFamily="49" charset="0"/>
                <a:cs typeface="Courier New" pitchFamily="49" charset="0"/>
              </a:rPr>
              <a:t>&lt;td&gt;</a:t>
            </a:r>
          </a:p>
          <a:p>
            <a:pPr eaLnBrk="1" hangingPunct="1">
              <a:defRPr/>
            </a:pPr>
            <a:endParaRPr lang="ru-RU" sz="2400" b="1">
              <a:latin typeface="Courier New" pitchFamily="49" charset="0"/>
              <a:cs typeface="Courier New" pitchFamily="49" charset="0"/>
            </a:endParaRPr>
          </a:p>
          <a:p>
            <a:pPr eaLnBrk="1" hangingPunct="1">
              <a:defRPr/>
            </a:pPr>
            <a:endParaRPr lang="ru-RU" sz="2400" b="1">
              <a:latin typeface="Courier New" pitchFamily="49" charset="0"/>
              <a:cs typeface="Courier New" pitchFamily="49" charset="0"/>
            </a:endParaRPr>
          </a:p>
          <a:p>
            <a:pPr eaLnBrk="1" hangingPunct="1">
              <a:defRPr/>
            </a:pPr>
            <a:endParaRPr lang="ru-RU" sz="2400" b="1">
              <a:latin typeface="Courier New" pitchFamily="49" charset="0"/>
              <a:cs typeface="Courier New" pitchFamily="49" charset="0"/>
            </a:endParaRPr>
          </a:p>
          <a:p>
            <a:pPr eaLnBrk="1" hangingPunct="1">
              <a:defRPr/>
            </a:pPr>
            <a:endParaRPr lang="ru-RU" sz="3200" b="1">
              <a:latin typeface="Courier New" pitchFamily="49" charset="0"/>
              <a:cs typeface="Courier New" pitchFamily="49" charset="0"/>
            </a:endParaRPr>
          </a:p>
          <a:p>
            <a:pPr eaLnBrk="1" hangingPunct="1">
              <a:defRPr/>
            </a:pPr>
            <a:endParaRPr lang="ru-RU" sz="2400" b="1">
              <a:latin typeface="Courier New" pitchFamily="49" charset="0"/>
              <a:cs typeface="Courier New" pitchFamily="49" charset="0"/>
            </a:endParaRPr>
          </a:p>
          <a:p>
            <a:pPr eaLnBrk="1" hangingPunct="1">
              <a:defRPr/>
            </a:pPr>
            <a:endParaRPr lang="ru-RU" sz="2400" b="1">
              <a:latin typeface="Courier New" pitchFamily="49" charset="0"/>
              <a:cs typeface="Courier New" pitchFamily="49" charset="0"/>
            </a:endParaRPr>
          </a:p>
          <a:p>
            <a:pPr eaLnBrk="1" hangingPunct="1">
              <a:defRPr/>
            </a:pPr>
            <a:r>
              <a:rPr lang="az-Latn-AZ" sz="2400" b="1">
                <a:latin typeface="Courier New" pitchFamily="49" charset="0"/>
                <a:cs typeface="Courier New" pitchFamily="49" charset="0"/>
              </a:rPr>
              <a:t>&lt;/td&gt;</a:t>
            </a:r>
          </a:p>
          <a:p>
            <a:pPr eaLnBrk="1" hangingPunct="1">
              <a:defRPr/>
            </a:pPr>
            <a:r>
              <a:rPr lang="az-Latn-AZ" sz="2400" b="1">
                <a:latin typeface="Courier New" pitchFamily="49" charset="0"/>
                <a:cs typeface="Courier New" pitchFamily="49" charset="0"/>
              </a:rPr>
              <a:t>&lt;td&gt;</a:t>
            </a:r>
            <a:r>
              <a:rPr lang="ru-RU" sz="2400" b="1">
                <a:latin typeface="Courier New" pitchFamily="49" charset="0"/>
                <a:cs typeface="Courier New" pitchFamily="49" charset="0"/>
              </a:rPr>
              <a:t>Самая большая страна </a:t>
            </a:r>
          </a:p>
          <a:p>
            <a:pPr eaLnBrk="1" hangingPunct="1">
              <a:defRPr/>
            </a:pPr>
            <a:r>
              <a:rPr lang="ru-RU" sz="2400" b="1">
                <a:latin typeface="Courier New" pitchFamily="49" charset="0"/>
                <a:cs typeface="Courier New" pitchFamily="49" charset="0"/>
              </a:rPr>
              <a:t>   Западной Европы.&lt;/</a:t>
            </a:r>
            <a:r>
              <a:rPr lang="az-Latn-AZ" sz="2400" b="1">
                <a:latin typeface="Courier New" pitchFamily="49" charset="0"/>
                <a:cs typeface="Courier New" pitchFamily="49" charset="0"/>
              </a:rPr>
              <a:t>td&gt;</a:t>
            </a:r>
          </a:p>
          <a:p>
            <a:pPr eaLnBrk="1" hangingPunct="1">
              <a:defRPr/>
            </a:pPr>
            <a:r>
              <a:rPr lang="az-Latn-AZ" sz="2400" b="1">
                <a:latin typeface="Courier New" pitchFamily="49" charset="0"/>
                <a:cs typeface="Courier New" pitchFamily="49" charset="0"/>
              </a:rPr>
              <a:t>&lt;/tr&gt;</a:t>
            </a:r>
            <a:endParaRPr lang="ru-RU" sz="2400" b="1">
              <a:latin typeface="Courier New" pitchFamily="49" charset="0"/>
              <a:cs typeface="Courier New" pitchFamily="49" charset="0"/>
            </a:endParaRPr>
          </a:p>
          <a:p>
            <a:pPr eaLnBrk="1" hangingPunct="1">
              <a:defRPr/>
            </a:pPr>
            <a:r>
              <a:rPr lang="az-Latn-AZ" sz="2400" b="1">
                <a:latin typeface="Courier New" pitchFamily="49" charset="0"/>
                <a:cs typeface="Courier New" pitchFamily="49" charset="0"/>
              </a:rPr>
              <a:t>&lt;/table&gt;</a:t>
            </a:r>
            <a:endParaRPr lang="ru-RU" sz="2400" b="1">
              <a:latin typeface="Courier New" pitchFamily="49" charset="0"/>
              <a:cs typeface="Courier New" pitchFamily="49" charset="0"/>
            </a:endParaRPr>
          </a:p>
        </p:txBody>
      </p:sp>
      <p:sp>
        <p:nvSpPr>
          <p:cNvPr id="6" name="Прямоугольник 5"/>
          <p:cNvSpPr/>
          <p:nvPr/>
        </p:nvSpPr>
        <p:spPr>
          <a:xfrm>
            <a:off x="762000" y="1952625"/>
            <a:ext cx="3924300" cy="2308225"/>
          </a:xfrm>
          <a:prstGeom prst="rect">
            <a:avLst/>
          </a:prstGeom>
          <a:solidFill>
            <a:schemeClr val="bg1"/>
          </a:solidFill>
          <a:ln>
            <a:solidFill>
              <a:srgbClr val="FF0000"/>
            </a:solidFill>
          </a:ln>
          <a:effectLst>
            <a:outerShdw blurRad="50800" dist="38100" dir="2700000" algn="tl" rotWithShape="0">
              <a:prstClr val="black">
                <a:alpha val="40000"/>
              </a:prstClr>
            </a:outerShdw>
          </a:effectLst>
        </p:spPr>
        <p:txBody>
          <a:bodyPr>
            <a:spAutoFit/>
          </a:bodyPr>
          <a:lstStyle/>
          <a:p>
            <a:pPr eaLnBrk="1" hangingPunct="1">
              <a:defRPr/>
            </a:pPr>
            <a:r>
              <a:rPr lang="az-Latn-AZ" sz="2400" b="1">
                <a:solidFill>
                  <a:srgbClr val="000000"/>
                </a:solidFill>
                <a:latin typeface="Courier New" pitchFamily="49" charset="0"/>
                <a:cs typeface="Courier New" pitchFamily="49" charset="0"/>
              </a:rPr>
              <a:t>&lt;table border="1"&gt;</a:t>
            </a:r>
          </a:p>
          <a:p>
            <a:pPr eaLnBrk="1" hangingPunct="1">
              <a:defRPr/>
            </a:pPr>
            <a:r>
              <a:rPr lang="ru-RU" sz="2400" b="1">
                <a:solidFill>
                  <a:srgbClr val="000000"/>
                </a:solidFill>
                <a:latin typeface="Courier New" pitchFamily="49" charset="0"/>
                <a:cs typeface="Courier New" pitchFamily="49" charset="0"/>
              </a:rPr>
              <a:t>  </a:t>
            </a:r>
            <a:r>
              <a:rPr lang="az-Latn-AZ" sz="2400" b="1">
                <a:solidFill>
                  <a:srgbClr val="000000"/>
                </a:solidFill>
                <a:latin typeface="Courier New" pitchFamily="49" charset="0"/>
                <a:cs typeface="Courier New" pitchFamily="49" charset="0"/>
              </a:rPr>
              <a:t>&lt;tr&gt;</a:t>
            </a:r>
          </a:p>
          <a:p>
            <a:pPr eaLnBrk="1" hangingPunct="1">
              <a:defRPr/>
            </a:pPr>
            <a:r>
              <a:rPr lang="ru-RU" sz="2400" b="1">
                <a:solidFill>
                  <a:srgbClr val="000000"/>
                </a:solidFill>
                <a:latin typeface="Courier New" pitchFamily="49" charset="0"/>
                <a:cs typeface="Courier New" pitchFamily="49" charset="0"/>
              </a:rPr>
              <a:t>    </a:t>
            </a:r>
            <a:r>
              <a:rPr lang="az-Latn-AZ" sz="2400" b="1">
                <a:solidFill>
                  <a:srgbClr val="000000"/>
                </a:solidFill>
                <a:latin typeface="Courier New" pitchFamily="49" charset="0"/>
                <a:cs typeface="Courier New" pitchFamily="49" charset="0"/>
              </a:rPr>
              <a:t>&lt;th&gt;</a:t>
            </a:r>
            <a:r>
              <a:rPr lang="ru-RU" sz="2400" b="1">
                <a:solidFill>
                  <a:srgbClr val="000000"/>
                </a:solidFill>
                <a:latin typeface="Courier New" pitchFamily="49" charset="0"/>
                <a:cs typeface="Courier New" pitchFamily="49" charset="0"/>
              </a:rPr>
              <a:t>Франция&lt;/</a:t>
            </a:r>
            <a:r>
              <a:rPr lang="az-Latn-AZ" sz="2400" b="1">
                <a:solidFill>
                  <a:srgbClr val="000000"/>
                </a:solidFill>
                <a:latin typeface="Courier New" pitchFamily="49" charset="0"/>
                <a:cs typeface="Courier New" pitchFamily="49" charset="0"/>
              </a:rPr>
              <a:t>th&gt;</a:t>
            </a:r>
          </a:p>
          <a:p>
            <a:pPr eaLnBrk="1" hangingPunct="1">
              <a:defRPr/>
            </a:pPr>
            <a:r>
              <a:rPr lang="ru-RU" sz="2400" b="1">
                <a:solidFill>
                  <a:srgbClr val="000000"/>
                </a:solidFill>
                <a:latin typeface="Courier New" pitchFamily="49" charset="0"/>
                <a:cs typeface="Courier New" pitchFamily="49" charset="0"/>
              </a:rPr>
              <a:t>    </a:t>
            </a:r>
            <a:r>
              <a:rPr lang="az-Latn-AZ" sz="2400" b="1">
                <a:solidFill>
                  <a:srgbClr val="000000"/>
                </a:solidFill>
                <a:latin typeface="Courier New" pitchFamily="49" charset="0"/>
                <a:cs typeface="Courier New" pitchFamily="49" charset="0"/>
              </a:rPr>
              <a:t>&lt;td&gt;</a:t>
            </a:r>
            <a:r>
              <a:rPr lang="ru-RU" sz="2400" b="1">
                <a:solidFill>
                  <a:srgbClr val="000000"/>
                </a:solidFill>
                <a:latin typeface="Courier New" pitchFamily="49" charset="0"/>
                <a:cs typeface="Courier New" pitchFamily="49" charset="0"/>
              </a:rPr>
              <a:t>Париж&lt;/</a:t>
            </a:r>
            <a:r>
              <a:rPr lang="az-Latn-AZ" sz="2400" b="1">
                <a:solidFill>
                  <a:srgbClr val="000000"/>
                </a:solidFill>
                <a:latin typeface="Courier New" pitchFamily="49" charset="0"/>
                <a:cs typeface="Courier New" pitchFamily="49" charset="0"/>
              </a:rPr>
              <a:t>td&gt;</a:t>
            </a:r>
          </a:p>
          <a:p>
            <a:pPr eaLnBrk="1" hangingPunct="1">
              <a:defRPr/>
            </a:pPr>
            <a:r>
              <a:rPr lang="ru-RU" sz="2400" b="1">
                <a:solidFill>
                  <a:srgbClr val="000000"/>
                </a:solidFill>
                <a:latin typeface="Courier New" pitchFamily="49" charset="0"/>
                <a:cs typeface="Courier New" pitchFamily="49" charset="0"/>
              </a:rPr>
              <a:t>  </a:t>
            </a:r>
            <a:r>
              <a:rPr lang="az-Latn-AZ" sz="2400" b="1">
                <a:solidFill>
                  <a:srgbClr val="000000"/>
                </a:solidFill>
                <a:latin typeface="Courier New" pitchFamily="49" charset="0"/>
                <a:cs typeface="Courier New" pitchFamily="49" charset="0"/>
              </a:rPr>
              <a:t>&lt;/tr&gt;</a:t>
            </a:r>
            <a:endParaRPr lang="ru-RU" sz="2400" b="1">
              <a:solidFill>
                <a:srgbClr val="000000"/>
              </a:solidFill>
              <a:latin typeface="Courier New" pitchFamily="49" charset="0"/>
              <a:cs typeface="Courier New" pitchFamily="49" charset="0"/>
            </a:endParaRPr>
          </a:p>
          <a:p>
            <a:pPr eaLnBrk="1" hangingPunct="1">
              <a:defRPr/>
            </a:pPr>
            <a:r>
              <a:rPr lang="az-Latn-AZ" sz="2400" b="1">
                <a:solidFill>
                  <a:srgbClr val="000000"/>
                </a:solidFill>
                <a:latin typeface="Courier New" pitchFamily="49" charset="0"/>
                <a:cs typeface="Courier New" pitchFamily="49" charset="0"/>
              </a:rPr>
              <a:t>&lt;/table&gt;</a:t>
            </a:r>
          </a:p>
        </p:txBody>
      </p:sp>
      <p:pic>
        <p:nvPicPr>
          <p:cNvPr id="768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t="45787" b="8791"/>
          <a:stretch>
            <a:fillRect/>
          </a:stretch>
        </p:blipFill>
        <p:spPr bwMode="auto">
          <a:xfrm>
            <a:off x="4800600" y="911225"/>
            <a:ext cx="408940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grpSp>
        <p:nvGrpSpPr>
          <p:cNvPr id="2" name="Группа 8"/>
          <p:cNvGrpSpPr>
            <a:grpSpLocks/>
          </p:cNvGrpSpPr>
          <p:nvPr/>
        </p:nvGrpSpPr>
        <p:grpSpPr bwMode="auto">
          <a:xfrm>
            <a:off x="5010150" y="1343025"/>
            <a:ext cx="3457575" cy="923925"/>
            <a:chOff x="5010150" y="1343025"/>
            <a:chExt cx="3457575" cy="923925"/>
          </a:xfrm>
        </p:grpSpPr>
        <p:sp>
          <p:nvSpPr>
            <p:cNvPr id="89097" name="Прямоугольник 6"/>
            <p:cNvSpPr>
              <a:spLocks noChangeArrowheads="1"/>
            </p:cNvSpPr>
            <p:nvPr/>
          </p:nvSpPr>
          <p:spPr bwMode="auto">
            <a:xfrm>
              <a:off x="5010150" y="1343025"/>
              <a:ext cx="3457575" cy="923925"/>
            </a:xfrm>
            <a:prstGeom prst="rect">
              <a:avLst/>
            </a:prstGeom>
            <a:noFill/>
            <a:ln w="19050" algn="ctr">
              <a:solidFill>
                <a:srgbClr val="FF0000"/>
              </a:solidFill>
              <a:prstDash val="dash"/>
              <a:round/>
              <a:headEnd/>
              <a:tailEnd type="triangle" w="lg" len="lg"/>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89098" name="Полилиния 7"/>
            <p:cNvSpPr>
              <a:spLocks noChangeArrowheads="1"/>
            </p:cNvSpPr>
            <p:nvPr/>
          </p:nvSpPr>
          <p:spPr bwMode="auto">
            <a:xfrm>
              <a:off x="6791325" y="1343025"/>
              <a:ext cx="19050" cy="914400"/>
            </a:xfrm>
            <a:custGeom>
              <a:avLst/>
              <a:gdLst>
                <a:gd name="T0" fmla="*/ 0 w 19050"/>
                <a:gd name="T1" fmla="*/ 0 h 914400"/>
                <a:gd name="T2" fmla="*/ 19050 w 19050"/>
                <a:gd name="T3" fmla="*/ 914400 h 914400"/>
                <a:gd name="T4" fmla="*/ 0 60000 65536"/>
                <a:gd name="T5" fmla="*/ 0 60000 65536"/>
                <a:gd name="T6" fmla="*/ 0 w 19050"/>
                <a:gd name="T7" fmla="*/ 0 h 914400"/>
                <a:gd name="T8" fmla="*/ 19050 w 19050"/>
                <a:gd name="T9" fmla="*/ 914400 h 914400"/>
              </a:gdLst>
              <a:ahLst/>
              <a:cxnLst>
                <a:cxn ang="T4">
                  <a:pos x="T0" y="T1"/>
                </a:cxn>
                <a:cxn ang="T5">
                  <a:pos x="T2" y="T3"/>
                </a:cxn>
              </a:cxnLst>
              <a:rect l="T6" t="T7" r="T8" b="T9"/>
              <a:pathLst>
                <a:path w="19050" h="914400">
                  <a:moveTo>
                    <a:pt x="0" y="0"/>
                  </a:moveTo>
                  <a:lnTo>
                    <a:pt x="19050" y="914400"/>
                  </a:lnTo>
                </a:path>
              </a:pathLst>
            </a:custGeom>
            <a:noFill/>
            <a:ln w="1905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sp>
        <p:nvSpPr>
          <p:cNvPr id="10" name="AutoShape 5"/>
          <p:cNvSpPr>
            <a:spLocks noChangeArrowheads="1"/>
          </p:cNvSpPr>
          <p:nvPr/>
        </p:nvSpPr>
        <p:spPr bwMode="auto">
          <a:xfrm>
            <a:off x="5202238" y="2614613"/>
            <a:ext cx="2798762" cy="500062"/>
          </a:xfrm>
          <a:prstGeom prst="wedgeRoundRectCallout">
            <a:avLst>
              <a:gd name="adj1" fmla="val 40946"/>
              <a:gd name="adj2" fmla="val -115923"/>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400">
                <a:latin typeface="Arial" charset="0"/>
                <a:cs typeface="Courier New" pitchFamily="49" charset="0"/>
              </a:rPr>
              <a:t>скрытая таблица!</a:t>
            </a:r>
            <a:endParaRPr lang="ru-RU" sz="2400">
              <a:latin typeface="Arial"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76806"/>
                                        </p:tgtEl>
                                        <p:attrNameLst>
                                          <p:attrName>style.visibility</p:attrName>
                                        </p:attrNameLst>
                                      </p:cBhvr>
                                      <p:to>
                                        <p:strVal val="visible"/>
                                      </p:to>
                                    </p:set>
                                    <p:animEffect transition="in" filter="dissolve">
                                      <p:cBhvr>
                                        <p:cTn id="7" dur="500"/>
                                        <p:tgtEl>
                                          <p:spTgt spid="7680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rgbClr val="5E9EFF">
                <a:alpha val="53000"/>
              </a:srgbClr>
            </a:gs>
            <a:gs pos="39999">
              <a:srgbClr val="85C2FF"/>
            </a:gs>
            <a:gs pos="70000">
              <a:srgbClr val="C4D6EB"/>
            </a:gs>
            <a:gs pos="100000">
              <a:srgbClr val="FFEBFA"/>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Создать таблицу 1</a:t>
            </a:r>
            <a:endParaRPr lang="ru-RU"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74</a:t>
            </a:fld>
            <a:endParaRPr lang="ru-RU" altLang="ru-RU"/>
          </a:p>
        </p:txBody>
      </p:sp>
      <p:pic>
        <p:nvPicPr>
          <p:cNvPr id="168962" name="Picture 2"/>
          <p:cNvPicPr>
            <a:picLocks noChangeAspect="1" noChangeArrowheads="1"/>
          </p:cNvPicPr>
          <p:nvPr/>
        </p:nvPicPr>
        <p:blipFill>
          <a:blip r:embed="rId2" cstate="print"/>
          <a:srcRect/>
          <a:stretch>
            <a:fillRect/>
          </a:stretch>
        </p:blipFill>
        <p:spPr bwMode="auto">
          <a:xfrm>
            <a:off x="243927" y="1675126"/>
            <a:ext cx="3705059" cy="1866564"/>
          </a:xfrm>
          <a:prstGeom prst="rect">
            <a:avLst/>
          </a:prstGeom>
          <a:noFill/>
          <a:ln w="9525">
            <a:noFill/>
            <a:miter lim="800000"/>
            <a:headEnd/>
            <a:tailEnd/>
          </a:ln>
        </p:spPr>
      </p:pic>
      <p:sp>
        <p:nvSpPr>
          <p:cNvPr id="6" name="Rectangle 4"/>
          <p:cNvSpPr>
            <a:spLocks noChangeArrowheads="1"/>
          </p:cNvSpPr>
          <p:nvPr/>
        </p:nvSpPr>
        <p:spPr bwMode="auto">
          <a:xfrm>
            <a:off x="4074732" y="0"/>
            <a:ext cx="4708659" cy="6858000"/>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r>
              <a:rPr lang="en-US" sz="1600" dirty="0" smtClean="0"/>
              <a:t>&lt;table border='1'&gt;</a:t>
            </a:r>
          </a:p>
          <a:p>
            <a:r>
              <a:rPr lang="ru-RU" sz="1600" dirty="0" smtClean="0"/>
              <a:t>    </a:t>
            </a:r>
            <a:r>
              <a:rPr lang="en-US" sz="1600" dirty="0" smtClean="0"/>
              <a:t>&lt;</a:t>
            </a:r>
            <a:r>
              <a:rPr lang="en-US" sz="1600" dirty="0" err="1" smtClean="0"/>
              <a:t>tr</a:t>
            </a:r>
            <a:r>
              <a:rPr lang="en-US" sz="1600" dirty="0" smtClean="0"/>
              <a:t>&gt;</a:t>
            </a:r>
          </a:p>
          <a:p>
            <a:r>
              <a:rPr lang="en-US" sz="1600" b="1" dirty="0" smtClean="0"/>
              <a:t>&lt;</a:t>
            </a:r>
            <a:r>
              <a:rPr lang="en-US" sz="2000" b="1" dirty="0" err="1" smtClean="0"/>
              <a:t>th</a:t>
            </a:r>
            <a:r>
              <a:rPr lang="en-US" sz="1600" b="1" dirty="0" smtClean="0"/>
              <a:t>&gt; </a:t>
            </a:r>
            <a:r>
              <a:rPr lang="ru-RU" sz="1600" dirty="0" smtClean="0"/>
              <a:t>Страна </a:t>
            </a:r>
            <a:r>
              <a:rPr lang="ru-RU" sz="2000" b="1" dirty="0" smtClean="0"/>
              <a:t>&lt;/</a:t>
            </a:r>
            <a:r>
              <a:rPr lang="en-US" sz="2000" b="1" dirty="0" err="1" smtClean="0"/>
              <a:t>th</a:t>
            </a:r>
            <a:r>
              <a:rPr lang="en-US" sz="2000" b="1" dirty="0" smtClean="0"/>
              <a:t>&gt;</a:t>
            </a:r>
          </a:p>
          <a:p>
            <a:r>
              <a:rPr lang="en-US" sz="1600" b="1" dirty="0" smtClean="0"/>
              <a:t>&lt;</a:t>
            </a:r>
            <a:r>
              <a:rPr lang="en-US" sz="2000" b="1" dirty="0" err="1" smtClean="0"/>
              <a:t>th</a:t>
            </a:r>
            <a:r>
              <a:rPr lang="en-US" sz="1600" b="1" dirty="0" smtClean="0"/>
              <a:t>&gt; </a:t>
            </a:r>
            <a:r>
              <a:rPr lang="ru-RU" sz="1600" dirty="0" smtClean="0"/>
              <a:t>Население (млн.) </a:t>
            </a:r>
            <a:r>
              <a:rPr lang="ru-RU" sz="1600" b="1" dirty="0" smtClean="0"/>
              <a:t>&lt;/</a:t>
            </a:r>
            <a:r>
              <a:rPr lang="en-US" sz="1600" b="1" dirty="0" err="1" smtClean="0"/>
              <a:t>th</a:t>
            </a:r>
            <a:r>
              <a:rPr lang="en-US" sz="1600" b="1" dirty="0" smtClean="0"/>
              <a:t>&gt;</a:t>
            </a:r>
            <a:endParaRPr lang="en-US" sz="1600" dirty="0" smtClean="0"/>
          </a:p>
          <a:p>
            <a:r>
              <a:rPr lang="ru-RU" sz="1600" dirty="0" smtClean="0"/>
              <a:t>    </a:t>
            </a:r>
            <a:r>
              <a:rPr lang="en-US" sz="1600" dirty="0" smtClean="0"/>
              <a:t>&lt;/</a:t>
            </a:r>
            <a:r>
              <a:rPr lang="en-US" sz="1600" dirty="0" err="1" smtClean="0"/>
              <a:t>tr</a:t>
            </a:r>
            <a:r>
              <a:rPr lang="en-US" sz="1600" dirty="0" smtClean="0"/>
              <a:t>&gt;</a:t>
            </a:r>
            <a:endParaRPr lang="ru-RU" sz="1600" dirty="0" smtClean="0"/>
          </a:p>
          <a:p>
            <a:endParaRPr lang="en-US" sz="1600" dirty="0" smtClean="0"/>
          </a:p>
          <a:p>
            <a:r>
              <a:rPr lang="en-US" sz="1600" dirty="0" smtClean="0">
                <a:solidFill>
                  <a:srgbClr val="FF0000"/>
                </a:solidFill>
              </a:rPr>
              <a:t>&lt;</a:t>
            </a:r>
            <a:r>
              <a:rPr lang="en-US" sz="1600" dirty="0" err="1" smtClean="0">
                <a:solidFill>
                  <a:srgbClr val="FF0000"/>
                </a:solidFill>
              </a:rPr>
              <a:t>tr</a:t>
            </a:r>
            <a:r>
              <a:rPr lang="en-US" sz="1600" dirty="0" smtClean="0">
                <a:solidFill>
                  <a:srgbClr val="FF0000"/>
                </a:solidFill>
              </a:rPr>
              <a:t>&gt;</a:t>
            </a:r>
          </a:p>
          <a:p>
            <a:r>
              <a:rPr lang="en-US" sz="1600" dirty="0" smtClean="0">
                <a:solidFill>
                  <a:srgbClr val="FF0000"/>
                </a:solidFill>
              </a:rPr>
              <a:t>&lt;td&gt;</a:t>
            </a:r>
            <a:r>
              <a:rPr lang="ru-RU" sz="1600" dirty="0" smtClean="0">
                <a:solidFill>
                  <a:srgbClr val="FF0000"/>
                </a:solidFill>
              </a:rPr>
              <a:t>Россия&lt;/</a:t>
            </a:r>
            <a:r>
              <a:rPr lang="en-US" sz="1600" dirty="0" smtClean="0">
                <a:solidFill>
                  <a:srgbClr val="FF0000"/>
                </a:solidFill>
              </a:rPr>
              <a:t>td&gt;</a:t>
            </a:r>
          </a:p>
          <a:p>
            <a:r>
              <a:rPr lang="en-US" sz="1600" dirty="0" smtClean="0">
                <a:solidFill>
                  <a:srgbClr val="FF0000"/>
                </a:solidFill>
              </a:rPr>
              <a:t>&lt;td&gt;141&lt;/td&gt;</a:t>
            </a:r>
          </a:p>
          <a:p>
            <a:r>
              <a:rPr lang="en-US" sz="1600" dirty="0" smtClean="0">
                <a:solidFill>
                  <a:srgbClr val="FF0000"/>
                </a:solidFill>
              </a:rPr>
              <a:t>&lt;/</a:t>
            </a:r>
            <a:r>
              <a:rPr lang="en-US" sz="1600" dirty="0" err="1" smtClean="0">
                <a:solidFill>
                  <a:srgbClr val="FF0000"/>
                </a:solidFill>
              </a:rPr>
              <a:t>tr</a:t>
            </a:r>
            <a:r>
              <a:rPr lang="en-US" sz="1600" dirty="0" smtClean="0">
                <a:solidFill>
                  <a:srgbClr val="FF0000"/>
                </a:solidFill>
              </a:rPr>
              <a:t>&gt;</a:t>
            </a:r>
            <a:endParaRPr lang="ru-RU" sz="1600" dirty="0" smtClean="0">
              <a:solidFill>
                <a:srgbClr val="FF0000"/>
              </a:solidFill>
            </a:endParaRPr>
          </a:p>
          <a:p>
            <a:endParaRPr lang="en-US" sz="1600" dirty="0" smtClean="0">
              <a:solidFill>
                <a:srgbClr val="FF0000"/>
              </a:solidFill>
            </a:endParaRPr>
          </a:p>
          <a:p>
            <a:r>
              <a:rPr lang="ru-RU" sz="1600" dirty="0" smtClean="0">
                <a:solidFill>
                  <a:schemeClr val="accent6">
                    <a:lumMod val="60000"/>
                    <a:lumOff val="40000"/>
                  </a:schemeClr>
                </a:solidFill>
              </a:rPr>
              <a:t>   </a:t>
            </a:r>
            <a:r>
              <a:rPr lang="en-US" sz="1600" dirty="0" smtClean="0">
                <a:solidFill>
                  <a:schemeClr val="accent6">
                    <a:lumMod val="60000"/>
                    <a:lumOff val="40000"/>
                  </a:schemeClr>
                </a:solidFill>
              </a:rPr>
              <a:t>&lt;</a:t>
            </a:r>
            <a:r>
              <a:rPr lang="en-US" sz="1600" dirty="0" err="1" smtClean="0">
                <a:solidFill>
                  <a:schemeClr val="accent6">
                    <a:lumMod val="60000"/>
                    <a:lumOff val="40000"/>
                  </a:schemeClr>
                </a:solidFill>
              </a:rPr>
              <a:t>tr</a:t>
            </a:r>
            <a:r>
              <a:rPr lang="en-US" sz="1600" dirty="0" smtClean="0">
                <a:solidFill>
                  <a:schemeClr val="accent6">
                    <a:lumMod val="60000"/>
                    <a:lumOff val="40000"/>
                  </a:schemeClr>
                </a:solidFill>
              </a:rPr>
              <a:t>&gt;</a:t>
            </a:r>
          </a:p>
          <a:p>
            <a:r>
              <a:rPr lang="en-US" sz="1600" dirty="0" smtClean="0">
                <a:solidFill>
                  <a:schemeClr val="accent6">
                    <a:lumMod val="60000"/>
                    <a:lumOff val="40000"/>
                  </a:schemeClr>
                </a:solidFill>
              </a:rPr>
              <a:t>&lt;td&gt;</a:t>
            </a:r>
            <a:r>
              <a:rPr lang="ru-RU" sz="1600" dirty="0" smtClean="0">
                <a:solidFill>
                  <a:schemeClr val="accent6">
                    <a:lumMod val="60000"/>
                    <a:lumOff val="40000"/>
                  </a:schemeClr>
                </a:solidFill>
              </a:rPr>
              <a:t>США&lt;/</a:t>
            </a:r>
            <a:r>
              <a:rPr lang="en-US" sz="1600" dirty="0" smtClean="0">
                <a:solidFill>
                  <a:schemeClr val="accent6">
                    <a:lumMod val="60000"/>
                    <a:lumOff val="40000"/>
                  </a:schemeClr>
                </a:solidFill>
              </a:rPr>
              <a:t>td&gt;</a:t>
            </a:r>
          </a:p>
          <a:p>
            <a:r>
              <a:rPr lang="en-US" sz="1600" dirty="0" smtClean="0">
                <a:solidFill>
                  <a:schemeClr val="accent6">
                    <a:lumMod val="60000"/>
                    <a:lumOff val="40000"/>
                  </a:schemeClr>
                </a:solidFill>
              </a:rPr>
              <a:t>&lt;td&gt;309&lt;/td&gt;</a:t>
            </a:r>
          </a:p>
          <a:p>
            <a:r>
              <a:rPr lang="ru-RU" sz="1600" dirty="0" smtClean="0">
                <a:solidFill>
                  <a:schemeClr val="accent6">
                    <a:lumMod val="60000"/>
                    <a:lumOff val="40000"/>
                  </a:schemeClr>
                </a:solidFill>
              </a:rPr>
              <a:t>   </a:t>
            </a:r>
            <a:r>
              <a:rPr lang="en-US" sz="1600" dirty="0" smtClean="0">
                <a:solidFill>
                  <a:schemeClr val="accent6">
                    <a:lumMod val="60000"/>
                    <a:lumOff val="40000"/>
                  </a:schemeClr>
                </a:solidFill>
              </a:rPr>
              <a:t>&lt;/</a:t>
            </a:r>
            <a:r>
              <a:rPr lang="en-US" sz="1600" dirty="0" err="1" smtClean="0">
                <a:solidFill>
                  <a:schemeClr val="accent6">
                    <a:lumMod val="60000"/>
                    <a:lumOff val="40000"/>
                  </a:schemeClr>
                </a:solidFill>
              </a:rPr>
              <a:t>tr</a:t>
            </a:r>
            <a:r>
              <a:rPr lang="en-US" sz="1600" dirty="0" smtClean="0">
                <a:solidFill>
                  <a:schemeClr val="accent6">
                    <a:lumMod val="60000"/>
                    <a:lumOff val="40000"/>
                  </a:schemeClr>
                </a:solidFill>
              </a:rPr>
              <a:t>&gt;</a:t>
            </a:r>
            <a:endParaRPr lang="ru-RU" sz="1600" dirty="0" smtClean="0">
              <a:solidFill>
                <a:schemeClr val="accent6">
                  <a:lumMod val="60000"/>
                  <a:lumOff val="40000"/>
                </a:schemeClr>
              </a:solidFill>
            </a:endParaRPr>
          </a:p>
          <a:p>
            <a:endParaRPr lang="en-US" sz="1600" dirty="0" smtClean="0">
              <a:solidFill>
                <a:schemeClr val="accent6">
                  <a:lumMod val="60000"/>
                  <a:lumOff val="40000"/>
                </a:schemeClr>
              </a:solidFill>
            </a:endParaRPr>
          </a:p>
          <a:p>
            <a:r>
              <a:rPr lang="en-US" sz="1600" dirty="0" smtClean="0">
                <a:solidFill>
                  <a:srgbClr val="FF0000"/>
                </a:solidFill>
              </a:rPr>
              <a:t>&lt;</a:t>
            </a:r>
            <a:r>
              <a:rPr lang="en-US" sz="1600" dirty="0" err="1" smtClean="0">
                <a:solidFill>
                  <a:srgbClr val="FF0000"/>
                </a:solidFill>
              </a:rPr>
              <a:t>tr</a:t>
            </a:r>
            <a:r>
              <a:rPr lang="en-US" sz="1600" dirty="0" smtClean="0">
                <a:solidFill>
                  <a:srgbClr val="FF0000"/>
                </a:solidFill>
              </a:rPr>
              <a:t>&gt;</a:t>
            </a:r>
          </a:p>
          <a:p>
            <a:r>
              <a:rPr lang="en-US" sz="1600" dirty="0" smtClean="0">
                <a:solidFill>
                  <a:srgbClr val="FF0000"/>
                </a:solidFill>
              </a:rPr>
              <a:t>&lt;td&gt;</a:t>
            </a:r>
            <a:r>
              <a:rPr lang="ru-RU" sz="1600" dirty="0" smtClean="0">
                <a:solidFill>
                  <a:srgbClr val="FF0000"/>
                </a:solidFill>
              </a:rPr>
              <a:t>Китай&lt;/</a:t>
            </a:r>
            <a:r>
              <a:rPr lang="en-US" sz="1600" dirty="0" smtClean="0">
                <a:solidFill>
                  <a:srgbClr val="FF0000"/>
                </a:solidFill>
              </a:rPr>
              <a:t>td&gt;</a:t>
            </a:r>
          </a:p>
          <a:p>
            <a:r>
              <a:rPr lang="en-US" sz="1600" dirty="0" smtClean="0">
                <a:solidFill>
                  <a:srgbClr val="FF0000"/>
                </a:solidFill>
              </a:rPr>
              <a:t>&lt;td&gt;1338&lt;/td&gt;</a:t>
            </a:r>
          </a:p>
          <a:p>
            <a:r>
              <a:rPr lang="en-US" sz="1600" dirty="0" smtClean="0">
                <a:solidFill>
                  <a:srgbClr val="FF0000"/>
                </a:solidFill>
              </a:rPr>
              <a:t>&lt;/</a:t>
            </a:r>
            <a:r>
              <a:rPr lang="en-US" sz="1600" dirty="0" err="1" smtClean="0">
                <a:solidFill>
                  <a:srgbClr val="FF0000"/>
                </a:solidFill>
              </a:rPr>
              <a:t>tr</a:t>
            </a:r>
            <a:r>
              <a:rPr lang="en-US" sz="1600" dirty="0" smtClean="0">
                <a:solidFill>
                  <a:srgbClr val="FF0000"/>
                </a:solidFill>
              </a:rPr>
              <a:t>&gt;</a:t>
            </a:r>
            <a:endParaRPr lang="ru-RU" sz="1600" dirty="0" smtClean="0">
              <a:solidFill>
                <a:srgbClr val="FF0000"/>
              </a:solidFill>
            </a:endParaRPr>
          </a:p>
          <a:p>
            <a:endParaRPr lang="en-US" sz="1600" dirty="0" smtClean="0">
              <a:solidFill>
                <a:srgbClr val="FF0000"/>
              </a:solidFill>
            </a:endParaRPr>
          </a:p>
          <a:p>
            <a:r>
              <a:rPr lang="ru-RU" sz="1600" dirty="0" smtClean="0">
                <a:solidFill>
                  <a:schemeClr val="accent6">
                    <a:lumMod val="60000"/>
                    <a:lumOff val="40000"/>
                  </a:schemeClr>
                </a:solidFill>
              </a:rPr>
              <a:t>    </a:t>
            </a:r>
            <a:r>
              <a:rPr lang="en-US" sz="1600" dirty="0" smtClean="0">
                <a:solidFill>
                  <a:schemeClr val="accent6">
                    <a:lumMod val="60000"/>
                    <a:lumOff val="40000"/>
                  </a:schemeClr>
                </a:solidFill>
              </a:rPr>
              <a:t>&lt;</a:t>
            </a:r>
            <a:r>
              <a:rPr lang="en-US" sz="1600" dirty="0" err="1" smtClean="0">
                <a:solidFill>
                  <a:schemeClr val="accent6">
                    <a:lumMod val="60000"/>
                    <a:lumOff val="40000"/>
                  </a:schemeClr>
                </a:solidFill>
              </a:rPr>
              <a:t>tr</a:t>
            </a:r>
            <a:r>
              <a:rPr lang="en-US" sz="1600" dirty="0" smtClean="0">
                <a:solidFill>
                  <a:schemeClr val="accent6">
                    <a:lumMod val="60000"/>
                    <a:lumOff val="40000"/>
                  </a:schemeClr>
                </a:solidFill>
              </a:rPr>
              <a:t>&gt;</a:t>
            </a:r>
          </a:p>
          <a:p>
            <a:r>
              <a:rPr lang="en-US" sz="1600" dirty="0" smtClean="0">
                <a:solidFill>
                  <a:schemeClr val="accent6">
                    <a:lumMod val="60000"/>
                    <a:lumOff val="40000"/>
                  </a:schemeClr>
                </a:solidFill>
              </a:rPr>
              <a:t>&lt;td&gt;</a:t>
            </a:r>
            <a:r>
              <a:rPr lang="ru-RU" sz="1600" dirty="0" smtClean="0">
                <a:solidFill>
                  <a:schemeClr val="accent6">
                    <a:lumMod val="60000"/>
                    <a:lumOff val="40000"/>
                  </a:schemeClr>
                </a:solidFill>
              </a:rPr>
              <a:t>Великобритания&lt;/</a:t>
            </a:r>
            <a:r>
              <a:rPr lang="en-US" sz="1600" dirty="0" smtClean="0">
                <a:solidFill>
                  <a:schemeClr val="accent6">
                    <a:lumMod val="60000"/>
                    <a:lumOff val="40000"/>
                  </a:schemeClr>
                </a:solidFill>
              </a:rPr>
              <a:t>td&gt;</a:t>
            </a:r>
          </a:p>
          <a:p>
            <a:r>
              <a:rPr lang="en-US" sz="1600" dirty="0" smtClean="0">
                <a:solidFill>
                  <a:schemeClr val="accent6">
                    <a:lumMod val="60000"/>
                    <a:lumOff val="40000"/>
                  </a:schemeClr>
                </a:solidFill>
              </a:rPr>
              <a:t>&lt;td&gt;61&lt;/td&gt;</a:t>
            </a:r>
          </a:p>
          <a:p>
            <a:r>
              <a:rPr lang="ru-RU" sz="1600" dirty="0" smtClean="0">
                <a:solidFill>
                  <a:schemeClr val="accent6">
                    <a:lumMod val="60000"/>
                    <a:lumOff val="40000"/>
                  </a:schemeClr>
                </a:solidFill>
              </a:rPr>
              <a:t>    </a:t>
            </a:r>
            <a:r>
              <a:rPr lang="en-US" sz="1600" dirty="0" smtClean="0">
                <a:solidFill>
                  <a:schemeClr val="accent6">
                    <a:lumMod val="60000"/>
                    <a:lumOff val="40000"/>
                  </a:schemeClr>
                </a:solidFill>
              </a:rPr>
              <a:t>&lt;/</a:t>
            </a:r>
            <a:r>
              <a:rPr lang="en-US" sz="1600" dirty="0" err="1" smtClean="0">
                <a:solidFill>
                  <a:schemeClr val="accent6">
                    <a:lumMod val="60000"/>
                    <a:lumOff val="40000"/>
                  </a:schemeClr>
                </a:solidFill>
              </a:rPr>
              <a:t>tr</a:t>
            </a:r>
            <a:r>
              <a:rPr lang="en-US" sz="1600" dirty="0" smtClean="0">
                <a:solidFill>
                  <a:schemeClr val="accent6">
                    <a:lumMod val="60000"/>
                    <a:lumOff val="40000"/>
                  </a:schemeClr>
                </a:solidFill>
              </a:rPr>
              <a:t>&gt;</a:t>
            </a:r>
            <a:endParaRPr lang="ru-RU" sz="1600" dirty="0" smtClean="0">
              <a:solidFill>
                <a:schemeClr val="accent6">
                  <a:lumMod val="60000"/>
                  <a:lumOff val="40000"/>
                </a:schemeClr>
              </a:solidFill>
            </a:endParaRPr>
          </a:p>
          <a:p>
            <a:endParaRPr lang="en-US" sz="1600" dirty="0" smtClean="0">
              <a:solidFill>
                <a:schemeClr val="accent6">
                  <a:lumMod val="60000"/>
                  <a:lumOff val="40000"/>
                </a:schemeClr>
              </a:solidFill>
            </a:endParaRPr>
          </a:p>
          <a:p>
            <a:r>
              <a:rPr lang="en-US" sz="1600" dirty="0" smtClean="0"/>
              <a:t>&lt;/table&gt;</a:t>
            </a:r>
            <a:endParaRPr lang="en-US" sz="1600" b="1" dirty="0">
              <a:latin typeface="Courier New" pitchFamily="49" charset="0"/>
              <a:cs typeface="+mn-cs"/>
            </a:endParaRPr>
          </a:p>
        </p:txBody>
      </p:sp>
      <p:sp>
        <p:nvSpPr>
          <p:cNvPr id="7" name="Прямоугольник 6"/>
          <p:cNvSpPr/>
          <p:nvPr/>
        </p:nvSpPr>
        <p:spPr bwMode="auto">
          <a:xfrm>
            <a:off x="4172753" y="0"/>
            <a:ext cx="4971247" cy="6858000"/>
          </a:xfrm>
          <a:prstGeom prst="rect">
            <a:avLst/>
          </a:prstGeom>
          <a:solidFill>
            <a:schemeClr val="accent6">
              <a:lumMod val="40000"/>
              <a:lumOff val="60000"/>
            </a:schemeClr>
          </a:solidFill>
          <a:ln w="12700" cap="flat" cmpd="sng" algn="ctr">
            <a:solidFill>
              <a:schemeClr val="tx1"/>
            </a:solidFill>
            <a:prstDash val="solid"/>
            <a:round/>
            <a:headEnd type="none" w="med" len="med"/>
            <a:tailEnd type="triangle" w="lg" len="lg"/>
          </a:ln>
          <a:effectLst/>
        </p:spPr>
        <p:txBody>
          <a:bodyPr/>
          <a:lstStyle/>
          <a:p>
            <a:pPr eaLnBrk="1" hangingPunct="1">
              <a:defRPr/>
            </a:pPr>
            <a:endParaRPr lang="ru-RU">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0" nodeType="clickEffect">
                                  <p:stCondLst>
                                    <p:cond delay="0"/>
                                  </p:stCondLst>
                                  <p:childTnLst>
                                    <p:animMotion origin="layout" path="M -3.33333E-6 -3.36725E-6 L 1.19202 -3.36725E-6 " pathEditMode="relative" rAng="0" ptsTypes="AA">
                                      <p:cBhvr>
                                        <p:cTn id="11" dur="2000" fill="hold"/>
                                        <p:tgtEl>
                                          <p:spTgt spid="7"/>
                                        </p:tgtEl>
                                        <p:attrNameLst>
                                          <p:attrName>ppt_x</p:attrName>
                                          <p:attrName>ppt_y</p:attrName>
                                        </p:attrNameLst>
                                      </p:cBhvr>
                                      <p:rCtr x="596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0">
              <a:srgbClr val="5E9EFF">
                <a:alpha val="53000"/>
              </a:srgbClr>
            </a:gs>
            <a:gs pos="39999">
              <a:srgbClr val="85C2FF"/>
            </a:gs>
            <a:gs pos="70000">
              <a:srgbClr val="C4D6EB"/>
            </a:gs>
            <a:gs pos="100000">
              <a:srgbClr val="FFEBFA"/>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Создать таблицу 2</a:t>
            </a:r>
            <a:endParaRPr lang="ru-RU"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75</a:t>
            </a:fld>
            <a:endParaRPr lang="ru-RU" altLang="ru-RU"/>
          </a:p>
        </p:txBody>
      </p:sp>
      <p:sp>
        <p:nvSpPr>
          <p:cNvPr id="6" name="Rectangle 4"/>
          <p:cNvSpPr>
            <a:spLocks noChangeArrowheads="1"/>
          </p:cNvSpPr>
          <p:nvPr/>
        </p:nvSpPr>
        <p:spPr bwMode="auto">
          <a:xfrm>
            <a:off x="4435341" y="1210614"/>
            <a:ext cx="4708659" cy="4649273"/>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r>
              <a:rPr lang="en-US" sz="1600" dirty="0" smtClean="0"/>
              <a:t>&lt;&lt;table border='1'&gt;</a:t>
            </a:r>
          </a:p>
          <a:p>
            <a:r>
              <a:rPr lang="en-US" sz="1600" dirty="0" smtClean="0"/>
              <a:t>&lt;</a:t>
            </a:r>
            <a:r>
              <a:rPr lang="en-US" sz="1600" dirty="0" err="1" smtClean="0"/>
              <a:t>tr</a:t>
            </a:r>
            <a:r>
              <a:rPr lang="en-US" sz="1600" dirty="0" smtClean="0"/>
              <a:t>&gt;</a:t>
            </a:r>
          </a:p>
          <a:p>
            <a:r>
              <a:rPr lang="en-US" sz="1600" dirty="0" smtClean="0"/>
              <a:t>&lt;</a:t>
            </a:r>
            <a:r>
              <a:rPr lang="en-US" sz="1600" dirty="0" err="1" smtClean="0"/>
              <a:t>th</a:t>
            </a:r>
            <a:r>
              <a:rPr lang="en-US" sz="1600" dirty="0" smtClean="0"/>
              <a:t>&gt;</a:t>
            </a:r>
            <a:r>
              <a:rPr lang="ru-RU" sz="1600" dirty="0" smtClean="0"/>
              <a:t>Заголовок 1&lt;/</a:t>
            </a:r>
            <a:r>
              <a:rPr lang="en-US" sz="1600" dirty="0" err="1" smtClean="0"/>
              <a:t>th</a:t>
            </a:r>
            <a:r>
              <a:rPr lang="en-US" sz="1600" dirty="0" smtClean="0"/>
              <a:t>&gt;</a:t>
            </a:r>
          </a:p>
          <a:p>
            <a:r>
              <a:rPr lang="en-US" sz="1600" dirty="0" smtClean="0"/>
              <a:t>&lt;</a:t>
            </a:r>
            <a:r>
              <a:rPr lang="en-US" sz="1600" dirty="0" err="1" smtClean="0"/>
              <a:t>th</a:t>
            </a:r>
            <a:r>
              <a:rPr lang="en-US" sz="1600" dirty="0" smtClean="0"/>
              <a:t>&gt;</a:t>
            </a:r>
            <a:r>
              <a:rPr lang="ru-RU" sz="1600" dirty="0" smtClean="0"/>
              <a:t>Заголовок 2&lt;/</a:t>
            </a:r>
            <a:r>
              <a:rPr lang="en-US" sz="1600" dirty="0" err="1" smtClean="0"/>
              <a:t>th</a:t>
            </a:r>
            <a:r>
              <a:rPr lang="en-US" sz="1600" dirty="0" smtClean="0"/>
              <a:t>&gt;</a:t>
            </a:r>
          </a:p>
          <a:p>
            <a:r>
              <a:rPr lang="en-US" sz="1600" dirty="0" smtClean="0"/>
              <a:t>&lt;</a:t>
            </a:r>
            <a:r>
              <a:rPr lang="en-US" sz="1600" dirty="0" err="1" smtClean="0"/>
              <a:t>th</a:t>
            </a:r>
            <a:r>
              <a:rPr lang="en-US" sz="1600" dirty="0" smtClean="0"/>
              <a:t>&gt;</a:t>
            </a:r>
            <a:r>
              <a:rPr lang="ru-RU" sz="1600" dirty="0" smtClean="0"/>
              <a:t>Заголовок 3&lt;/</a:t>
            </a:r>
            <a:r>
              <a:rPr lang="en-US" sz="1600" dirty="0" err="1" smtClean="0"/>
              <a:t>th</a:t>
            </a:r>
            <a:r>
              <a:rPr lang="en-US" sz="1600" dirty="0" smtClean="0"/>
              <a:t>&gt;</a:t>
            </a:r>
          </a:p>
          <a:p>
            <a:r>
              <a:rPr lang="en-US" sz="1600" dirty="0" smtClean="0"/>
              <a:t>&lt;/</a:t>
            </a:r>
            <a:r>
              <a:rPr lang="en-US" sz="1600" dirty="0" err="1" smtClean="0"/>
              <a:t>tr</a:t>
            </a:r>
            <a:r>
              <a:rPr lang="en-US" sz="1600" dirty="0" smtClean="0"/>
              <a:t>&gt;</a:t>
            </a:r>
          </a:p>
          <a:p>
            <a:r>
              <a:rPr lang="en-US" sz="1600" dirty="0" smtClean="0"/>
              <a:t>&lt;</a:t>
            </a:r>
            <a:r>
              <a:rPr lang="en-US" sz="1600" dirty="0" err="1" smtClean="0"/>
              <a:t>tr</a:t>
            </a:r>
            <a:r>
              <a:rPr lang="en-US" sz="1600" dirty="0" smtClean="0"/>
              <a:t>&gt;</a:t>
            </a:r>
          </a:p>
          <a:p>
            <a:r>
              <a:rPr lang="en-US" sz="1600" dirty="0" smtClean="0"/>
              <a:t>&lt;td&gt;</a:t>
            </a:r>
            <a:r>
              <a:rPr lang="ru-RU" sz="1600" dirty="0" smtClean="0"/>
              <a:t>Ячейка 1&lt;/</a:t>
            </a:r>
            <a:r>
              <a:rPr lang="en-US" sz="1600" dirty="0" smtClean="0"/>
              <a:t>td&gt;</a:t>
            </a:r>
          </a:p>
          <a:p>
            <a:r>
              <a:rPr lang="en-US" sz="1600" dirty="0" smtClean="0"/>
              <a:t>&lt;td&gt;</a:t>
            </a:r>
            <a:r>
              <a:rPr lang="ru-RU" sz="1600" dirty="0" smtClean="0"/>
              <a:t>Ячейка 2&lt;/</a:t>
            </a:r>
            <a:r>
              <a:rPr lang="en-US" sz="1600" dirty="0" smtClean="0"/>
              <a:t>td&gt;</a:t>
            </a:r>
          </a:p>
          <a:p>
            <a:r>
              <a:rPr lang="en-US" sz="1600" dirty="0" smtClean="0"/>
              <a:t>&lt;td&gt;</a:t>
            </a:r>
            <a:r>
              <a:rPr lang="ru-RU" sz="1600" dirty="0" smtClean="0"/>
              <a:t>Ячейка 3&lt;/</a:t>
            </a:r>
            <a:r>
              <a:rPr lang="en-US" sz="1600" dirty="0" smtClean="0"/>
              <a:t>td&gt;</a:t>
            </a:r>
          </a:p>
          <a:p>
            <a:r>
              <a:rPr lang="en-US" sz="1600" dirty="0" smtClean="0"/>
              <a:t>&lt;/</a:t>
            </a:r>
            <a:r>
              <a:rPr lang="en-US" sz="1600" dirty="0" err="1" smtClean="0"/>
              <a:t>tr</a:t>
            </a:r>
            <a:r>
              <a:rPr lang="en-US" sz="1600" dirty="0" smtClean="0"/>
              <a:t>&gt;</a:t>
            </a:r>
          </a:p>
          <a:p>
            <a:r>
              <a:rPr lang="en-US" sz="1600" dirty="0" smtClean="0"/>
              <a:t>&lt;</a:t>
            </a:r>
            <a:r>
              <a:rPr lang="en-US" sz="1600" dirty="0" err="1" smtClean="0"/>
              <a:t>tr</a:t>
            </a:r>
            <a:r>
              <a:rPr lang="en-US" sz="1600" dirty="0" smtClean="0"/>
              <a:t>&gt;</a:t>
            </a:r>
          </a:p>
          <a:p>
            <a:r>
              <a:rPr lang="en-US" sz="1600" dirty="0" smtClean="0"/>
              <a:t>&lt;td&gt;</a:t>
            </a:r>
            <a:r>
              <a:rPr lang="ru-RU" sz="1600" dirty="0" smtClean="0"/>
              <a:t>Ячейка 4&lt;/</a:t>
            </a:r>
            <a:r>
              <a:rPr lang="en-US" sz="1600" dirty="0" smtClean="0"/>
              <a:t>td&gt;</a:t>
            </a:r>
          </a:p>
          <a:p>
            <a:r>
              <a:rPr lang="en-US" sz="1600" dirty="0" smtClean="0"/>
              <a:t>&lt;td&gt;</a:t>
            </a:r>
            <a:r>
              <a:rPr lang="ru-RU" sz="1600" dirty="0" smtClean="0"/>
              <a:t>Ячейка 5&lt;/</a:t>
            </a:r>
            <a:r>
              <a:rPr lang="en-US" sz="1600" dirty="0" smtClean="0"/>
              <a:t>td&gt;</a:t>
            </a:r>
          </a:p>
          <a:p>
            <a:r>
              <a:rPr lang="en-US" sz="1600" dirty="0" smtClean="0"/>
              <a:t>&lt;td&gt;</a:t>
            </a:r>
            <a:r>
              <a:rPr lang="ru-RU" sz="1600" dirty="0" smtClean="0"/>
              <a:t>Ячейка 6&lt;/</a:t>
            </a:r>
            <a:r>
              <a:rPr lang="en-US" sz="1600" dirty="0" smtClean="0"/>
              <a:t>td&gt;</a:t>
            </a:r>
          </a:p>
          <a:p>
            <a:r>
              <a:rPr lang="en-US" sz="1600" dirty="0" smtClean="0"/>
              <a:t>&lt;/</a:t>
            </a:r>
            <a:r>
              <a:rPr lang="en-US" sz="1600" dirty="0" err="1" smtClean="0"/>
              <a:t>tr</a:t>
            </a:r>
            <a:r>
              <a:rPr lang="en-US" sz="1600" dirty="0" smtClean="0"/>
              <a:t>&gt;</a:t>
            </a:r>
          </a:p>
          <a:p>
            <a:r>
              <a:rPr lang="en-US" sz="1600" dirty="0" smtClean="0"/>
              <a:t>&lt;/table&gt;</a:t>
            </a:r>
            <a:endParaRPr lang="en-US" sz="1600" b="1" dirty="0">
              <a:latin typeface="Courier New" pitchFamily="49" charset="0"/>
              <a:cs typeface="+mn-cs"/>
            </a:endParaRPr>
          </a:p>
        </p:txBody>
      </p:sp>
      <p:sp>
        <p:nvSpPr>
          <p:cNvPr id="7" name="Прямоугольник 6"/>
          <p:cNvSpPr/>
          <p:nvPr/>
        </p:nvSpPr>
        <p:spPr bwMode="auto">
          <a:xfrm>
            <a:off x="4365938" y="1287887"/>
            <a:ext cx="4778062" cy="4533363"/>
          </a:xfrm>
          <a:prstGeom prst="rect">
            <a:avLst/>
          </a:prstGeom>
          <a:solidFill>
            <a:schemeClr val="accent6">
              <a:lumMod val="40000"/>
              <a:lumOff val="60000"/>
            </a:schemeClr>
          </a:solidFill>
          <a:ln w="12700" cap="flat" cmpd="sng" algn="ctr">
            <a:solidFill>
              <a:schemeClr val="tx1"/>
            </a:solidFill>
            <a:prstDash val="solid"/>
            <a:round/>
            <a:headEnd type="none" w="med" len="med"/>
            <a:tailEnd type="triangle" w="lg" len="lg"/>
          </a:ln>
          <a:effectLst/>
        </p:spPr>
        <p:txBody>
          <a:bodyPr/>
          <a:lstStyle/>
          <a:p>
            <a:pPr eaLnBrk="1" hangingPunct="1">
              <a:defRPr/>
            </a:pPr>
            <a:endParaRPr lang="ru-RU">
              <a:latin typeface="Arial" charset="0"/>
              <a:cs typeface="Arial" charset="0"/>
            </a:endParaRPr>
          </a:p>
        </p:txBody>
      </p:sp>
      <p:pic>
        <p:nvPicPr>
          <p:cNvPr id="169986" name="Picture 2"/>
          <p:cNvPicPr>
            <a:picLocks noChangeAspect="1" noChangeArrowheads="1"/>
          </p:cNvPicPr>
          <p:nvPr/>
        </p:nvPicPr>
        <p:blipFill>
          <a:blip r:embed="rId2" cstate="print"/>
          <a:srcRect/>
          <a:stretch>
            <a:fillRect/>
          </a:stretch>
        </p:blipFill>
        <p:spPr bwMode="auto">
          <a:xfrm>
            <a:off x="206062" y="2526673"/>
            <a:ext cx="4037777" cy="150441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0" nodeType="clickEffect">
                                  <p:stCondLst>
                                    <p:cond delay="0"/>
                                  </p:stCondLst>
                                  <p:childTnLst>
                                    <p:animMotion origin="layout" path="M -3.33333E-6 -3.36725E-6 L 1.19202 -3.36725E-6 " pathEditMode="relative" rAng="0" ptsTypes="AA">
                                      <p:cBhvr>
                                        <p:cTn id="11" dur="2000" fill="hold"/>
                                        <p:tgtEl>
                                          <p:spTgt spid="7"/>
                                        </p:tgtEl>
                                        <p:attrNameLst>
                                          <p:attrName>ppt_x</p:attrName>
                                          <p:attrName>ppt_y</p:attrName>
                                        </p:attrNameLst>
                                      </p:cBhvr>
                                      <p:rCtr x="596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0">
              <a:srgbClr val="5E9EFF">
                <a:alpha val="53000"/>
              </a:srgbClr>
            </a:gs>
            <a:gs pos="39999">
              <a:srgbClr val="85C2FF"/>
            </a:gs>
            <a:gs pos="70000">
              <a:srgbClr val="C4D6EB"/>
            </a:gs>
            <a:gs pos="100000">
              <a:srgbClr val="FFEBFA"/>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Создать таблицу 3</a:t>
            </a:r>
            <a:endParaRPr lang="ru-RU"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76</a:t>
            </a:fld>
            <a:endParaRPr lang="ru-RU" altLang="ru-RU"/>
          </a:p>
        </p:txBody>
      </p:sp>
      <p:sp>
        <p:nvSpPr>
          <p:cNvPr id="6" name="Rectangle 4"/>
          <p:cNvSpPr>
            <a:spLocks noChangeArrowheads="1"/>
          </p:cNvSpPr>
          <p:nvPr/>
        </p:nvSpPr>
        <p:spPr bwMode="auto">
          <a:xfrm>
            <a:off x="4237149" y="940158"/>
            <a:ext cx="4906851" cy="2331076"/>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r>
              <a:rPr lang="en-US" sz="1600" dirty="0" smtClean="0"/>
              <a:t>&lt;table border='1'&gt;</a:t>
            </a:r>
          </a:p>
          <a:p>
            <a:r>
              <a:rPr lang="en-US" sz="1600" dirty="0" smtClean="0"/>
              <a:t>&lt;</a:t>
            </a:r>
            <a:r>
              <a:rPr lang="en-US" sz="1600" dirty="0" err="1" smtClean="0"/>
              <a:t>tr</a:t>
            </a:r>
            <a:r>
              <a:rPr lang="en-US" sz="1600" dirty="0" smtClean="0"/>
              <a:t>&gt;</a:t>
            </a:r>
          </a:p>
          <a:p>
            <a:r>
              <a:rPr lang="en-US" sz="1600" dirty="0" smtClean="0"/>
              <a:t>&lt;td&gt; </a:t>
            </a:r>
            <a:r>
              <a:rPr lang="ru-RU" sz="1600" dirty="0" smtClean="0"/>
              <a:t>Ячейка 1 &lt;/</a:t>
            </a:r>
            <a:r>
              <a:rPr lang="en-US" sz="1600" dirty="0" smtClean="0"/>
              <a:t>td&gt;</a:t>
            </a:r>
          </a:p>
          <a:p>
            <a:r>
              <a:rPr lang="en-US" sz="1600" dirty="0" smtClean="0"/>
              <a:t>&lt;td&gt; </a:t>
            </a:r>
            <a:r>
              <a:rPr lang="ru-RU" sz="1600" dirty="0" smtClean="0"/>
              <a:t>Ячейка 2 &lt;/</a:t>
            </a:r>
            <a:r>
              <a:rPr lang="en-US" sz="1600" dirty="0" smtClean="0"/>
              <a:t>td&gt;</a:t>
            </a:r>
          </a:p>
          <a:p>
            <a:r>
              <a:rPr lang="en-US" sz="1600" dirty="0" smtClean="0"/>
              <a:t>&lt;/</a:t>
            </a:r>
            <a:r>
              <a:rPr lang="en-US" sz="1600" dirty="0" err="1" smtClean="0"/>
              <a:t>tr</a:t>
            </a:r>
            <a:r>
              <a:rPr lang="en-US" sz="1600" dirty="0" smtClean="0"/>
              <a:t>&gt;</a:t>
            </a:r>
          </a:p>
          <a:p>
            <a:r>
              <a:rPr lang="en-US" sz="1600" dirty="0" smtClean="0"/>
              <a:t>&lt;</a:t>
            </a:r>
            <a:r>
              <a:rPr lang="en-US" sz="1600" dirty="0" err="1" smtClean="0"/>
              <a:t>tr</a:t>
            </a:r>
            <a:r>
              <a:rPr lang="en-US" sz="1600" dirty="0" smtClean="0"/>
              <a:t>&gt;</a:t>
            </a:r>
          </a:p>
          <a:p>
            <a:r>
              <a:rPr lang="en-US" sz="1600" dirty="0" smtClean="0"/>
              <a:t>&lt;td </a:t>
            </a:r>
            <a:r>
              <a:rPr lang="en-US" sz="1600" dirty="0" err="1" smtClean="0"/>
              <a:t>colspan</a:t>
            </a:r>
            <a:r>
              <a:rPr lang="en-US" sz="1600" dirty="0" smtClean="0"/>
              <a:t>='2'&gt; </a:t>
            </a:r>
            <a:r>
              <a:rPr lang="ru-RU" sz="1400" dirty="0" smtClean="0"/>
              <a:t>Ячейка 3 растянутая на 2 столбца </a:t>
            </a:r>
            <a:r>
              <a:rPr lang="ru-RU" sz="1600" dirty="0" smtClean="0"/>
              <a:t>&lt;/</a:t>
            </a:r>
            <a:r>
              <a:rPr lang="en-US" sz="1600" dirty="0" smtClean="0"/>
              <a:t>td&gt;</a:t>
            </a:r>
          </a:p>
          <a:p>
            <a:r>
              <a:rPr lang="en-US" sz="1600" dirty="0" smtClean="0"/>
              <a:t>&lt;/</a:t>
            </a:r>
            <a:r>
              <a:rPr lang="en-US" sz="1600" dirty="0" err="1" smtClean="0"/>
              <a:t>tr</a:t>
            </a:r>
            <a:r>
              <a:rPr lang="en-US" sz="1600" dirty="0" smtClean="0"/>
              <a:t>&gt;</a:t>
            </a:r>
          </a:p>
          <a:p>
            <a:r>
              <a:rPr lang="en-US" sz="1600" dirty="0" smtClean="0"/>
              <a:t>&lt;/table&gt;</a:t>
            </a:r>
            <a:endParaRPr lang="en-US" sz="1600" b="1" dirty="0">
              <a:latin typeface="Courier New" pitchFamily="49" charset="0"/>
              <a:cs typeface="+mn-cs"/>
            </a:endParaRPr>
          </a:p>
        </p:txBody>
      </p:sp>
      <p:sp>
        <p:nvSpPr>
          <p:cNvPr id="7" name="Прямоугольник 6"/>
          <p:cNvSpPr/>
          <p:nvPr/>
        </p:nvSpPr>
        <p:spPr bwMode="auto">
          <a:xfrm>
            <a:off x="4211392" y="850005"/>
            <a:ext cx="4932608" cy="2421229"/>
          </a:xfrm>
          <a:prstGeom prst="rect">
            <a:avLst/>
          </a:prstGeom>
          <a:solidFill>
            <a:schemeClr val="accent6">
              <a:lumMod val="40000"/>
              <a:lumOff val="60000"/>
            </a:schemeClr>
          </a:solidFill>
          <a:ln w="12700" cap="flat" cmpd="sng" algn="ctr">
            <a:solidFill>
              <a:schemeClr val="tx1"/>
            </a:solidFill>
            <a:prstDash val="solid"/>
            <a:round/>
            <a:headEnd type="none" w="med" len="med"/>
            <a:tailEnd type="triangle" w="lg" len="lg"/>
          </a:ln>
          <a:effectLst/>
        </p:spPr>
        <p:txBody>
          <a:bodyPr/>
          <a:lstStyle/>
          <a:p>
            <a:pPr eaLnBrk="1" hangingPunct="1">
              <a:defRPr/>
            </a:pPr>
            <a:endParaRPr lang="ru-RU">
              <a:latin typeface="Arial" charset="0"/>
              <a:cs typeface="Arial" charset="0"/>
            </a:endParaRPr>
          </a:p>
        </p:txBody>
      </p:sp>
      <p:pic>
        <p:nvPicPr>
          <p:cNvPr id="171010" name="Picture 2"/>
          <p:cNvPicPr>
            <a:picLocks noChangeAspect="1" noChangeArrowheads="1"/>
          </p:cNvPicPr>
          <p:nvPr/>
        </p:nvPicPr>
        <p:blipFill>
          <a:blip r:embed="rId2" cstate="print"/>
          <a:srcRect/>
          <a:stretch>
            <a:fillRect/>
          </a:stretch>
        </p:blipFill>
        <p:spPr bwMode="auto">
          <a:xfrm>
            <a:off x="0" y="1145616"/>
            <a:ext cx="4211392" cy="1185460"/>
          </a:xfrm>
          <a:prstGeom prst="rect">
            <a:avLst/>
          </a:prstGeom>
          <a:noFill/>
          <a:ln w="9525">
            <a:noFill/>
            <a:miter lim="800000"/>
            <a:headEnd/>
            <a:tailEnd/>
          </a:ln>
        </p:spPr>
      </p:pic>
      <p:pic>
        <p:nvPicPr>
          <p:cNvPr id="171011" name="Picture 3"/>
          <p:cNvPicPr>
            <a:picLocks noChangeAspect="1" noChangeArrowheads="1"/>
          </p:cNvPicPr>
          <p:nvPr/>
        </p:nvPicPr>
        <p:blipFill>
          <a:blip r:embed="rId3" cstate="print"/>
          <a:srcRect/>
          <a:stretch>
            <a:fillRect/>
          </a:stretch>
        </p:blipFill>
        <p:spPr bwMode="auto">
          <a:xfrm>
            <a:off x="-1" y="4339578"/>
            <a:ext cx="4068345" cy="786214"/>
          </a:xfrm>
          <a:prstGeom prst="rect">
            <a:avLst/>
          </a:prstGeom>
          <a:noFill/>
          <a:ln w="9525">
            <a:noFill/>
            <a:miter lim="800000"/>
            <a:headEnd/>
            <a:tailEnd/>
          </a:ln>
        </p:spPr>
      </p:pic>
      <p:sp>
        <p:nvSpPr>
          <p:cNvPr id="9" name="Rectangle 4"/>
          <p:cNvSpPr>
            <a:spLocks noChangeArrowheads="1"/>
          </p:cNvSpPr>
          <p:nvPr/>
        </p:nvSpPr>
        <p:spPr bwMode="auto">
          <a:xfrm>
            <a:off x="4237149" y="3900152"/>
            <a:ext cx="4906851" cy="2331076"/>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r>
              <a:rPr lang="en-US" sz="1600" dirty="0" smtClean="0"/>
              <a:t>&lt;table border='1'&gt;</a:t>
            </a:r>
          </a:p>
          <a:p>
            <a:r>
              <a:rPr lang="en-US" sz="1600" dirty="0" smtClean="0"/>
              <a:t>&lt;</a:t>
            </a:r>
            <a:r>
              <a:rPr lang="en-US" sz="1600" dirty="0" err="1" smtClean="0"/>
              <a:t>tr</a:t>
            </a:r>
            <a:r>
              <a:rPr lang="en-US" sz="1600" dirty="0" smtClean="0"/>
              <a:t>&gt;</a:t>
            </a:r>
          </a:p>
          <a:p>
            <a:r>
              <a:rPr lang="en-US" sz="1600" dirty="0" smtClean="0"/>
              <a:t>&lt;td </a:t>
            </a:r>
            <a:r>
              <a:rPr lang="en-US" sz="1600" dirty="0" err="1" smtClean="0"/>
              <a:t>rowspan</a:t>
            </a:r>
            <a:r>
              <a:rPr lang="en-US" sz="1600" dirty="0" smtClean="0"/>
              <a:t>='2'&gt; </a:t>
            </a:r>
            <a:r>
              <a:rPr lang="ru-RU" sz="1200" dirty="0" smtClean="0"/>
              <a:t>Ячейка 1 растянутая на две строки </a:t>
            </a:r>
            <a:r>
              <a:rPr lang="ru-RU" sz="1600" dirty="0" smtClean="0"/>
              <a:t>&lt;/</a:t>
            </a:r>
            <a:r>
              <a:rPr lang="en-US" sz="1600" dirty="0" smtClean="0"/>
              <a:t>td&gt;</a:t>
            </a:r>
          </a:p>
          <a:p>
            <a:r>
              <a:rPr lang="en-US" sz="1600" dirty="0" smtClean="0"/>
              <a:t>&lt;td&gt; </a:t>
            </a:r>
            <a:r>
              <a:rPr lang="ru-RU" sz="1600" dirty="0" smtClean="0"/>
              <a:t>Ячейка 2 &lt;/</a:t>
            </a:r>
            <a:r>
              <a:rPr lang="en-US" sz="1600" dirty="0" smtClean="0"/>
              <a:t>td&gt;</a:t>
            </a:r>
          </a:p>
          <a:p>
            <a:r>
              <a:rPr lang="en-US" sz="1600" dirty="0" smtClean="0"/>
              <a:t>&lt;/</a:t>
            </a:r>
            <a:r>
              <a:rPr lang="en-US" sz="1600" dirty="0" err="1" smtClean="0"/>
              <a:t>tr</a:t>
            </a:r>
            <a:r>
              <a:rPr lang="en-US" sz="1600" dirty="0" smtClean="0"/>
              <a:t>&gt;</a:t>
            </a:r>
          </a:p>
          <a:p>
            <a:r>
              <a:rPr lang="en-US" sz="1600" dirty="0" smtClean="0"/>
              <a:t>&lt;</a:t>
            </a:r>
            <a:r>
              <a:rPr lang="en-US" sz="1600" dirty="0" err="1" smtClean="0"/>
              <a:t>tr</a:t>
            </a:r>
            <a:r>
              <a:rPr lang="en-US" sz="1600" dirty="0" smtClean="0"/>
              <a:t>&gt;</a:t>
            </a:r>
          </a:p>
          <a:p>
            <a:r>
              <a:rPr lang="en-US" sz="1600" dirty="0" smtClean="0"/>
              <a:t>&lt;td&gt; </a:t>
            </a:r>
            <a:r>
              <a:rPr lang="ru-RU" sz="1600" dirty="0" smtClean="0"/>
              <a:t>Ячейка 3 &lt;/</a:t>
            </a:r>
            <a:r>
              <a:rPr lang="en-US" sz="1600" dirty="0" smtClean="0"/>
              <a:t>td&gt;</a:t>
            </a:r>
          </a:p>
          <a:p>
            <a:r>
              <a:rPr lang="en-US" sz="1600" dirty="0" smtClean="0"/>
              <a:t>&lt;/</a:t>
            </a:r>
            <a:r>
              <a:rPr lang="en-US" sz="1600" dirty="0" err="1" smtClean="0"/>
              <a:t>tr</a:t>
            </a:r>
            <a:r>
              <a:rPr lang="en-US" sz="1600" dirty="0" smtClean="0"/>
              <a:t>&gt;</a:t>
            </a:r>
          </a:p>
          <a:p>
            <a:r>
              <a:rPr lang="en-US" sz="1600" dirty="0" smtClean="0"/>
              <a:t>&lt;/table&gt;</a:t>
            </a:r>
            <a:endParaRPr lang="en-US" sz="1600" b="1" dirty="0">
              <a:latin typeface="Courier New" pitchFamily="49" charset="0"/>
              <a:cs typeface="+mn-cs"/>
            </a:endParaRPr>
          </a:p>
        </p:txBody>
      </p:sp>
      <p:sp>
        <p:nvSpPr>
          <p:cNvPr id="10" name="Прямоугольник 9"/>
          <p:cNvSpPr/>
          <p:nvPr/>
        </p:nvSpPr>
        <p:spPr bwMode="auto">
          <a:xfrm>
            <a:off x="4211392" y="3797121"/>
            <a:ext cx="4932608" cy="2421229"/>
          </a:xfrm>
          <a:prstGeom prst="rect">
            <a:avLst/>
          </a:prstGeom>
          <a:solidFill>
            <a:schemeClr val="accent6">
              <a:lumMod val="40000"/>
              <a:lumOff val="60000"/>
            </a:schemeClr>
          </a:solidFill>
          <a:ln w="12700" cap="flat" cmpd="sng" algn="ctr">
            <a:solidFill>
              <a:schemeClr val="tx1"/>
            </a:solidFill>
            <a:prstDash val="solid"/>
            <a:round/>
            <a:headEnd type="none" w="med" len="med"/>
            <a:tailEnd type="triangle" w="lg" len="lg"/>
          </a:ln>
          <a:effectLst/>
        </p:spPr>
        <p:txBody>
          <a:bodyPr/>
          <a:lstStyle/>
          <a:p>
            <a:pPr eaLnBrk="1" hangingPunct="1">
              <a:defRPr/>
            </a:pPr>
            <a:endParaRPr lang="ru-RU">
              <a:latin typeface="Arial" charset="0"/>
              <a:cs typeface="Arial" charset="0"/>
            </a:endParaRPr>
          </a:p>
        </p:txBody>
      </p:sp>
      <p:sp>
        <p:nvSpPr>
          <p:cNvPr id="11" name="Заголовок 1"/>
          <p:cNvSpPr txBox="1">
            <a:spLocks/>
          </p:cNvSpPr>
          <p:nvPr/>
        </p:nvSpPr>
        <p:spPr bwMode="auto">
          <a:xfrm>
            <a:off x="0" y="3312782"/>
            <a:ext cx="4056845" cy="471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ru-RU" sz="3000" b="1" i="0" u="none" strike="noStrike" kern="0" cap="none" spc="0" normalizeH="0" baseline="0" noProof="0" dirty="0" smtClean="0">
                <a:ln>
                  <a:noFill/>
                </a:ln>
                <a:solidFill>
                  <a:schemeClr val="tx2"/>
                </a:solidFill>
                <a:effectLst/>
                <a:uLnTx/>
                <a:uFillTx/>
                <a:latin typeface="+mj-lt"/>
                <a:ea typeface="+mj-ea"/>
                <a:cs typeface="+mj-cs"/>
              </a:rPr>
              <a:t>Создать таблицу 4</a:t>
            </a:r>
            <a:endParaRPr kumimoji="0" lang="ru-RU" sz="30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0" nodeType="clickEffect">
                                  <p:stCondLst>
                                    <p:cond delay="0"/>
                                  </p:stCondLst>
                                  <p:childTnLst>
                                    <p:animMotion origin="layout" path="M -3.33333E-6 -3.36725E-6 L 1.19202 -3.36725E-6 " pathEditMode="relative" rAng="0" ptsTypes="AA">
                                      <p:cBhvr>
                                        <p:cTn id="11" dur="2000" fill="hold"/>
                                        <p:tgtEl>
                                          <p:spTgt spid="7"/>
                                        </p:tgtEl>
                                        <p:attrNameLst>
                                          <p:attrName>ppt_x</p:attrName>
                                          <p:attrName>ppt_y</p:attrName>
                                        </p:attrNameLst>
                                      </p:cBhvr>
                                      <p:rCtr x="59601" y="0"/>
                                    </p:animMotion>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grpId="0" nodeType="clickEffect">
                                  <p:stCondLst>
                                    <p:cond delay="0"/>
                                  </p:stCondLst>
                                  <p:childTnLst>
                                    <p:animMotion origin="layout" path="M -3.33333E-6 -3.36725E-6 L 1.19202 -3.36725E-6 " pathEditMode="relative" rAng="0" ptsTypes="AA">
                                      <p:cBhvr>
                                        <p:cTn id="18" dur="2000" fill="hold"/>
                                        <p:tgtEl>
                                          <p:spTgt spid="10"/>
                                        </p:tgtEl>
                                        <p:attrNameLst>
                                          <p:attrName>ppt_x</p:attrName>
                                          <p:attrName>ppt_y</p:attrName>
                                        </p:attrNameLst>
                                      </p:cBhvr>
                                      <p:rCtr x="596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bg>
      <p:bgPr>
        <a:gradFill>
          <a:gsLst>
            <a:gs pos="0">
              <a:srgbClr val="5E9EFF">
                <a:alpha val="53000"/>
              </a:srgbClr>
            </a:gs>
            <a:gs pos="39999">
              <a:srgbClr val="85C2FF"/>
            </a:gs>
            <a:gs pos="70000">
              <a:srgbClr val="C4D6EB"/>
            </a:gs>
            <a:gs pos="100000">
              <a:srgbClr val="FFEBFA"/>
            </a:gs>
          </a:gsLst>
          <a:lin ang="5400000" scaled="0"/>
        </a:gradFill>
        <a:effectLst/>
      </p:bgPr>
    </p:bg>
    <p:spTree>
      <p:nvGrpSpPr>
        <p:cNvPr id="1" name=""/>
        <p:cNvGrpSpPr/>
        <p:nvPr/>
      </p:nvGrpSpPr>
      <p:grpSpPr>
        <a:xfrm>
          <a:off x="0" y="0"/>
          <a:ext cx="0" cy="0"/>
          <a:chOff x="0" y="0"/>
          <a:chExt cx="0" cy="0"/>
        </a:xfrm>
      </p:grpSpPr>
      <p:sp>
        <p:nvSpPr>
          <p:cNvPr id="96258" name="Заголовок 37"/>
          <p:cNvSpPr>
            <a:spLocks noGrp="1"/>
          </p:cNvSpPr>
          <p:nvPr>
            <p:ph type="title"/>
          </p:nvPr>
        </p:nvSpPr>
        <p:spPr>
          <a:xfrm>
            <a:off x="311150" y="301625"/>
            <a:ext cx="8375650" cy="471488"/>
          </a:xfrm>
        </p:spPr>
        <p:txBody>
          <a:bodyPr/>
          <a:lstStyle/>
          <a:p>
            <a:r>
              <a:rPr lang="ru-RU" altLang="ru-RU" dirty="0" smtClean="0"/>
              <a:t>Отступы</a:t>
            </a:r>
          </a:p>
        </p:txBody>
      </p:sp>
      <p:sp>
        <p:nvSpPr>
          <p:cNvPr id="96259" name="Номер слайда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670ADA6-7CA3-41A2-855D-ACEBB48D4424}" type="slidenum">
              <a:rPr lang="ru-RU" altLang="ru-RU" sz="1400" smtClean="0"/>
              <a:pPr>
                <a:spcBef>
                  <a:spcPct val="0"/>
                </a:spcBef>
                <a:buFontTx/>
                <a:buNone/>
              </a:pPr>
              <a:t>77</a:t>
            </a:fld>
            <a:endParaRPr lang="ru-RU" altLang="ru-RU" sz="1400" smtClean="0"/>
          </a:p>
        </p:txBody>
      </p:sp>
      <p:sp>
        <p:nvSpPr>
          <p:cNvPr id="512004" name="Rectangle 4"/>
          <p:cNvSpPr>
            <a:spLocks noChangeArrowheads="1"/>
          </p:cNvSpPr>
          <p:nvPr/>
        </p:nvSpPr>
        <p:spPr bwMode="auto">
          <a:xfrm>
            <a:off x="558800" y="1839913"/>
            <a:ext cx="6678613" cy="2462212"/>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000" b="1" dirty="0">
                <a:latin typeface="Courier New" pitchFamily="49" charset="0"/>
                <a:cs typeface="+mn-cs"/>
              </a:rPr>
              <a:t>&lt;table </a:t>
            </a:r>
            <a:r>
              <a:rPr lang="en-US" sz="2000" b="1" dirty="0" err="1">
                <a:solidFill>
                  <a:schemeClr val="hlink"/>
                </a:solidFill>
                <a:latin typeface="Courier New" pitchFamily="49" charset="0"/>
                <a:cs typeface="+mn-cs"/>
              </a:rPr>
              <a:t>cellspacing</a:t>
            </a:r>
            <a:r>
              <a:rPr lang="en-US" b="1" dirty="0">
                <a:latin typeface="Arial" charset="0"/>
                <a:cs typeface="+mn-cs"/>
              </a:rPr>
              <a:t> </a:t>
            </a:r>
            <a:r>
              <a:rPr lang="en-US" sz="2000" b="1" dirty="0">
                <a:latin typeface="Courier New" pitchFamily="49" charset="0"/>
                <a:cs typeface="+mn-cs"/>
              </a:rPr>
              <a:t>=</a:t>
            </a:r>
            <a:r>
              <a:rPr lang="en-US" b="1" dirty="0">
                <a:latin typeface="Arial" charset="0"/>
                <a:cs typeface="+mn-cs"/>
              </a:rPr>
              <a:t> </a:t>
            </a:r>
            <a:r>
              <a:rPr lang="ru-RU" b="1" dirty="0">
                <a:latin typeface="Arial" charset="0"/>
                <a:cs typeface="+mn-cs"/>
              </a:rPr>
              <a:t>"</a:t>
            </a:r>
            <a:r>
              <a:rPr lang="en-US" sz="2000" b="1" dirty="0">
                <a:latin typeface="Courier New" pitchFamily="49" charset="0"/>
                <a:cs typeface="+mn-cs"/>
              </a:rPr>
              <a:t>10</a:t>
            </a:r>
            <a:r>
              <a:rPr lang="ru-RU" sz="2000" b="1" dirty="0">
                <a:latin typeface="Courier New" pitchFamily="49" charset="0"/>
                <a:cs typeface="+mn-cs"/>
              </a:rPr>
              <a:t>"</a:t>
            </a:r>
            <a:r>
              <a:rPr lang="en-US" sz="2000" b="1" dirty="0">
                <a:latin typeface="Courier New" pitchFamily="49" charset="0"/>
                <a:cs typeface="+mn-cs"/>
              </a:rPr>
              <a:t> </a:t>
            </a:r>
            <a:r>
              <a:rPr lang="en-US" sz="2000" b="1" dirty="0" err="1">
                <a:solidFill>
                  <a:srgbClr val="FF0000"/>
                </a:solidFill>
                <a:latin typeface="Courier New" pitchFamily="49" charset="0"/>
                <a:cs typeface="+mn-cs"/>
              </a:rPr>
              <a:t>cellpadding</a:t>
            </a:r>
            <a:r>
              <a:rPr lang="en-US" b="1" dirty="0">
                <a:latin typeface="Arial" charset="0"/>
                <a:cs typeface="+mn-cs"/>
              </a:rPr>
              <a:t> </a:t>
            </a:r>
            <a:r>
              <a:rPr lang="en-US" sz="2000" b="1" dirty="0">
                <a:latin typeface="Courier New" pitchFamily="49" charset="0"/>
                <a:cs typeface="+mn-cs"/>
              </a:rPr>
              <a:t>=</a:t>
            </a:r>
            <a:r>
              <a:rPr lang="en-US" b="1" dirty="0">
                <a:latin typeface="Arial" charset="0"/>
                <a:cs typeface="+mn-cs"/>
              </a:rPr>
              <a:t> "</a:t>
            </a:r>
            <a:r>
              <a:rPr lang="en-US" sz="2000" b="1" dirty="0">
                <a:latin typeface="Courier New" pitchFamily="49" charset="0"/>
                <a:cs typeface="+mn-cs"/>
              </a:rPr>
              <a:t>10" </a:t>
            </a:r>
          </a:p>
          <a:p>
            <a:pPr eaLnBrk="1" hangingPunct="1">
              <a:spcBef>
                <a:spcPct val="10000"/>
              </a:spcBef>
              <a:defRPr/>
            </a:pPr>
            <a:r>
              <a:rPr lang="en-US" sz="2000" b="1" dirty="0">
                <a:latin typeface="Courier New" pitchFamily="49" charset="0"/>
                <a:cs typeface="+mn-cs"/>
              </a:rPr>
              <a:t>       </a:t>
            </a:r>
            <a:r>
              <a:rPr lang="en-US" sz="2000" b="1" dirty="0" err="1">
                <a:latin typeface="Courier New" pitchFamily="49" charset="0"/>
                <a:cs typeface="+mn-cs"/>
              </a:rPr>
              <a:t>bgcolor</a:t>
            </a:r>
            <a:r>
              <a:rPr lang="en-US" sz="2000" b="1" dirty="0">
                <a:latin typeface="Arial" charset="0"/>
                <a:cs typeface="+mn-cs"/>
              </a:rPr>
              <a:t> </a:t>
            </a:r>
            <a:r>
              <a:rPr lang="en-US" sz="2000" b="1" dirty="0">
                <a:latin typeface="Courier New" pitchFamily="49" charset="0"/>
                <a:cs typeface="+mn-cs"/>
              </a:rPr>
              <a:t>=</a:t>
            </a:r>
            <a:r>
              <a:rPr lang="en-US" b="1" dirty="0">
                <a:latin typeface="Arial" charset="0"/>
                <a:cs typeface="+mn-cs"/>
              </a:rPr>
              <a:t> </a:t>
            </a:r>
            <a:r>
              <a:rPr lang="en-US" sz="2000" b="1" dirty="0">
                <a:latin typeface="Courier New" pitchFamily="49" charset="0"/>
                <a:cs typeface="+mn-cs"/>
              </a:rPr>
              <a:t>blue&gt;</a:t>
            </a:r>
          </a:p>
          <a:p>
            <a:pPr eaLnBrk="1" hangingPunct="1">
              <a:spcBef>
                <a:spcPct val="10000"/>
              </a:spcBef>
              <a:defRPr/>
            </a:pPr>
            <a:r>
              <a:rPr lang="en-US" sz="2000" b="1" dirty="0">
                <a:latin typeface="Courier New" pitchFamily="49" charset="0"/>
                <a:cs typeface="+mn-cs"/>
              </a:rPr>
              <a:t>&lt;</a:t>
            </a:r>
            <a:r>
              <a:rPr lang="en-US" sz="2000" b="1" dirty="0" err="1">
                <a:latin typeface="Courier New" pitchFamily="49" charset="0"/>
                <a:cs typeface="+mn-cs"/>
              </a:rPr>
              <a:t>tr</a:t>
            </a:r>
            <a:r>
              <a:rPr lang="en-US" sz="2000" b="1" dirty="0">
                <a:latin typeface="Courier New" pitchFamily="49" charset="0"/>
                <a:cs typeface="+mn-cs"/>
              </a:rPr>
              <a:t> </a:t>
            </a:r>
            <a:r>
              <a:rPr lang="en-US" sz="2000" b="1" dirty="0" err="1">
                <a:latin typeface="Courier New" pitchFamily="49" charset="0"/>
                <a:cs typeface="+mn-cs"/>
              </a:rPr>
              <a:t>bgcolor</a:t>
            </a:r>
            <a:r>
              <a:rPr lang="en-US" b="1" dirty="0">
                <a:latin typeface="Arial" charset="0"/>
                <a:cs typeface="+mn-cs"/>
              </a:rPr>
              <a:t> </a:t>
            </a:r>
            <a:r>
              <a:rPr lang="en-US" sz="2000" b="1" dirty="0">
                <a:latin typeface="Courier New" pitchFamily="49" charset="0"/>
                <a:cs typeface="+mn-cs"/>
              </a:rPr>
              <a:t>=</a:t>
            </a:r>
            <a:r>
              <a:rPr lang="en-US" b="1" dirty="0">
                <a:latin typeface="Arial" charset="0"/>
                <a:cs typeface="+mn-cs"/>
              </a:rPr>
              <a:t> </a:t>
            </a:r>
            <a:r>
              <a:rPr lang="en-US" sz="2000" b="1" dirty="0">
                <a:latin typeface="Courier New" pitchFamily="49" charset="0"/>
                <a:cs typeface="+mn-cs"/>
              </a:rPr>
              <a:t>white&gt;</a:t>
            </a:r>
          </a:p>
          <a:p>
            <a:pPr eaLnBrk="1" hangingPunct="1">
              <a:spcBef>
                <a:spcPct val="10000"/>
              </a:spcBef>
              <a:defRPr/>
            </a:pPr>
            <a:r>
              <a:rPr lang="en-US" sz="2000" b="1" dirty="0">
                <a:latin typeface="Courier New" pitchFamily="49" charset="0"/>
                <a:cs typeface="+mn-cs"/>
              </a:rPr>
              <a:t>   &lt;td width</a:t>
            </a:r>
            <a:r>
              <a:rPr lang="en-US" b="1" dirty="0">
                <a:latin typeface="Arial" charset="0"/>
                <a:cs typeface="+mn-cs"/>
              </a:rPr>
              <a:t> </a:t>
            </a:r>
            <a:r>
              <a:rPr lang="en-US" sz="2000" b="1" dirty="0">
                <a:latin typeface="Courier New" pitchFamily="49" charset="0"/>
                <a:cs typeface="+mn-cs"/>
              </a:rPr>
              <a:t>=</a:t>
            </a:r>
            <a:r>
              <a:rPr lang="en-US" b="1" dirty="0">
                <a:latin typeface="Arial" charset="0"/>
                <a:cs typeface="+mn-cs"/>
              </a:rPr>
              <a:t> "</a:t>
            </a:r>
            <a:r>
              <a:rPr lang="en-US" sz="2000" b="1" dirty="0">
                <a:latin typeface="Courier New" pitchFamily="49" charset="0"/>
                <a:cs typeface="+mn-cs"/>
              </a:rPr>
              <a:t>100"&gt;1&lt;/td&gt;</a:t>
            </a:r>
          </a:p>
          <a:p>
            <a:pPr eaLnBrk="1" hangingPunct="1">
              <a:spcBef>
                <a:spcPct val="10000"/>
              </a:spcBef>
              <a:defRPr/>
            </a:pPr>
            <a:r>
              <a:rPr lang="en-US" sz="2000" b="1" dirty="0">
                <a:latin typeface="Courier New" pitchFamily="49" charset="0"/>
                <a:cs typeface="+mn-cs"/>
              </a:rPr>
              <a:t>   &lt;td width</a:t>
            </a:r>
            <a:r>
              <a:rPr lang="en-US" b="1" dirty="0">
                <a:latin typeface="Arial" charset="0"/>
                <a:cs typeface="+mn-cs"/>
              </a:rPr>
              <a:t> </a:t>
            </a:r>
            <a:r>
              <a:rPr lang="en-US" sz="2000" b="1" dirty="0">
                <a:latin typeface="Courier New" pitchFamily="49" charset="0"/>
                <a:cs typeface="+mn-cs"/>
              </a:rPr>
              <a:t>=</a:t>
            </a:r>
            <a:r>
              <a:rPr lang="en-US" b="1" dirty="0">
                <a:latin typeface="Arial" charset="0"/>
                <a:cs typeface="+mn-cs"/>
              </a:rPr>
              <a:t> </a:t>
            </a:r>
            <a:r>
              <a:rPr lang="en-US" sz="2000" b="1" dirty="0">
                <a:latin typeface="Arial" charset="0"/>
                <a:cs typeface="Arial" charset="0"/>
              </a:rPr>
              <a:t>"</a:t>
            </a:r>
            <a:r>
              <a:rPr lang="en-US" sz="2000" b="1" dirty="0">
                <a:latin typeface="Courier New" pitchFamily="49" charset="0"/>
                <a:cs typeface="+mn-cs"/>
              </a:rPr>
              <a:t>100</a:t>
            </a:r>
            <a:r>
              <a:rPr lang="en-US" sz="2000" b="1" dirty="0">
                <a:latin typeface="Arial" charset="0"/>
                <a:cs typeface="Arial" charset="0"/>
              </a:rPr>
              <a:t>"</a:t>
            </a:r>
            <a:r>
              <a:rPr lang="en-US" sz="2000" b="1" dirty="0">
                <a:latin typeface="Courier New" pitchFamily="49" charset="0"/>
                <a:cs typeface="+mn-cs"/>
              </a:rPr>
              <a:t>&gt;2&lt;/td&gt;</a:t>
            </a:r>
          </a:p>
          <a:p>
            <a:pPr eaLnBrk="1" hangingPunct="1">
              <a:spcBef>
                <a:spcPct val="10000"/>
              </a:spcBef>
              <a:defRPr/>
            </a:pPr>
            <a:r>
              <a:rPr lang="en-US" sz="2000" b="1" dirty="0">
                <a:latin typeface="Courier New" pitchFamily="49" charset="0"/>
                <a:cs typeface="+mn-cs"/>
              </a:rPr>
              <a:t>&lt;/</a:t>
            </a:r>
            <a:r>
              <a:rPr lang="en-US" sz="2000" b="1" dirty="0" err="1">
                <a:latin typeface="Courier New" pitchFamily="49" charset="0"/>
                <a:cs typeface="+mn-cs"/>
              </a:rPr>
              <a:t>tr</a:t>
            </a:r>
            <a:r>
              <a:rPr lang="en-US" sz="2000" b="1" dirty="0">
                <a:latin typeface="Courier New" pitchFamily="49" charset="0"/>
                <a:cs typeface="+mn-cs"/>
              </a:rPr>
              <a:t>&gt;</a:t>
            </a:r>
          </a:p>
          <a:p>
            <a:pPr eaLnBrk="1" hangingPunct="1">
              <a:spcBef>
                <a:spcPct val="10000"/>
              </a:spcBef>
              <a:defRPr/>
            </a:pPr>
            <a:r>
              <a:rPr lang="en-US" sz="2000" b="1" dirty="0">
                <a:latin typeface="Courier New" pitchFamily="49" charset="0"/>
                <a:cs typeface="+mn-cs"/>
              </a:rPr>
              <a:t>&lt;/table&gt;</a:t>
            </a:r>
          </a:p>
        </p:txBody>
      </p:sp>
      <p:sp>
        <p:nvSpPr>
          <p:cNvPr id="512005" name="AutoShape 5"/>
          <p:cNvSpPr>
            <a:spLocks noChangeArrowheads="1"/>
          </p:cNvSpPr>
          <p:nvPr/>
        </p:nvSpPr>
        <p:spPr bwMode="auto">
          <a:xfrm>
            <a:off x="1731963" y="971550"/>
            <a:ext cx="2478087" cy="688975"/>
          </a:xfrm>
          <a:prstGeom prst="wedgeRoundRectCallout">
            <a:avLst>
              <a:gd name="adj1" fmla="val -16282"/>
              <a:gd name="adj2" fmla="val 8360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000" dirty="0">
                <a:latin typeface="Arial" charset="0"/>
                <a:cs typeface="+mn-cs"/>
              </a:rPr>
              <a:t>интервал между ячейками</a:t>
            </a:r>
          </a:p>
        </p:txBody>
      </p:sp>
      <p:sp>
        <p:nvSpPr>
          <p:cNvPr id="512006" name="AutoShape 6"/>
          <p:cNvSpPr>
            <a:spLocks noChangeArrowheads="1"/>
          </p:cNvSpPr>
          <p:nvPr/>
        </p:nvSpPr>
        <p:spPr bwMode="auto">
          <a:xfrm>
            <a:off x="4927600" y="1047750"/>
            <a:ext cx="1978025" cy="669925"/>
          </a:xfrm>
          <a:prstGeom prst="wedgeRoundRectCallout">
            <a:avLst>
              <a:gd name="adj1" fmla="val -29537"/>
              <a:gd name="adj2" fmla="val 79958"/>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000">
                <a:latin typeface="Arial" charset="0"/>
                <a:cs typeface="+mn-cs"/>
              </a:rPr>
              <a:t>отступ внутри ячеек</a:t>
            </a:r>
          </a:p>
        </p:txBody>
      </p:sp>
      <p:grpSp>
        <p:nvGrpSpPr>
          <p:cNvPr id="2" name="Group 37"/>
          <p:cNvGrpSpPr>
            <a:grpSpLocks/>
          </p:cNvGrpSpPr>
          <p:nvPr/>
        </p:nvGrpSpPr>
        <p:grpSpPr bwMode="auto">
          <a:xfrm>
            <a:off x="2066925" y="4356100"/>
            <a:ext cx="5859463" cy="2035175"/>
            <a:chOff x="1156" y="2760"/>
            <a:chExt cx="4043" cy="1478"/>
          </a:xfrm>
        </p:grpSpPr>
        <p:pic>
          <p:nvPicPr>
            <p:cNvPr id="96268"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9" y="3086"/>
              <a:ext cx="2908" cy="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grpSp>
          <p:nvGrpSpPr>
            <p:cNvPr id="3" name="Group 16"/>
            <p:cNvGrpSpPr>
              <a:grpSpLocks/>
            </p:cNvGrpSpPr>
            <p:nvPr/>
          </p:nvGrpSpPr>
          <p:grpSpPr bwMode="auto">
            <a:xfrm>
              <a:off x="2765" y="3341"/>
              <a:ext cx="939" cy="897"/>
              <a:chOff x="2765" y="3341"/>
              <a:chExt cx="939" cy="897"/>
            </a:xfrm>
          </p:grpSpPr>
          <p:grpSp>
            <p:nvGrpSpPr>
              <p:cNvPr id="4" name="Group 10"/>
              <p:cNvGrpSpPr>
                <a:grpSpLocks/>
              </p:cNvGrpSpPr>
              <p:nvPr/>
            </p:nvGrpSpPr>
            <p:grpSpPr bwMode="auto">
              <a:xfrm>
                <a:off x="3189" y="3341"/>
                <a:ext cx="91" cy="897"/>
                <a:chOff x="4026" y="2892"/>
                <a:chExt cx="67" cy="897"/>
              </a:xfrm>
            </p:grpSpPr>
            <p:sp>
              <p:nvSpPr>
                <p:cNvPr id="96291" name="Line 11"/>
                <p:cNvSpPr>
                  <a:spLocks noChangeShapeType="1"/>
                </p:cNvSpPr>
                <p:nvPr/>
              </p:nvSpPr>
              <p:spPr bwMode="auto">
                <a:xfrm>
                  <a:off x="4026"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sp>
              <p:nvSpPr>
                <p:cNvPr id="96292" name="Line 12"/>
                <p:cNvSpPr>
                  <a:spLocks noChangeShapeType="1"/>
                </p:cNvSpPr>
                <p:nvPr/>
              </p:nvSpPr>
              <p:spPr bwMode="auto">
                <a:xfrm>
                  <a:off x="4093"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grpSp>
          <p:sp>
            <p:nvSpPr>
              <p:cNvPr id="96289" name="Line 14"/>
              <p:cNvSpPr>
                <a:spLocks noChangeShapeType="1"/>
              </p:cNvSpPr>
              <p:nvPr/>
            </p:nvSpPr>
            <p:spPr bwMode="auto">
              <a:xfrm flipH="1">
                <a:off x="3274" y="4099"/>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96290" name="Line 15"/>
              <p:cNvSpPr>
                <a:spLocks noChangeShapeType="1"/>
              </p:cNvSpPr>
              <p:nvPr/>
            </p:nvSpPr>
            <p:spPr bwMode="auto">
              <a:xfrm>
                <a:off x="2765" y="4099"/>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grpSp>
        <p:grpSp>
          <p:nvGrpSpPr>
            <p:cNvPr id="5" name="Group 17"/>
            <p:cNvGrpSpPr>
              <a:grpSpLocks/>
            </p:cNvGrpSpPr>
            <p:nvPr/>
          </p:nvGrpSpPr>
          <p:grpSpPr bwMode="auto">
            <a:xfrm rot="5400000">
              <a:off x="1135" y="2781"/>
              <a:ext cx="939" cy="898"/>
              <a:chOff x="2750" y="3342"/>
              <a:chExt cx="939" cy="898"/>
            </a:xfrm>
          </p:grpSpPr>
          <p:grpSp>
            <p:nvGrpSpPr>
              <p:cNvPr id="6" name="Group 18"/>
              <p:cNvGrpSpPr>
                <a:grpSpLocks/>
              </p:cNvGrpSpPr>
              <p:nvPr/>
            </p:nvGrpSpPr>
            <p:grpSpPr bwMode="auto">
              <a:xfrm>
                <a:off x="3195" y="3342"/>
                <a:ext cx="113" cy="898"/>
                <a:chOff x="4021" y="2893"/>
                <a:chExt cx="83" cy="898"/>
              </a:xfrm>
            </p:grpSpPr>
            <p:sp>
              <p:nvSpPr>
                <p:cNvPr id="96286" name="Line 19"/>
                <p:cNvSpPr>
                  <a:spLocks noChangeShapeType="1"/>
                </p:cNvSpPr>
                <p:nvPr/>
              </p:nvSpPr>
              <p:spPr bwMode="auto">
                <a:xfrm>
                  <a:off x="4021" y="2894"/>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sp>
              <p:nvSpPr>
                <p:cNvPr id="96287" name="Line 20"/>
                <p:cNvSpPr>
                  <a:spLocks noChangeShapeType="1"/>
                </p:cNvSpPr>
                <p:nvPr/>
              </p:nvSpPr>
              <p:spPr bwMode="auto">
                <a:xfrm>
                  <a:off x="4104" y="2893"/>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grpSp>
          <p:sp>
            <p:nvSpPr>
              <p:cNvPr id="96284" name="Line 21"/>
              <p:cNvSpPr>
                <a:spLocks noChangeShapeType="1"/>
              </p:cNvSpPr>
              <p:nvPr/>
            </p:nvSpPr>
            <p:spPr bwMode="auto">
              <a:xfrm flipH="1">
                <a:off x="3259" y="4100"/>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96285" name="Line 22"/>
              <p:cNvSpPr>
                <a:spLocks noChangeShapeType="1"/>
              </p:cNvSpPr>
              <p:nvPr/>
            </p:nvSpPr>
            <p:spPr bwMode="auto">
              <a:xfrm>
                <a:off x="2750" y="4100"/>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grpSp>
        <p:grpSp>
          <p:nvGrpSpPr>
            <p:cNvPr id="7" name="Group 23"/>
            <p:cNvGrpSpPr>
              <a:grpSpLocks/>
            </p:cNvGrpSpPr>
            <p:nvPr/>
          </p:nvGrpSpPr>
          <p:grpSpPr bwMode="auto">
            <a:xfrm rot="16200000" flipH="1">
              <a:off x="4281" y="3232"/>
              <a:ext cx="939" cy="897"/>
              <a:chOff x="2765" y="3341"/>
              <a:chExt cx="939" cy="897"/>
            </a:xfrm>
          </p:grpSpPr>
          <p:grpSp>
            <p:nvGrpSpPr>
              <p:cNvPr id="8" name="Group 24"/>
              <p:cNvGrpSpPr>
                <a:grpSpLocks/>
              </p:cNvGrpSpPr>
              <p:nvPr/>
            </p:nvGrpSpPr>
            <p:grpSpPr bwMode="auto">
              <a:xfrm>
                <a:off x="3189" y="3341"/>
                <a:ext cx="91" cy="897"/>
                <a:chOff x="4026" y="2892"/>
                <a:chExt cx="67" cy="897"/>
              </a:xfrm>
            </p:grpSpPr>
            <p:sp>
              <p:nvSpPr>
                <p:cNvPr id="96281" name="Line 25"/>
                <p:cNvSpPr>
                  <a:spLocks noChangeShapeType="1"/>
                </p:cNvSpPr>
                <p:nvPr/>
              </p:nvSpPr>
              <p:spPr bwMode="auto">
                <a:xfrm>
                  <a:off x="4026"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sp>
              <p:nvSpPr>
                <p:cNvPr id="96282" name="Line 26"/>
                <p:cNvSpPr>
                  <a:spLocks noChangeShapeType="1"/>
                </p:cNvSpPr>
                <p:nvPr/>
              </p:nvSpPr>
              <p:spPr bwMode="auto">
                <a:xfrm>
                  <a:off x="4093"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grpSp>
          <p:sp>
            <p:nvSpPr>
              <p:cNvPr id="96279" name="Line 27"/>
              <p:cNvSpPr>
                <a:spLocks noChangeShapeType="1"/>
              </p:cNvSpPr>
              <p:nvPr/>
            </p:nvSpPr>
            <p:spPr bwMode="auto">
              <a:xfrm flipH="1">
                <a:off x="3274" y="4099"/>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96280" name="Line 28"/>
              <p:cNvSpPr>
                <a:spLocks noChangeShapeType="1"/>
              </p:cNvSpPr>
              <p:nvPr/>
            </p:nvSpPr>
            <p:spPr bwMode="auto">
              <a:xfrm>
                <a:off x="2765" y="4099"/>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grpSp>
        <p:grpSp>
          <p:nvGrpSpPr>
            <p:cNvPr id="9" name="Group 29"/>
            <p:cNvGrpSpPr>
              <a:grpSpLocks/>
            </p:cNvGrpSpPr>
            <p:nvPr/>
          </p:nvGrpSpPr>
          <p:grpSpPr bwMode="auto">
            <a:xfrm>
              <a:off x="1462" y="3338"/>
              <a:ext cx="939" cy="897"/>
              <a:chOff x="2765" y="3341"/>
              <a:chExt cx="939" cy="897"/>
            </a:xfrm>
          </p:grpSpPr>
          <p:grpSp>
            <p:nvGrpSpPr>
              <p:cNvPr id="10" name="Group 30"/>
              <p:cNvGrpSpPr>
                <a:grpSpLocks/>
              </p:cNvGrpSpPr>
              <p:nvPr/>
            </p:nvGrpSpPr>
            <p:grpSpPr bwMode="auto">
              <a:xfrm>
                <a:off x="3189" y="3341"/>
                <a:ext cx="91" cy="897"/>
                <a:chOff x="4026" y="2892"/>
                <a:chExt cx="67" cy="897"/>
              </a:xfrm>
            </p:grpSpPr>
            <p:sp>
              <p:nvSpPr>
                <p:cNvPr id="96276" name="Line 31"/>
                <p:cNvSpPr>
                  <a:spLocks noChangeShapeType="1"/>
                </p:cNvSpPr>
                <p:nvPr/>
              </p:nvSpPr>
              <p:spPr bwMode="auto">
                <a:xfrm>
                  <a:off x="4026"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sp>
              <p:nvSpPr>
                <p:cNvPr id="96277" name="Line 32"/>
                <p:cNvSpPr>
                  <a:spLocks noChangeShapeType="1"/>
                </p:cNvSpPr>
                <p:nvPr/>
              </p:nvSpPr>
              <p:spPr bwMode="auto">
                <a:xfrm>
                  <a:off x="4093" y="2892"/>
                  <a:ext cx="0" cy="897"/>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ru-RU"/>
                </a:p>
              </p:txBody>
            </p:sp>
          </p:grpSp>
          <p:sp>
            <p:nvSpPr>
              <p:cNvPr id="96274" name="Line 33"/>
              <p:cNvSpPr>
                <a:spLocks noChangeShapeType="1"/>
              </p:cNvSpPr>
              <p:nvPr/>
            </p:nvSpPr>
            <p:spPr bwMode="auto">
              <a:xfrm flipH="1">
                <a:off x="3274" y="4099"/>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sp>
            <p:nvSpPr>
              <p:cNvPr id="96275" name="Line 34"/>
              <p:cNvSpPr>
                <a:spLocks noChangeShapeType="1"/>
              </p:cNvSpPr>
              <p:nvPr/>
            </p:nvSpPr>
            <p:spPr bwMode="auto">
              <a:xfrm>
                <a:off x="2765" y="4099"/>
                <a:ext cx="430"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ru-RU"/>
              </a:p>
            </p:txBody>
          </p:sp>
        </p:grpSp>
      </p:grpSp>
      <p:sp>
        <p:nvSpPr>
          <p:cNvPr id="512036" name="Rectangle 36"/>
          <p:cNvSpPr>
            <a:spLocks noChangeArrowheads="1"/>
          </p:cNvSpPr>
          <p:nvPr/>
        </p:nvSpPr>
        <p:spPr bwMode="auto">
          <a:xfrm>
            <a:off x="7164388" y="4443413"/>
            <a:ext cx="1860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000" b="1">
                <a:solidFill>
                  <a:schemeClr val="hlink"/>
                </a:solidFill>
                <a:latin typeface="Courier New" panose="02070309020205020404" pitchFamily="49" charset="0"/>
              </a:rPr>
              <a:t>cellspacing</a:t>
            </a:r>
            <a:endParaRPr lang="ru-RU" altLang="ru-RU" sz="2000" b="1">
              <a:solidFill>
                <a:schemeClr val="hlink"/>
              </a:solidFill>
              <a:latin typeface="Courier New" panose="02070309020205020404" pitchFamily="49" charset="0"/>
            </a:endParaRPr>
          </a:p>
        </p:txBody>
      </p:sp>
      <p:sp>
        <p:nvSpPr>
          <p:cNvPr id="512038" name="Rectangle 38"/>
          <p:cNvSpPr>
            <a:spLocks noChangeArrowheads="1"/>
          </p:cNvSpPr>
          <p:nvPr/>
        </p:nvSpPr>
        <p:spPr bwMode="auto">
          <a:xfrm>
            <a:off x="5770563" y="6021388"/>
            <a:ext cx="1860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000" b="1">
                <a:solidFill>
                  <a:schemeClr val="hlink"/>
                </a:solidFill>
                <a:latin typeface="Courier New" panose="02070309020205020404" pitchFamily="49" charset="0"/>
              </a:rPr>
              <a:t>cellspacing</a:t>
            </a:r>
            <a:endParaRPr lang="ru-RU" altLang="ru-RU" sz="2000" b="1">
              <a:solidFill>
                <a:schemeClr val="hlink"/>
              </a:solidFill>
              <a:latin typeface="Courier New" panose="02070309020205020404" pitchFamily="49" charset="0"/>
            </a:endParaRPr>
          </a:p>
        </p:txBody>
      </p:sp>
      <p:sp>
        <p:nvSpPr>
          <p:cNvPr id="512039" name="Rectangle 39"/>
          <p:cNvSpPr>
            <a:spLocks noChangeArrowheads="1"/>
          </p:cNvSpPr>
          <p:nvPr/>
        </p:nvSpPr>
        <p:spPr bwMode="auto">
          <a:xfrm>
            <a:off x="646113" y="5973763"/>
            <a:ext cx="1860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000" b="1">
                <a:solidFill>
                  <a:srgbClr val="FF0000"/>
                </a:solidFill>
                <a:latin typeface="Courier New" panose="02070309020205020404" pitchFamily="49" charset="0"/>
              </a:rPr>
              <a:t>cellpadding</a:t>
            </a:r>
            <a:endParaRPr lang="ru-RU" altLang="ru-RU" sz="2000" b="1">
              <a:solidFill>
                <a:srgbClr val="FF0000"/>
              </a:solidFill>
              <a:latin typeface="Courier New" panose="02070309020205020404" pitchFamily="49" charset="0"/>
            </a:endParaRPr>
          </a:p>
        </p:txBody>
      </p:sp>
      <p:sp>
        <p:nvSpPr>
          <p:cNvPr id="512040" name="Rectangle 40"/>
          <p:cNvSpPr>
            <a:spLocks noChangeArrowheads="1"/>
          </p:cNvSpPr>
          <p:nvPr/>
        </p:nvSpPr>
        <p:spPr bwMode="auto">
          <a:xfrm>
            <a:off x="288925" y="4395788"/>
            <a:ext cx="1860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000" b="1">
                <a:solidFill>
                  <a:srgbClr val="FF0000"/>
                </a:solidFill>
                <a:latin typeface="Courier New" panose="02070309020205020404" pitchFamily="49" charset="0"/>
              </a:rPr>
              <a:t>cellpadding</a:t>
            </a:r>
            <a:endParaRPr lang="ru-RU" altLang="ru-RU" sz="2000" b="1">
              <a:solidFill>
                <a:srgbClr val="FF0000"/>
              </a:solidFill>
              <a:latin typeface="Courier New" panose="02070309020205020404"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512004"/>
                                        </p:tgtEl>
                                        <p:attrNameLst>
                                          <p:attrName>style.visibility</p:attrName>
                                        </p:attrNameLst>
                                      </p:cBhvr>
                                      <p:to>
                                        <p:strVal val="visible"/>
                                      </p:to>
                                    </p:set>
                                    <p:animEffect transition="in" filter="dissolve">
                                      <p:cBhvr>
                                        <p:cTn id="7" dur="500"/>
                                        <p:tgtEl>
                                          <p:spTgt spid="51200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12005"/>
                                        </p:tgtEl>
                                        <p:attrNameLst>
                                          <p:attrName>style.visibility</p:attrName>
                                        </p:attrNameLst>
                                      </p:cBhvr>
                                      <p:to>
                                        <p:strVal val="visible"/>
                                      </p:to>
                                    </p:set>
                                    <p:animEffect transition="in" filter="dissolve">
                                      <p:cBhvr>
                                        <p:cTn id="10" dur="500"/>
                                        <p:tgtEl>
                                          <p:spTgt spid="51200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2006"/>
                                        </p:tgtEl>
                                        <p:attrNameLst>
                                          <p:attrName>style.visibility</p:attrName>
                                        </p:attrNameLst>
                                      </p:cBhvr>
                                      <p:to>
                                        <p:strVal val="visible"/>
                                      </p:to>
                                    </p:set>
                                    <p:animEffect transition="in" filter="dissolve">
                                      <p:cBhvr>
                                        <p:cTn id="13" dur="500"/>
                                        <p:tgtEl>
                                          <p:spTgt spid="512006"/>
                                        </p:tgtEl>
                                      </p:cBhvr>
                                    </p:animEffec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12040"/>
                                        </p:tgtEl>
                                        <p:attrNameLst>
                                          <p:attrName>style.visibility</p:attrName>
                                        </p:attrNameLst>
                                      </p:cBhvr>
                                      <p:to>
                                        <p:strVal val="visible"/>
                                      </p:to>
                                    </p:set>
                                    <p:animEffect transition="in" filter="dissolve">
                                      <p:cBhvr>
                                        <p:cTn id="19" dur="500"/>
                                        <p:tgtEl>
                                          <p:spTgt spid="51204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12039"/>
                                        </p:tgtEl>
                                        <p:attrNameLst>
                                          <p:attrName>style.visibility</p:attrName>
                                        </p:attrNameLst>
                                      </p:cBhvr>
                                      <p:to>
                                        <p:strVal val="visible"/>
                                      </p:to>
                                    </p:set>
                                    <p:animEffect transition="in" filter="dissolve">
                                      <p:cBhvr>
                                        <p:cTn id="22" dur="500"/>
                                        <p:tgtEl>
                                          <p:spTgt spid="51203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12038"/>
                                        </p:tgtEl>
                                        <p:attrNameLst>
                                          <p:attrName>style.visibility</p:attrName>
                                        </p:attrNameLst>
                                      </p:cBhvr>
                                      <p:to>
                                        <p:strVal val="visible"/>
                                      </p:to>
                                    </p:set>
                                    <p:animEffect transition="in" filter="dissolve">
                                      <p:cBhvr>
                                        <p:cTn id="25" dur="500"/>
                                        <p:tgtEl>
                                          <p:spTgt spid="51203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12036"/>
                                        </p:tgtEl>
                                        <p:attrNameLst>
                                          <p:attrName>style.visibility</p:attrName>
                                        </p:attrNameLst>
                                      </p:cBhvr>
                                      <p:to>
                                        <p:strVal val="visible"/>
                                      </p:to>
                                    </p:set>
                                    <p:animEffect transition="in" filter="dissolve">
                                      <p:cBhvr>
                                        <p:cTn id="28" dur="500"/>
                                        <p:tgtEl>
                                          <p:spTgt spid="512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4" grpId="0" animBg="1"/>
      <p:bldP spid="512005" grpId="0" animBg="1"/>
      <p:bldP spid="512006" grpId="0" animBg="1"/>
      <p:bldP spid="512036" grpId="0"/>
      <p:bldP spid="512038" grpId="0"/>
      <p:bldP spid="512039" grpId="0"/>
      <p:bldP spid="512040"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rgbClr val="5E9EFF">
                <a:alpha val="53000"/>
              </a:srgbClr>
            </a:gs>
            <a:gs pos="39999">
              <a:srgbClr val="85C2FF"/>
            </a:gs>
            <a:gs pos="70000">
              <a:srgbClr val="C4D6EB"/>
            </a:gs>
            <a:gs pos="100000">
              <a:srgbClr val="FFEBFA"/>
            </a:gs>
          </a:gsLst>
          <a:lin ang="5400000" scaled="0"/>
        </a:gradFill>
        <a:effectLst/>
      </p:bgPr>
    </p:bg>
    <p:spTree>
      <p:nvGrpSpPr>
        <p:cNvPr id="1" name=""/>
        <p:cNvGrpSpPr/>
        <p:nvPr/>
      </p:nvGrpSpPr>
      <p:grpSpPr>
        <a:xfrm>
          <a:off x="0" y="0"/>
          <a:ext cx="0" cy="0"/>
          <a:chOff x="0" y="0"/>
          <a:chExt cx="0" cy="0"/>
        </a:xfrm>
      </p:grpSpPr>
      <p:sp>
        <p:nvSpPr>
          <p:cNvPr id="90114" name="Заголовок 1"/>
          <p:cNvSpPr>
            <a:spLocks noGrp="1"/>
          </p:cNvSpPr>
          <p:nvPr>
            <p:ph type="title"/>
          </p:nvPr>
        </p:nvSpPr>
        <p:spPr>
          <a:xfrm>
            <a:off x="311150" y="301625"/>
            <a:ext cx="8375650" cy="471488"/>
          </a:xfrm>
        </p:spPr>
        <p:txBody>
          <a:bodyPr/>
          <a:lstStyle/>
          <a:p>
            <a:r>
              <a:rPr lang="ru-RU" altLang="ru-RU" dirty="0" smtClean="0"/>
              <a:t>Вложенные таблицы</a:t>
            </a:r>
          </a:p>
        </p:txBody>
      </p:sp>
      <p:sp>
        <p:nvSpPr>
          <p:cNvPr id="90115"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8D2B3DC-32AD-4D6F-A2AD-83415CA2CFFB}" type="slidenum">
              <a:rPr lang="ru-RU" altLang="ru-RU" sz="1400" smtClean="0"/>
              <a:pPr>
                <a:spcBef>
                  <a:spcPct val="0"/>
                </a:spcBef>
                <a:buFontTx/>
                <a:buNone/>
              </a:pPr>
              <a:t>78</a:t>
            </a:fld>
            <a:endParaRPr lang="ru-RU" altLang="ru-RU" sz="1400" smtClean="0"/>
          </a:p>
        </p:txBody>
      </p:sp>
      <p:sp>
        <p:nvSpPr>
          <p:cNvPr id="4" name="Rectangle 4"/>
          <p:cNvSpPr>
            <a:spLocks noChangeArrowheads="1"/>
          </p:cNvSpPr>
          <p:nvPr/>
        </p:nvSpPr>
        <p:spPr bwMode="auto">
          <a:xfrm>
            <a:off x="390525" y="930275"/>
            <a:ext cx="5973763" cy="4527550"/>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defRPr/>
            </a:pPr>
            <a:r>
              <a:rPr lang="en-US" b="1" smtClean="0">
                <a:latin typeface="Courier New" pitchFamily="49" charset="0"/>
                <a:cs typeface="+mn-cs"/>
              </a:rPr>
              <a:t>&lt;table border="0" cellspacing=10&gt;</a:t>
            </a:r>
          </a:p>
          <a:p>
            <a:pPr eaLnBrk="1" hangingPunct="1">
              <a:defRPr/>
            </a:pPr>
            <a:r>
              <a:rPr lang="en-US" b="1" smtClean="0">
                <a:latin typeface="Courier New" pitchFamily="49" charset="0"/>
                <a:cs typeface="+mn-cs"/>
              </a:rPr>
              <a:t>&lt;tr&gt;&lt;td&gt;</a:t>
            </a:r>
          </a:p>
          <a:p>
            <a:pPr eaLnBrk="1" hangingPunct="1">
              <a:defRPr/>
            </a:pPr>
            <a:r>
              <a:rPr lang="en-US" b="1" smtClean="0">
                <a:latin typeface="Courier New" pitchFamily="49" charset="0"/>
                <a:cs typeface="+mn-cs"/>
              </a:rPr>
              <a:t>   </a:t>
            </a:r>
            <a:endParaRPr lang="ru-RU" b="1" smtClean="0">
              <a:latin typeface="Courier New" pitchFamily="49" charset="0"/>
              <a:cs typeface="+mn-cs"/>
            </a:endParaRPr>
          </a:p>
          <a:p>
            <a:pPr eaLnBrk="1" hangingPunct="1">
              <a:defRPr/>
            </a:pPr>
            <a:endParaRPr lang="ru-RU" b="1" smtClean="0">
              <a:latin typeface="Courier New" pitchFamily="49" charset="0"/>
              <a:cs typeface="+mn-cs"/>
            </a:endParaRPr>
          </a:p>
          <a:p>
            <a:pPr eaLnBrk="1" hangingPunct="1">
              <a:defRPr/>
            </a:pPr>
            <a:endParaRPr lang="ru-RU" b="1" smtClean="0">
              <a:latin typeface="Courier New" pitchFamily="49" charset="0"/>
              <a:cs typeface="+mn-cs"/>
            </a:endParaRPr>
          </a:p>
          <a:p>
            <a:pPr eaLnBrk="1" hangingPunct="1">
              <a:defRPr/>
            </a:pPr>
            <a:endParaRPr lang="ru-RU" b="1" smtClean="0">
              <a:latin typeface="Courier New" pitchFamily="49" charset="0"/>
              <a:cs typeface="+mn-cs"/>
            </a:endParaRPr>
          </a:p>
          <a:p>
            <a:pPr eaLnBrk="1" hangingPunct="1">
              <a:defRPr/>
            </a:pPr>
            <a:endParaRPr lang="en-US" b="1" smtClean="0">
              <a:latin typeface="Courier New" pitchFamily="49" charset="0"/>
              <a:cs typeface="+mn-cs"/>
            </a:endParaRPr>
          </a:p>
          <a:p>
            <a:pPr eaLnBrk="1" hangingPunct="1">
              <a:defRPr/>
            </a:pPr>
            <a:r>
              <a:rPr lang="en-US" b="1" smtClean="0">
                <a:latin typeface="Courier New" pitchFamily="49" charset="0"/>
                <a:cs typeface="+mn-cs"/>
              </a:rPr>
              <a:t>&lt;/td&gt;</a:t>
            </a:r>
          </a:p>
          <a:p>
            <a:pPr eaLnBrk="1" hangingPunct="1">
              <a:defRPr/>
            </a:pPr>
            <a:r>
              <a:rPr lang="en-US" b="1" smtClean="0">
                <a:latin typeface="Courier New" pitchFamily="49" charset="0"/>
                <a:cs typeface="+mn-cs"/>
              </a:rPr>
              <a:t>&lt;td&gt;</a:t>
            </a:r>
          </a:p>
          <a:p>
            <a:pPr eaLnBrk="1" hangingPunct="1">
              <a:defRPr/>
            </a:pPr>
            <a:r>
              <a:rPr lang="en-US" b="1" smtClean="0">
                <a:latin typeface="Courier New" pitchFamily="49" charset="0"/>
                <a:cs typeface="+mn-cs"/>
              </a:rPr>
              <a:t>   </a:t>
            </a:r>
            <a:endParaRPr lang="ru-RU" b="1" smtClean="0">
              <a:latin typeface="Courier New" pitchFamily="49" charset="0"/>
              <a:cs typeface="+mn-cs"/>
            </a:endParaRPr>
          </a:p>
          <a:p>
            <a:pPr eaLnBrk="1" hangingPunct="1">
              <a:defRPr/>
            </a:pPr>
            <a:r>
              <a:rPr lang="ru-RU" b="1" smtClean="0">
                <a:latin typeface="Courier New" pitchFamily="49" charset="0"/>
                <a:cs typeface="+mn-cs"/>
              </a:rPr>
              <a:t> </a:t>
            </a:r>
          </a:p>
          <a:p>
            <a:pPr eaLnBrk="1" hangingPunct="1">
              <a:defRPr/>
            </a:pPr>
            <a:endParaRPr lang="ru-RU" b="1" smtClean="0">
              <a:latin typeface="Courier New" pitchFamily="49" charset="0"/>
              <a:cs typeface="+mn-cs"/>
            </a:endParaRPr>
          </a:p>
          <a:p>
            <a:pPr eaLnBrk="1" hangingPunct="1">
              <a:defRPr/>
            </a:pPr>
            <a:endParaRPr lang="ru-RU" b="1" smtClean="0">
              <a:latin typeface="Courier New" pitchFamily="49" charset="0"/>
              <a:cs typeface="+mn-cs"/>
            </a:endParaRPr>
          </a:p>
          <a:p>
            <a:pPr eaLnBrk="1" hangingPunct="1">
              <a:defRPr/>
            </a:pPr>
            <a:endParaRPr lang="en-US" b="1" smtClean="0">
              <a:latin typeface="Courier New" pitchFamily="49" charset="0"/>
              <a:cs typeface="+mn-cs"/>
            </a:endParaRPr>
          </a:p>
          <a:p>
            <a:pPr eaLnBrk="1" hangingPunct="1">
              <a:defRPr/>
            </a:pPr>
            <a:r>
              <a:rPr lang="en-US" b="1" smtClean="0">
                <a:latin typeface="Courier New" pitchFamily="49" charset="0"/>
                <a:cs typeface="+mn-cs"/>
              </a:rPr>
              <a:t>&lt;/td&gt;&lt;/tr&gt;</a:t>
            </a:r>
          </a:p>
          <a:p>
            <a:pPr eaLnBrk="1" hangingPunct="1">
              <a:defRPr/>
            </a:pPr>
            <a:r>
              <a:rPr lang="en-US" b="1" smtClean="0">
                <a:latin typeface="Courier New" pitchFamily="49" charset="0"/>
                <a:cs typeface="+mn-cs"/>
              </a:rPr>
              <a:t>&lt;/table&gt; </a:t>
            </a:r>
            <a:endParaRPr lang="en-US" b="1" dirty="0">
              <a:latin typeface="Courier New" pitchFamily="49" charset="0"/>
              <a:cs typeface="+mn-cs"/>
            </a:endParaRPr>
          </a:p>
        </p:txBody>
      </p:sp>
      <p:sp>
        <p:nvSpPr>
          <p:cNvPr id="5" name="Rectangle 6"/>
          <p:cNvSpPr>
            <a:spLocks noChangeArrowheads="1"/>
          </p:cNvSpPr>
          <p:nvPr/>
        </p:nvSpPr>
        <p:spPr bwMode="auto">
          <a:xfrm>
            <a:off x="614363" y="1600200"/>
            <a:ext cx="5441950" cy="1190625"/>
          </a:xfrm>
          <a:prstGeom prst="rect">
            <a:avLst/>
          </a:prstGeom>
          <a:solidFill>
            <a:schemeClr val="bg1"/>
          </a:solidFill>
          <a:ln w="12700">
            <a:solidFill>
              <a:srgbClr val="FF0000"/>
            </a:solidFill>
            <a:miter lim="800000"/>
            <a:headEnd/>
            <a:tailEnd type="none" w="lg" len="lg"/>
          </a:ln>
          <a:effectLst>
            <a:outerShdw blurRad="50800" dist="38100" dir="2700000" algn="tl" rotWithShape="0">
              <a:prstClr val="black">
                <a:alpha val="40000"/>
              </a:prstClr>
            </a:outerShdw>
          </a:effectLst>
        </p:spPr>
        <p:txBody>
          <a:bodyPr>
            <a:spAutoFit/>
          </a:bodyPr>
          <a:lstStyle/>
          <a:p>
            <a:pPr eaLnBrk="1" hangingPunct="1">
              <a:defRPr/>
            </a:pPr>
            <a:r>
              <a:rPr lang="en-US" b="1" dirty="0" smtClean="0">
                <a:latin typeface="Courier New" pitchFamily="49" charset="0"/>
                <a:cs typeface="+mn-cs"/>
              </a:rPr>
              <a:t>&lt;table border="1"&gt;</a:t>
            </a:r>
          </a:p>
          <a:p>
            <a:pPr eaLnBrk="1" hangingPunct="1">
              <a:defRPr/>
            </a:pPr>
            <a:r>
              <a:rPr lang="en-US" b="1" dirty="0" smtClean="0">
                <a:latin typeface="Courier New" pitchFamily="49" charset="0"/>
                <a:cs typeface="+mn-cs"/>
              </a:rPr>
              <a:t>   </a:t>
            </a:r>
            <a:r>
              <a:rPr lang="en-US" b="1" dirty="0">
                <a:latin typeface="Courier New" pitchFamily="49" charset="0"/>
                <a:cs typeface="+mn-cs"/>
              </a:rPr>
              <a:t>&lt;</a:t>
            </a:r>
            <a:r>
              <a:rPr lang="en-US" b="1" dirty="0" err="1">
                <a:latin typeface="Courier New" pitchFamily="49" charset="0"/>
                <a:cs typeface="+mn-cs"/>
              </a:rPr>
              <a:t>tr</a:t>
            </a:r>
            <a:r>
              <a:rPr lang="en-US" b="1" dirty="0">
                <a:latin typeface="Courier New" pitchFamily="49" charset="0"/>
                <a:cs typeface="+mn-cs"/>
              </a:rPr>
              <a:t>&gt;&lt;td&gt;</a:t>
            </a:r>
            <a:r>
              <a:rPr lang="ru-RU" b="1" dirty="0">
                <a:latin typeface="Courier New" pitchFamily="49" charset="0"/>
                <a:cs typeface="+mn-cs"/>
              </a:rPr>
              <a:t>В</a:t>
            </a:r>
            <a:r>
              <a:rPr lang="en-US" b="1" dirty="0" err="1">
                <a:latin typeface="Courier New" pitchFamily="49" charset="0"/>
                <a:cs typeface="+mn-cs"/>
              </a:rPr>
              <a:t>ася</a:t>
            </a:r>
            <a:r>
              <a:rPr lang="en-US" b="1" dirty="0">
                <a:latin typeface="Courier New" pitchFamily="49" charset="0"/>
                <a:cs typeface="+mn-cs"/>
              </a:rPr>
              <a:t>&lt;/td&gt;&lt;td&gt;</a:t>
            </a:r>
            <a:r>
              <a:rPr lang="ru-RU" b="1" dirty="0">
                <a:latin typeface="Courier New" pitchFamily="49" charset="0"/>
                <a:cs typeface="+mn-cs"/>
              </a:rPr>
              <a:t>П</a:t>
            </a:r>
            <a:r>
              <a:rPr lang="en-US" b="1" dirty="0" err="1">
                <a:latin typeface="Courier New" pitchFamily="49" charset="0"/>
                <a:cs typeface="+mn-cs"/>
              </a:rPr>
              <a:t>етя</a:t>
            </a:r>
            <a:r>
              <a:rPr lang="en-US" b="1" dirty="0">
                <a:latin typeface="Courier New" pitchFamily="49" charset="0"/>
                <a:cs typeface="+mn-cs"/>
              </a:rPr>
              <a:t>&lt;/td&gt;&lt;/</a:t>
            </a:r>
            <a:r>
              <a:rPr lang="en-US" b="1" dirty="0" err="1">
                <a:latin typeface="Courier New" pitchFamily="49" charset="0"/>
                <a:cs typeface="+mn-cs"/>
              </a:rPr>
              <a:t>tr</a:t>
            </a:r>
            <a:r>
              <a:rPr lang="en-US" b="1" dirty="0">
                <a:latin typeface="Courier New" pitchFamily="49" charset="0"/>
                <a:cs typeface="+mn-cs"/>
              </a:rPr>
              <a:t>&gt;</a:t>
            </a:r>
          </a:p>
          <a:p>
            <a:pPr eaLnBrk="1" hangingPunct="1">
              <a:defRPr/>
            </a:pPr>
            <a:r>
              <a:rPr lang="en-US" b="1" dirty="0">
                <a:latin typeface="Courier New" pitchFamily="49" charset="0"/>
                <a:cs typeface="+mn-cs"/>
              </a:rPr>
              <a:t>   &lt;</a:t>
            </a:r>
            <a:r>
              <a:rPr lang="en-US" b="1" dirty="0" err="1">
                <a:latin typeface="Courier New" pitchFamily="49" charset="0"/>
                <a:cs typeface="+mn-cs"/>
              </a:rPr>
              <a:t>tr</a:t>
            </a:r>
            <a:r>
              <a:rPr lang="en-US" b="1" dirty="0">
                <a:latin typeface="Courier New" pitchFamily="49" charset="0"/>
                <a:cs typeface="+mn-cs"/>
              </a:rPr>
              <a:t>&gt;&lt;td&gt;</a:t>
            </a:r>
            <a:r>
              <a:rPr lang="ru-RU" b="1" dirty="0">
                <a:latin typeface="Courier New" pitchFamily="49" charset="0"/>
                <a:cs typeface="+mn-cs"/>
              </a:rPr>
              <a:t>М</a:t>
            </a:r>
            <a:r>
              <a:rPr lang="en-US" b="1" dirty="0" err="1">
                <a:latin typeface="Courier New" pitchFamily="49" charset="0"/>
                <a:cs typeface="+mn-cs"/>
              </a:rPr>
              <a:t>аша</a:t>
            </a:r>
            <a:r>
              <a:rPr lang="en-US" b="1" dirty="0">
                <a:latin typeface="Courier New" pitchFamily="49" charset="0"/>
                <a:cs typeface="+mn-cs"/>
              </a:rPr>
              <a:t>&lt;/td&gt;&lt;td&gt;</a:t>
            </a:r>
            <a:r>
              <a:rPr lang="ru-RU" b="1" dirty="0">
                <a:latin typeface="Courier New" pitchFamily="49" charset="0"/>
                <a:cs typeface="+mn-cs"/>
              </a:rPr>
              <a:t>Д</a:t>
            </a:r>
            <a:r>
              <a:rPr lang="en-US" b="1" dirty="0" err="1">
                <a:latin typeface="Courier New" pitchFamily="49" charset="0"/>
                <a:cs typeface="+mn-cs"/>
              </a:rPr>
              <a:t>аша</a:t>
            </a:r>
            <a:r>
              <a:rPr lang="en-US" b="1" dirty="0">
                <a:latin typeface="Courier New" pitchFamily="49" charset="0"/>
                <a:cs typeface="+mn-cs"/>
              </a:rPr>
              <a:t>&lt;/td&gt;&lt;/</a:t>
            </a:r>
            <a:r>
              <a:rPr lang="en-US" b="1" dirty="0" err="1">
                <a:latin typeface="Courier New" pitchFamily="49" charset="0"/>
                <a:cs typeface="+mn-cs"/>
              </a:rPr>
              <a:t>tr</a:t>
            </a:r>
            <a:r>
              <a:rPr lang="en-US" b="1" dirty="0">
                <a:latin typeface="Courier New" pitchFamily="49" charset="0"/>
                <a:cs typeface="+mn-cs"/>
              </a:rPr>
              <a:t>&gt;</a:t>
            </a:r>
          </a:p>
          <a:p>
            <a:pPr eaLnBrk="1" hangingPunct="1">
              <a:defRPr/>
            </a:pPr>
            <a:r>
              <a:rPr lang="en-US" b="1" dirty="0">
                <a:latin typeface="Courier New" pitchFamily="49" charset="0"/>
                <a:cs typeface="+mn-cs"/>
              </a:rPr>
              <a:t>&lt;/table&gt;</a:t>
            </a:r>
            <a:endParaRPr lang="ru-RU" b="1" dirty="0">
              <a:latin typeface="Courier New" pitchFamily="49" charset="0"/>
              <a:cs typeface="+mn-cs"/>
            </a:endParaRPr>
          </a:p>
        </p:txBody>
      </p:sp>
      <p:sp>
        <p:nvSpPr>
          <p:cNvPr id="6" name="Rectangle 7"/>
          <p:cNvSpPr>
            <a:spLocks noChangeArrowheads="1"/>
          </p:cNvSpPr>
          <p:nvPr/>
        </p:nvSpPr>
        <p:spPr bwMode="auto">
          <a:xfrm>
            <a:off x="614363" y="3475038"/>
            <a:ext cx="5441950" cy="1190625"/>
          </a:xfrm>
          <a:prstGeom prst="rect">
            <a:avLst/>
          </a:prstGeom>
          <a:solidFill>
            <a:schemeClr val="bg1"/>
          </a:solidFill>
          <a:ln w="12700">
            <a:solidFill>
              <a:srgbClr val="FF0000"/>
            </a:solidFill>
            <a:miter lim="800000"/>
            <a:headEnd/>
            <a:tailEnd type="none" w="lg" len="lg"/>
          </a:ln>
          <a:effectLst>
            <a:outerShdw blurRad="50800" dist="38100" dir="2700000" algn="tl" rotWithShape="0">
              <a:prstClr val="black">
                <a:alpha val="40000"/>
              </a:prstClr>
            </a:outerShdw>
          </a:effectLst>
        </p:spPr>
        <p:txBody>
          <a:bodyPr>
            <a:spAutoFit/>
          </a:bodyPr>
          <a:lstStyle/>
          <a:p>
            <a:pPr eaLnBrk="1" hangingPunct="1">
              <a:defRPr/>
            </a:pPr>
            <a:r>
              <a:rPr lang="en-US" b="1" dirty="0">
                <a:latin typeface="Courier New" pitchFamily="49" charset="0"/>
                <a:cs typeface="+mn-cs"/>
              </a:rPr>
              <a:t>&lt;table border="1"&gt;</a:t>
            </a:r>
          </a:p>
          <a:p>
            <a:pPr eaLnBrk="1" hangingPunct="1">
              <a:defRPr/>
            </a:pPr>
            <a:r>
              <a:rPr lang="en-US" b="1" dirty="0">
                <a:latin typeface="Courier New" pitchFamily="49" charset="0"/>
                <a:cs typeface="+mn-cs"/>
              </a:rPr>
              <a:t>   &lt;</a:t>
            </a:r>
            <a:r>
              <a:rPr lang="en-US" b="1" dirty="0" err="1">
                <a:latin typeface="Courier New" pitchFamily="49" charset="0"/>
                <a:cs typeface="+mn-cs"/>
              </a:rPr>
              <a:t>tr</a:t>
            </a:r>
            <a:r>
              <a:rPr lang="en-US" b="1" dirty="0">
                <a:latin typeface="Courier New" pitchFamily="49" charset="0"/>
                <a:cs typeface="+mn-cs"/>
              </a:rPr>
              <a:t>&gt;&lt;td&gt;1&lt;/td&gt;&lt;td&gt;22&lt;/td&gt;&lt;/</a:t>
            </a:r>
            <a:r>
              <a:rPr lang="en-US" b="1" dirty="0" err="1">
                <a:latin typeface="Courier New" pitchFamily="49" charset="0"/>
                <a:cs typeface="+mn-cs"/>
              </a:rPr>
              <a:t>tr</a:t>
            </a:r>
            <a:r>
              <a:rPr lang="en-US" b="1" dirty="0">
                <a:latin typeface="Courier New" pitchFamily="49" charset="0"/>
                <a:cs typeface="+mn-cs"/>
              </a:rPr>
              <a:t>&gt;</a:t>
            </a:r>
          </a:p>
          <a:p>
            <a:pPr eaLnBrk="1" hangingPunct="1">
              <a:defRPr/>
            </a:pPr>
            <a:r>
              <a:rPr lang="en-US" b="1" dirty="0">
                <a:latin typeface="Courier New" pitchFamily="49" charset="0"/>
                <a:cs typeface="+mn-cs"/>
              </a:rPr>
              <a:t>   &lt;</a:t>
            </a:r>
            <a:r>
              <a:rPr lang="en-US" b="1" dirty="0" err="1">
                <a:latin typeface="Courier New" pitchFamily="49" charset="0"/>
                <a:cs typeface="+mn-cs"/>
              </a:rPr>
              <a:t>tr</a:t>
            </a:r>
            <a:r>
              <a:rPr lang="en-US" b="1" dirty="0">
                <a:latin typeface="Courier New" pitchFamily="49" charset="0"/>
                <a:cs typeface="+mn-cs"/>
              </a:rPr>
              <a:t>&gt;&lt;td&gt;333&lt;/td&gt;&lt;td&gt;4444&lt;/td&gt;&lt;/</a:t>
            </a:r>
            <a:r>
              <a:rPr lang="en-US" b="1" dirty="0" err="1">
                <a:latin typeface="Courier New" pitchFamily="49" charset="0"/>
                <a:cs typeface="+mn-cs"/>
              </a:rPr>
              <a:t>tr</a:t>
            </a:r>
            <a:r>
              <a:rPr lang="en-US" b="1" dirty="0">
                <a:latin typeface="Courier New" pitchFamily="49" charset="0"/>
                <a:cs typeface="+mn-cs"/>
              </a:rPr>
              <a:t>&gt;</a:t>
            </a:r>
          </a:p>
          <a:p>
            <a:pPr eaLnBrk="1" hangingPunct="1">
              <a:defRPr/>
            </a:pPr>
            <a:r>
              <a:rPr lang="en-US" b="1" dirty="0">
                <a:latin typeface="Courier New" pitchFamily="49" charset="0"/>
                <a:cs typeface="+mn-cs"/>
              </a:rPr>
              <a:t>&lt;/table&gt;</a:t>
            </a:r>
            <a:endParaRPr lang="ru-RU" b="1" dirty="0">
              <a:latin typeface="Courier New" pitchFamily="49" charset="0"/>
              <a:cs typeface="+mn-cs"/>
            </a:endParaRPr>
          </a:p>
        </p:txBody>
      </p:sp>
      <p:sp>
        <p:nvSpPr>
          <p:cNvPr id="12" name="Прямоугольник 11"/>
          <p:cNvSpPr/>
          <p:nvPr/>
        </p:nvSpPr>
        <p:spPr bwMode="auto">
          <a:xfrm>
            <a:off x="243841" y="934143"/>
            <a:ext cx="6127478" cy="4477055"/>
          </a:xfrm>
          <a:prstGeom prst="rect">
            <a:avLst/>
          </a:prstGeom>
          <a:solidFill>
            <a:schemeClr val="accent6">
              <a:lumMod val="40000"/>
              <a:lumOff val="60000"/>
            </a:schemeClr>
          </a:solidFill>
          <a:ln w="12700" cap="flat" cmpd="sng" algn="ctr">
            <a:solidFill>
              <a:schemeClr val="tx1"/>
            </a:solidFill>
            <a:prstDash val="solid"/>
            <a:round/>
            <a:headEnd type="none" w="med" len="med"/>
            <a:tailEnd type="triangle" w="lg" len="lg"/>
          </a:ln>
          <a:effectLst/>
        </p:spPr>
        <p:txBody>
          <a:bodyPr/>
          <a:lstStyle/>
          <a:p>
            <a:pPr eaLnBrk="1" hangingPunct="1">
              <a:defRPr/>
            </a:pPr>
            <a:r>
              <a:rPr lang="ru-RU" dirty="0" smtClean="0">
                <a:latin typeface="Arial" charset="0"/>
                <a:cs typeface="Arial" charset="0"/>
              </a:rPr>
              <a:t>Здесь внешняя  таблица</a:t>
            </a:r>
            <a:r>
              <a:rPr lang="en-US" dirty="0" smtClean="0">
                <a:latin typeface="Arial" charset="0"/>
                <a:cs typeface="Arial" charset="0"/>
              </a:rPr>
              <a:t>: 1 </a:t>
            </a:r>
            <a:r>
              <a:rPr lang="ru-RU" dirty="0" smtClean="0">
                <a:latin typeface="Arial" charset="0"/>
                <a:cs typeface="Arial" charset="0"/>
              </a:rPr>
              <a:t>строка, 2 ячейки (столбца)</a:t>
            </a:r>
          </a:p>
          <a:p>
            <a:pPr eaLnBrk="1" hangingPunct="1">
              <a:defRPr/>
            </a:pPr>
            <a:r>
              <a:rPr lang="ru-RU" dirty="0" smtClean="0">
                <a:latin typeface="Arial" charset="0"/>
                <a:cs typeface="Arial" charset="0"/>
              </a:rPr>
              <a:t>а в каждой ячейке -  по вложенной таблице 2х2</a:t>
            </a:r>
            <a:endParaRPr lang="ru-RU" dirty="0">
              <a:latin typeface="Arial" charset="0"/>
              <a:cs typeface="Arial" charset="0"/>
            </a:endParaRPr>
          </a:p>
        </p:txBody>
      </p:sp>
      <p:grpSp>
        <p:nvGrpSpPr>
          <p:cNvPr id="2" name="Группа 7"/>
          <p:cNvGrpSpPr>
            <a:grpSpLocks/>
          </p:cNvGrpSpPr>
          <p:nvPr/>
        </p:nvGrpSpPr>
        <p:grpSpPr bwMode="auto">
          <a:xfrm>
            <a:off x="6115050" y="4000500"/>
            <a:ext cx="2324100" cy="923925"/>
            <a:chOff x="5010150" y="1343025"/>
            <a:chExt cx="3457575" cy="923925"/>
          </a:xfrm>
        </p:grpSpPr>
        <p:sp>
          <p:nvSpPr>
            <p:cNvPr id="90121" name="Прямоугольник 8"/>
            <p:cNvSpPr>
              <a:spLocks noChangeArrowheads="1"/>
            </p:cNvSpPr>
            <p:nvPr/>
          </p:nvSpPr>
          <p:spPr bwMode="auto">
            <a:xfrm>
              <a:off x="5010150" y="1343025"/>
              <a:ext cx="3457575" cy="923925"/>
            </a:xfrm>
            <a:prstGeom prst="rect">
              <a:avLst/>
            </a:prstGeom>
            <a:noFill/>
            <a:ln w="19050" algn="ctr">
              <a:solidFill>
                <a:srgbClr val="FF0000"/>
              </a:solidFill>
              <a:prstDash val="dash"/>
              <a:round/>
              <a:headEnd/>
              <a:tailEnd type="triangle" w="lg" len="lg"/>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90122" name="Полилиния 9"/>
            <p:cNvSpPr>
              <a:spLocks noChangeArrowheads="1"/>
            </p:cNvSpPr>
            <p:nvPr/>
          </p:nvSpPr>
          <p:spPr bwMode="auto">
            <a:xfrm>
              <a:off x="6862177" y="1343025"/>
              <a:ext cx="19050" cy="914400"/>
            </a:xfrm>
            <a:custGeom>
              <a:avLst/>
              <a:gdLst>
                <a:gd name="T0" fmla="*/ 0 w 19050"/>
                <a:gd name="T1" fmla="*/ 0 h 914400"/>
                <a:gd name="T2" fmla="*/ 19050 w 19050"/>
                <a:gd name="T3" fmla="*/ 914400 h 914400"/>
                <a:gd name="T4" fmla="*/ 0 60000 65536"/>
                <a:gd name="T5" fmla="*/ 0 60000 65536"/>
                <a:gd name="T6" fmla="*/ 0 w 19050"/>
                <a:gd name="T7" fmla="*/ 0 h 914400"/>
                <a:gd name="T8" fmla="*/ 19050 w 19050"/>
                <a:gd name="T9" fmla="*/ 914400 h 914400"/>
              </a:gdLst>
              <a:ahLst/>
              <a:cxnLst>
                <a:cxn ang="T4">
                  <a:pos x="T0" y="T1"/>
                </a:cxn>
                <a:cxn ang="T5">
                  <a:pos x="T2" y="T3"/>
                </a:cxn>
              </a:cxnLst>
              <a:rect l="T6" t="T7" r="T8" b="T9"/>
              <a:pathLst>
                <a:path w="19050" h="914400">
                  <a:moveTo>
                    <a:pt x="0" y="0"/>
                  </a:moveTo>
                  <a:lnTo>
                    <a:pt x="19050" y="914400"/>
                  </a:lnTo>
                </a:path>
              </a:pathLst>
            </a:custGeom>
            <a:noFill/>
            <a:ln w="1905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pic>
        <p:nvPicPr>
          <p:cNvPr id="90119"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t="29187"/>
          <a:stretch>
            <a:fillRect/>
          </a:stretch>
        </p:blipFill>
        <p:spPr bwMode="auto">
          <a:xfrm>
            <a:off x="5837238" y="3722688"/>
            <a:ext cx="30448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11" name="AutoShape 5"/>
          <p:cNvSpPr>
            <a:spLocks noChangeArrowheads="1"/>
          </p:cNvSpPr>
          <p:nvPr/>
        </p:nvSpPr>
        <p:spPr bwMode="auto">
          <a:xfrm>
            <a:off x="6033645" y="406401"/>
            <a:ext cx="2478087" cy="672891"/>
          </a:xfrm>
          <a:prstGeom prst="wedgeRoundRectCallout">
            <a:avLst>
              <a:gd name="adj1" fmla="val -87206"/>
              <a:gd name="adj2" fmla="val 47406"/>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ru-RU" sz="2000" dirty="0">
                <a:latin typeface="Arial" charset="0"/>
                <a:cs typeface="+mn-cs"/>
              </a:rPr>
              <a:t>интервал между ячейками</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bg/>
                                          </p:spTgt>
                                        </p:tgtEl>
                                        <p:attrNameLst>
                                          <p:attrName>style.visibility</p:attrName>
                                        </p:attrNameLst>
                                      </p:cBhvr>
                                      <p:to>
                                        <p:strVal val="visible"/>
                                      </p:to>
                                    </p:set>
                                    <p:animEffect transition="in" filter="dissolve">
                                      <p:cBhvr>
                                        <p:cTn id="10" dur="500"/>
                                        <p:tgtEl>
                                          <p:spTgt spid="4">
                                            <p:bg/>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dissolve">
                                      <p:cBhvr>
                                        <p:cTn id="13" dur="500"/>
                                        <p:tgtEl>
                                          <p:spTgt spid="4">
                                            <p:txEl>
                                              <p:pRg st="0" end="0"/>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dissolve">
                                      <p:cBhvr>
                                        <p:cTn id="16" dur="500"/>
                                        <p:tgtEl>
                                          <p:spTgt spid="4">
                                            <p:txEl>
                                              <p:pRg st="1" end="1"/>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dissolve">
                                      <p:cBhvr>
                                        <p:cTn id="19" dur="500"/>
                                        <p:tgtEl>
                                          <p:spTgt spid="4">
                                            <p:txEl>
                                              <p:pRg st="2" end="2"/>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dissolve">
                                      <p:cBhvr>
                                        <p:cTn id="22" dur="500"/>
                                        <p:tgtEl>
                                          <p:spTgt spid="4">
                                            <p:txEl>
                                              <p:pRg st="7" end="7"/>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animEffect transition="in" filter="dissolve">
                                      <p:cBhvr>
                                        <p:cTn id="25" dur="500"/>
                                        <p:tgtEl>
                                          <p:spTgt spid="4">
                                            <p:txEl>
                                              <p:pRg st="8" end="8"/>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
                                            <p:txEl>
                                              <p:pRg st="9" end="9"/>
                                            </p:txEl>
                                          </p:spTgt>
                                        </p:tgtEl>
                                        <p:attrNameLst>
                                          <p:attrName>style.visibility</p:attrName>
                                        </p:attrNameLst>
                                      </p:cBhvr>
                                      <p:to>
                                        <p:strVal val="visible"/>
                                      </p:to>
                                    </p:set>
                                    <p:animEffect transition="in" filter="dissolve">
                                      <p:cBhvr>
                                        <p:cTn id="28" dur="500"/>
                                        <p:tgtEl>
                                          <p:spTgt spid="4">
                                            <p:txEl>
                                              <p:pRg st="9" end="9"/>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animEffect transition="in" filter="dissolve">
                                      <p:cBhvr>
                                        <p:cTn id="31" dur="500"/>
                                        <p:tgtEl>
                                          <p:spTgt spid="4">
                                            <p:txEl>
                                              <p:pRg st="10" end="10"/>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
                                            <p:txEl>
                                              <p:pRg st="14" end="14"/>
                                            </p:txEl>
                                          </p:spTgt>
                                        </p:tgtEl>
                                        <p:attrNameLst>
                                          <p:attrName>style.visibility</p:attrName>
                                        </p:attrNameLst>
                                      </p:cBhvr>
                                      <p:to>
                                        <p:strVal val="visible"/>
                                      </p:to>
                                    </p:set>
                                    <p:animEffect transition="in" filter="dissolve">
                                      <p:cBhvr>
                                        <p:cTn id="34" dur="500"/>
                                        <p:tgtEl>
                                          <p:spTgt spid="4">
                                            <p:txEl>
                                              <p:pRg st="14" end="14"/>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animEffect transition="in" filter="dissolve">
                                      <p:cBhvr>
                                        <p:cTn id="37" dur="500"/>
                                        <p:tgtEl>
                                          <p:spTgt spid="4">
                                            <p:txEl>
                                              <p:pRg st="15" end="15"/>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dissolve">
                                      <p:cBhvr>
                                        <p:cTn id="40" dur="500"/>
                                        <p:tgtEl>
                                          <p:spTgt spid="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500"/>
                                        <p:tgtEl>
                                          <p:spTgt spid="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63" presetClass="path" presetSubtype="0" accel="50000" decel="50000" fill="hold" grpId="0" nodeType="clickEffect">
                                  <p:stCondLst>
                                    <p:cond delay="0"/>
                                  </p:stCondLst>
                                  <p:childTnLst>
                                    <p:animMotion origin="layout" path="M -3.33333E-6 -3.36725E-6 L 1.19202 -3.36725E-6 " pathEditMode="relative" rAng="0" ptsTypes="AA">
                                      <p:cBhvr>
                                        <p:cTn id="50" dur="2000" fill="hold"/>
                                        <p:tgtEl>
                                          <p:spTgt spid="12"/>
                                        </p:tgtEl>
                                        <p:attrNameLst>
                                          <p:attrName>ppt_x</p:attrName>
                                          <p:attrName>ppt_y</p:attrName>
                                        </p:attrNameLst>
                                      </p:cBhvr>
                                      <p:rCtr x="596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12"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gradFill>
          <a:gsLst>
            <a:gs pos="0">
              <a:srgbClr val="5E9EFF">
                <a:alpha val="53000"/>
              </a:srgbClr>
            </a:gs>
            <a:gs pos="39999">
              <a:srgbClr val="85C2FF"/>
            </a:gs>
            <a:gs pos="70000">
              <a:srgbClr val="C4D6EB"/>
            </a:gs>
            <a:gs pos="100000">
              <a:srgbClr val="FFEBFA"/>
            </a:gs>
          </a:gsLst>
          <a:lin ang="5400000" scaled="0"/>
        </a:gradFill>
        <a:effectLst/>
      </p:bgPr>
    </p:bg>
    <p:spTree>
      <p:nvGrpSpPr>
        <p:cNvPr id="1" name=""/>
        <p:cNvGrpSpPr/>
        <p:nvPr/>
      </p:nvGrpSpPr>
      <p:grpSpPr>
        <a:xfrm>
          <a:off x="0" y="0"/>
          <a:ext cx="0" cy="0"/>
          <a:chOff x="0" y="0"/>
          <a:chExt cx="0" cy="0"/>
        </a:xfrm>
      </p:grpSpPr>
      <p:sp>
        <p:nvSpPr>
          <p:cNvPr id="91138" name="Заголовок 1"/>
          <p:cNvSpPr>
            <a:spLocks noGrp="1"/>
          </p:cNvSpPr>
          <p:nvPr>
            <p:ph type="title"/>
          </p:nvPr>
        </p:nvSpPr>
        <p:spPr>
          <a:xfrm>
            <a:off x="311150" y="301625"/>
            <a:ext cx="8375650" cy="471488"/>
          </a:xfrm>
        </p:spPr>
        <p:txBody>
          <a:bodyPr/>
          <a:lstStyle/>
          <a:p>
            <a:r>
              <a:rPr lang="ru-RU" altLang="ru-RU" dirty="0" smtClean="0"/>
              <a:t>Размеры</a:t>
            </a:r>
          </a:p>
        </p:txBody>
      </p:sp>
      <p:sp>
        <p:nvSpPr>
          <p:cNvPr id="91139"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CB0EF01-F74C-4A7A-9813-899966A6B117}" type="slidenum">
              <a:rPr lang="ru-RU" altLang="ru-RU" sz="1400" smtClean="0"/>
              <a:pPr>
                <a:spcBef>
                  <a:spcPct val="0"/>
                </a:spcBef>
                <a:buFontTx/>
                <a:buNone/>
              </a:pPr>
              <a:t>79</a:t>
            </a:fld>
            <a:endParaRPr lang="ru-RU" altLang="ru-RU" sz="1400" smtClean="0"/>
          </a:p>
        </p:txBody>
      </p:sp>
      <p:sp>
        <p:nvSpPr>
          <p:cNvPr id="5" name="Rectangle 4"/>
          <p:cNvSpPr>
            <a:spLocks noChangeArrowheads="1"/>
          </p:cNvSpPr>
          <p:nvPr/>
        </p:nvSpPr>
        <p:spPr bwMode="auto">
          <a:xfrm>
            <a:off x="1122363" y="1465263"/>
            <a:ext cx="6143625" cy="1247775"/>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400" b="1" dirty="0">
                <a:latin typeface="Courier New" pitchFamily="49" charset="0"/>
                <a:cs typeface="+mn-cs"/>
              </a:rPr>
              <a:t>&lt;table </a:t>
            </a:r>
            <a:r>
              <a:rPr lang="en-US" sz="2400" b="1" dirty="0">
                <a:solidFill>
                  <a:srgbClr val="FF0000"/>
                </a:solidFill>
                <a:latin typeface="Courier New" pitchFamily="49" charset="0"/>
                <a:cs typeface="+mn-cs"/>
              </a:rPr>
              <a:t>width</a:t>
            </a:r>
            <a:r>
              <a:rPr lang="en-US" sz="2400" b="1" dirty="0">
                <a:latin typeface="Courier New" pitchFamily="49" charset="0"/>
                <a:cs typeface="+mn-cs"/>
              </a:rPr>
              <a:t>="60%" </a:t>
            </a:r>
            <a:r>
              <a:rPr lang="en-US" sz="2400" b="1" dirty="0">
                <a:solidFill>
                  <a:srgbClr val="FF0000"/>
                </a:solidFill>
                <a:latin typeface="Courier New" pitchFamily="49" charset="0"/>
                <a:cs typeface="+mn-cs"/>
              </a:rPr>
              <a:t>height</a:t>
            </a:r>
            <a:r>
              <a:rPr lang="en-US" sz="2400" b="1" dirty="0">
                <a:latin typeface="Courier New" pitchFamily="49" charset="0"/>
                <a:cs typeface="+mn-cs"/>
              </a:rPr>
              <a:t>="300"&gt;</a:t>
            </a:r>
          </a:p>
          <a:p>
            <a:pPr eaLnBrk="1" hangingPunct="1">
              <a:spcBef>
                <a:spcPct val="10000"/>
              </a:spcBef>
              <a:defRPr/>
            </a:pPr>
            <a:r>
              <a:rPr lang="en-US" sz="2400" b="1" dirty="0">
                <a:latin typeface="Courier New" pitchFamily="49" charset="0"/>
                <a:cs typeface="+mn-cs"/>
              </a:rPr>
              <a:t>...</a:t>
            </a:r>
          </a:p>
          <a:p>
            <a:pPr eaLnBrk="1" hangingPunct="1">
              <a:spcBef>
                <a:spcPct val="10000"/>
              </a:spcBef>
              <a:defRPr/>
            </a:pPr>
            <a:r>
              <a:rPr lang="en-US" sz="2400" b="1" dirty="0">
                <a:latin typeface="Courier New" pitchFamily="49" charset="0"/>
                <a:cs typeface="+mn-cs"/>
              </a:rPr>
              <a:t>&lt;/table&gt;</a:t>
            </a:r>
            <a:endParaRPr lang="ru-RU" sz="2400" b="1" dirty="0">
              <a:latin typeface="Courier New" pitchFamily="49" charset="0"/>
              <a:cs typeface="+mn-cs"/>
            </a:endParaRPr>
          </a:p>
        </p:txBody>
      </p:sp>
      <p:sp>
        <p:nvSpPr>
          <p:cNvPr id="6" name="AutoShape 5"/>
          <p:cNvSpPr>
            <a:spLocks noChangeArrowheads="1"/>
          </p:cNvSpPr>
          <p:nvPr/>
        </p:nvSpPr>
        <p:spPr bwMode="auto">
          <a:xfrm>
            <a:off x="4256088" y="1938338"/>
            <a:ext cx="2890837" cy="1300162"/>
          </a:xfrm>
          <a:prstGeom prst="wedgeRoundRectCallout">
            <a:avLst>
              <a:gd name="adj1" fmla="val -80692"/>
              <a:gd name="adj2" fmla="val -58165"/>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200">
                <a:latin typeface="Arial" charset="0"/>
                <a:cs typeface="+mn-cs"/>
              </a:rPr>
              <a:t>ширина в пикселях или в % от ширины окна браузера</a:t>
            </a:r>
          </a:p>
        </p:txBody>
      </p:sp>
      <p:sp>
        <p:nvSpPr>
          <p:cNvPr id="7" name="AutoShape 6"/>
          <p:cNvSpPr>
            <a:spLocks noChangeArrowheads="1"/>
          </p:cNvSpPr>
          <p:nvPr/>
        </p:nvSpPr>
        <p:spPr bwMode="auto">
          <a:xfrm>
            <a:off x="5929313" y="695325"/>
            <a:ext cx="2933700" cy="574675"/>
          </a:xfrm>
          <a:prstGeom prst="wedgeRoundRectCallout">
            <a:avLst>
              <a:gd name="adj1" fmla="val -35389"/>
              <a:gd name="adj2" fmla="val 10018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200">
                <a:latin typeface="Arial" charset="0"/>
                <a:cs typeface="+mn-cs"/>
              </a:rPr>
              <a:t>высота в пикселях</a:t>
            </a:r>
          </a:p>
        </p:txBody>
      </p:sp>
      <p:sp>
        <p:nvSpPr>
          <p:cNvPr id="8" name="Rectangle 7"/>
          <p:cNvSpPr>
            <a:spLocks noChangeArrowheads="1"/>
          </p:cNvSpPr>
          <p:nvPr/>
        </p:nvSpPr>
        <p:spPr bwMode="auto">
          <a:xfrm>
            <a:off x="1150938" y="3352800"/>
            <a:ext cx="6143625" cy="1247775"/>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400" b="1">
                <a:latin typeface="Courier New" pitchFamily="49" charset="0"/>
                <a:cs typeface="+mn-cs"/>
              </a:rPr>
              <a:t>&lt;tr </a:t>
            </a:r>
            <a:r>
              <a:rPr lang="en-US" sz="2400" b="1">
                <a:solidFill>
                  <a:srgbClr val="FF0000"/>
                </a:solidFill>
                <a:latin typeface="Courier New" pitchFamily="49" charset="0"/>
                <a:cs typeface="+mn-cs"/>
              </a:rPr>
              <a:t>height</a:t>
            </a:r>
            <a:r>
              <a:rPr lang="en-US" sz="2400" b="1">
                <a:latin typeface="Courier New" pitchFamily="49" charset="0"/>
                <a:cs typeface="+mn-cs"/>
              </a:rPr>
              <a:t>="50"&gt;</a:t>
            </a:r>
          </a:p>
          <a:p>
            <a:pPr eaLnBrk="1" hangingPunct="1">
              <a:spcBef>
                <a:spcPct val="10000"/>
              </a:spcBef>
              <a:defRPr/>
            </a:pPr>
            <a:r>
              <a:rPr lang="en-US" sz="2400" b="1">
                <a:latin typeface="Courier New" pitchFamily="49" charset="0"/>
                <a:cs typeface="+mn-cs"/>
              </a:rPr>
              <a:t>...</a:t>
            </a:r>
          </a:p>
          <a:p>
            <a:pPr eaLnBrk="1" hangingPunct="1">
              <a:spcBef>
                <a:spcPct val="10000"/>
              </a:spcBef>
              <a:defRPr/>
            </a:pPr>
            <a:r>
              <a:rPr lang="en-US" sz="2400" b="1">
                <a:latin typeface="Courier New" pitchFamily="49" charset="0"/>
                <a:cs typeface="+mn-cs"/>
              </a:rPr>
              <a:t>&lt;/tr&gt;</a:t>
            </a:r>
            <a:endParaRPr lang="ru-RU" sz="2400" b="1">
              <a:latin typeface="Courier New" pitchFamily="49" charset="0"/>
              <a:cs typeface="+mn-cs"/>
            </a:endParaRPr>
          </a:p>
        </p:txBody>
      </p:sp>
      <p:sp>
        <p:nvSpPr>
          <p:cNvPr id="9" name="Rectangle 8"/>
          <p:cNvSpPr>
            <a:spLocks noChangeArrowheads="1"/>
          </p:cNvSpPr>
          <p:nvPr/>
        </p:nvSpPr>
        <p:spPr bwMode="auto">
          <a:xfrm>
            <a:off x="400050" y="811213"/>
            <a:ext cx="26082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всей таблицы:</a:t>
            </a:r>
            <a:endParaRPr lang="en-US" altLang="ru-RU" sz="2600" b="1"/>
          </a:p>
        </p:txBody>
      </p:sp>
      <p:sp>
        <p:nvSpPr>
          <p:cNvPr id="10" name="Rectangle 9"/>
          <p:cNvSpPr>
            <a:spLocks noChangeArrowheads="1"/>
          </p:cNvSpPr>
          <p:nvPr/>
        </p:nvSpPr>
        <p:spPr bwMode="auto">
          <a:xfrm>
            <a:off x="428625" y="2822575"/>
            <a:ext cx="14112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строки:</a:t>
            </a:r>
            <a:endParaRPr lang="en-US" altLang="ru-RU" sz="2600" b="1"/>
          </a:p>
        </p:txBody>
      </p:sp>
      <p:sp>
        <p:nvSpPr>
          <p:cNvPr id="11" name="Rectangle 10"/>
          <p:cNvSpPr>
            <a:spLocks noChangeArrowheads="1"/>
          </p:cNvSpPr>
          <p:nvPr/>
        </p:nvSpPr>
        <p:spPr bwMode="auto">
          <a:xfrm>
            <a:off x="515938" y="4689475"/>
            <a:ext cx="14335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ячейки:</a:t>
            </a:r>
            <a:endParaRPr lang="en-US" altLang="ru-RU" sz="2600" b="1"/>
          </a:p>
        </p:txBody>
      </p:sp>
      <p:sp>
        <p:nvSpPr>
          <p:cNvPr id="12" name="Rectangle 11"/>
          <p:cNvSpPr>
            <a:spLocks noChangeArrowheads="1"/>
          </p:cNvSpPr>
          <p:nvPr/>
        </p:nvSpPr>
        <p:spPr bwMode="auto">
          <a:xfrm>
            <a:off x="1131888" y="5162550"/>
            <a:ext cx="6143625" cy="1247775"/>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400" b="1">
                <a:latin typeface="Courier New" pitchFamily="49" charset="0"/>
                <a:cs typeface="+mn-cs"/>
              </a:rPr>
              <a:t>&lt;td </a:t>
            </a:r>
            <a:r>
              <a:rPr lang="en-US" sz="2400" b="1">
                <a:solidFill>
                  <a:srgbClr val="FF0000"/>
                </a:solidFill>
                <a:latin typeface="Courier New" pitchFamily="49" charset="0"/>
                <a:cs typeface="+mn-cs"/>
              </a:rPr>
              <a:t>width</a:t>
            </a:r>
            <a:r>
              <a:rPr lang="en-US" sz="2400" b="1">
                <a:latin typeface="Courier New" pitchFamily="49" charset="0"/>
                <a:cs typeface="+mn-cs"/>
              </a:rPr>
              <a:t>=</a:t>
            </a:r>
            <a:r>
              <a:rPr lang="ru-RU" sz="2400" b="1">
                <a:latin typeface="Courier New" pitchFamily="49" charset="0"/>
                <a:cs typeface="+mn-cs"/>
              </a:rPr>
              <a:t>"2</a:t>
            </a:r>
            <a:r>
              <a:rPr lang="en-US" sz="2400" b="1">
                <a:latin typeface="Courier New" pitchFamily="49" charset="0"/>
                <a:cs typeface="+mn-cs"/>
              </a:rPr>
              <a:t>5</a:t>
            </a:r>
            <a:r>
              <a:rPr lang="ru-RU" sz="2400" b="1">
                <a:latin typeface="Courier New" pitchFamily="49" charset="0"/>
                <a:cs typeface="+mn-cs"/>
              </a:rPr>
              <a:t>%"</a:t>
            </a:r>
            <a:r>
              <a:rPr lang="en-US" sz="2400" b="1">
                <a:latin typeface="Courier New" pitchFamily="49" charset="0"/>
                <a:cs typeface="+mn-cs"/>
              </a:rPr>
              <a:t> </a:t>
            </a:r>
            <a:r>
              <a:rPr lang="en-US" sz="2400" b="1">
                <a:solidFill>
                  <a:srgbClr val="FF0000"/>
                </a:solidFill>
                <a:latin typeface="Courier New" pitchFamily="49" charset="0"/>
                <a:cs typeface="+mn-cs"/>
              </a:rPr>
              <a:t>height</a:t>
            </a:r>
            <a:r>
              <a:rPr lang="en-US" sz="2400" b="1">
                <a:latin typeface="Courier New" pitchFamily="49" charset="0"/>
                <a:cs typeface="+mn-cs"/>
              </a:rPr>
              <a:t>="50"&gt;</a:t>
            </a:r>
          </a:p>
          <a:p>
            <a:pPr eaLnBrk="1" hangingPunct="1">
              <a:spcBef>
                <a:spcPct val="10000"/>
              </a:spcBef>
              <a:defRPr/>
            </a:pPr>
            <a:r>
              <a:rPr lang="en-US" sz="2400" b="1">
                <a:latin typeface="Courier New" pitchFamily="49" charset="0"/>
                <a:cs typeface="+mn-cs"/>
              </a:rPr>
              <a:t>...</a:t>
            </a:r>
          </a:p>
          <a:p>
            <a:pPr eaLnBrk="1" hangingPunct="1">
              <a:spcBef>
                <a:spcPct val="10000"/>
              </a:spcBef>
              <a:defRPr/>
            </a:pPr>
            <a:r>
              <a:rPr lang="en-US" sz="2400" b="1">
                <a:latin typeface="Courier New" pitchFamily="49" charset="0"/>
                <a:cs typeface="+mn-cs"/>
              </a:rPr>
              <a:t>&lt;/td&gt;</a:t>
            </a:r>
            <a:endParaRPr lang="ru-RU" sz="2400" b="1">
              <a:latin typeface="Courier New" pitchFamily="49" charset="0"/>
              <a:cs typeface="+mn-cs"/>
            </a:endParaRPr>
          </a:p>
        </p:txBody>
      </p:sp>
      <p:sp>
        <p:nvSpPr>
          <p:cNvPr id="13" name="AutoShape 12"/>
          <p:cNvSpPr>
            <a:spLocks noChangeArrowheads="1"/>
          </p:cNvSpPr>
          <p:nvPr/>
        </p:nvSpPr>
        <p:spPr bwMode="auto">
          <a:xfrm>
            <a:off x="3775075" y="3895725"/>
            <a:ext cx="3052763" cy="1249363"/>
          </a:xfrm>
          <a:prstGeom prst="wedgeRoundRectCallout">
            <a:avLst>
              <a:gd name="adj1" fmla="val -60612"/>
              <a:gd name="adj2" fmla="val 5655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ru-RU" sz="2200">
                <a:latin typeface="Arial" charset="0"/>
                <a:cs typeface="+mn-cs"/>
              </a:rPr>
              <a:t>ширина в пикселях или в % от ширины таблицы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Заголовок 1"/>
          <p:cNvSpPr>
            <a:spLocks noGrp="1"/>
          </p:cNvSpPr>
          <p:nvPr>
            <p:ph type="title"/>
          </p:nvPr>
        </p:nvSpPr>
        <p:spPr>
          <a:xfrm>
            <a:off x="311150" y="301625"/>
            <a:ext cx="8375650" cy="471488"/>
          </a:xfrm>
        </p:spPr>
        <p:txBody>
          <a:bodyPr/>
          <a:lstStyle/>
          <a:p>
            <a:r>
              <a:rPr lang="ru-RU" altLang="ru-RU" smtClean="0"/>
              <a:t>Динамический </a:t>
            </a:r>
            <a:r>
              <a:rPr lang="en-US" altLang="ru-RU" smtClean="0"/>
              <a:t>HTML       -        DHTML</a:t>
            </a:r>
            <a:endParaRPr lang="ru-RU" altLang="ru-RU" smtClean="0"/>
          </a:p>
        </p:txBody>
      </p:sp>
      <p:sp>
        <p:nvSpPr>
          <p:cNvPr id="18435"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AEA65DA-8AFB-429E-837B-8C69105C03DE}" type="slidenum">
              <a:rPr lang="ru-RU" altLang="ru-RU" sz="1400" smtClean="0"/>
              <a:pPr>
                <a:spcBef>
                  <a:spcPct val="0"/>
                </a:spcBef>
                <a:buFontTx/>
                <a:buNone/>
              </a:pPr>
              <a:t>8</a:t>
            </a:fld>
            <a:endParaRPr lang="ru-RU" altLang="ru-RU" sz="1400" smtClean="0"/>
          </a:p>
        </p:txBody>
      </p:sp>
      <p:pic>
        <p:nvPicPr>
          <p:cNvPr id="1843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150" y="852488"/>
            <a:ext cx="7534275"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9763" y="3314700"/>
            <a:ext cx="4714875"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0">
              <a:srgbClr val="5E9EFF">
                <a:alpha val="53000"/>
              </a:srgbClr>
            </a:gs>
            <a:gs pos="39999">
              <a:srgbClr val="85C2FF"/>
            </a:gs>
            <a:gs pos="70000">
              <a:srgbClr val="C4D6EB"/>
            </a:gs>
            <a:gs pos="100000">
              <a:srgbClr val="FFEBFA"/>
            </a:gs>
          </a:gsLst>
          <a:lin ang="5400000" scaled="0"/>
        </a:gradFill>
        <a:effectLst/>
      </p:bgPr>
    </p:bg>
    <p:spTree>
      <p:nvGrpSpPr>
        <p:cNvPr id="1" name=""/>
        <p:cNvGrpSpPr/>
        <p:nvPr/>
      </p:nvGrpSpPr>
      <p:grpSpPr>
        <a:xfrm>
          <a:off x="0" y="0"/>
          <a:ext cx="0" cy="0"/>
          <a:chOff x="0" y="0"/>
          <a:chExt cx="0" cy="0"/>
        </a:xfrm>
      </p:grpSpPr>
      <p:sp>
        <p:nvSpPr>
          <p:cNvPr id="93186" name="Заголовок 1"/>
          <p:cNvSpPr>
            <a:spLocks noGrp="1"/>
          </p:cNvSpPr>
          <p:nvPr>
            <p:ph type="title"/>
          </p:nvPr>
        </p:nvSpPr>
        <p:spPr>
          <a:xfrm>
            <a:off x="311150" y="301625"/>
            <a:ext cx="8375650" cy="471488"/>
          </a:xfrm>
        </p:spPr>
        <p:txBody>
          <a:bodyPr/>
          <a:lstStyle/>
          <a:p>
            <a:r>
              <a:rPr lang="ru-RU" altLang="ru-RU" dirty="0" smtClean="0"/>
              <a:t>Выравнивание</a:t>
            </a:r>
          </a:p>
        </p:txBody>
      </p:sp>
      <p:sp>
        <p:nvSpPr>
          <p:cNvPr id="93187"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2D10BC4-6CBF-46D6-BA8A-CEC064F576D5}" type="slidenum">
              <a:rPr lang="ru-RU" altLang="ru-RU" sz="1400" smtClean="0"/>
              <a:pPr>
                <a:spcBef>
                  <a:spcPct val="0"/>
                </a:spcBef>
                <a:buFontTx/>
                <a:buNone/>
              </a:pPr>
              <a:t>80</a:t>
            </a:fld>
            <a:endParaRPr lang="ru-RU" altLang="ru-RU" sz="1400" smtClean="0"/>
          </a:p>
        </p:txBody>
      </p:sp>
      <p:sp>
        <p:nvSpPr>
          <p:cNvPr id="4" name="Rectangle 4"/>
          <p:cNvSpPr>
            <a:spLocks noChangeArrowheads="1"/>
          </p:cNvSpPr>
          <p:nvPr/>
        </p:nvSpPr>
        <p:spPr bwMode="auto">
          <a:xfrm>
            <a:off x="568325" y="2978150"/>
            <a:ext cx="5738813" cy="3481388"/>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000" b="1" dirty="0">
                <a:latin typeface="Courier New" pitchFamily="49" charset="0"/>
                <a:cs typeface="+mn-cs"/>
              </a:rPr>
              <a:t>&lt;table border="1"&gt;</a:t>
            </a:r>
          </a:p>
          <a:p>
            <a:pPr eaLnBrk="1" hangingPunct="1">
              <a:spcBef>
                <a:spcPct val="10000"/>
              </a:spcBef>
              <a:defRPr/>
            </a:pPr>
            <a:r>
              <a:rPr lang="en-US" sz="2000" b="1" dirty="0">
                <a:latin typeface="Courier New" pitchFamily="49" charset="0"/>
                <a:cs typeface="+mn-cs"/>
              </a:rPr>
              <a:t>&lt;</a:t>
            </a:r>
            <a:r>
              <a:rPr lang="en-US" sz="2000" b="1" dirty="0" err="1">
                <a:latin typeface="Courier New" pitchFamily="49" charset="0"/>
                <a:cs typeface="+mn-cs"/>
              </a:rPr>
              <a:t>tr</a:t>
            </a:r>
            <a:r>
              <a:rPr lang="en-US" sz="2000" b="1" dirty="0">
                <a:latin typeface="Courier New" pitchFamily="49" charset="0"/>
                <a:cs typeface="+mn-cs"/>
              </a:rPr>
              <a:t> </a:t>
            </a:r>
            <a:r>
              <a:rPr lang="en-US" sz="2000" b="1" dirty="0">
                <a:solidFill>
                  <a:srgbClr val="FF0000"/>
                </a:solidFill>
                <a:latin typeface="Courier New" pitchFamily="49" charset="0"/>
                <a:cs typeface="+mn-cs"/>
              </a:rPr>
              <a:t>align</a:t>
            </a:r>
            <a:r>
              <a:rPr lang="en-US" sz="2000" b="1" dirty="0">
                <a:latin typeface="Courier New" pitchFamily="49" charset="0"/>
                <a:cs typeface="+mn-cs"/>
              </a:rPr>
              <a:t>="center" </a:t>
            </a:r>
            <a:endParaRPr lang="ru-RU" sz="2000" b="1" dirty="0">
              <a:latin typeface="Courier New" pitchFamily="49" charset="0"/>
              <a:cs typeface="+mn-cs"/>
            </a:endParaRPr>
          </a:p>
          <a:p>
            <a:pPr eaLnBrk="1" hangingPunct="1">
              <a:spcBef>
                <a:spcPct val="10000"/>
              </a:spcBef>
              <a:defRPr/>
            </a:pPr>
            <a:r>
              <a:rPr lang="ru-RU" sz="2000" b="1" dirty="0">
                <a:latin typeface="Courier New" pitchFamily="49" charset="0"/>
                <a:cs typeface="+mn-cs"/>
              </a:rPr>
              <a:t>    </a:t>
            </a:r>
            <a:r>
              <a:rPr lang="en-US" sz="2000" b="1" dirty="0" err="1">
                <a:solidFill>
                  <a:srgbClr val="FF0000"/>
                </a:solidFill>
                <a:latin typeface="Courier New" pitchFamily="49" charset="0"/>
                <a:cs typeface="+mn-cs"/>
              </a:rPr>
              <a:t>valign</a:t>
            </a:r>
            <a:r>
              <a:rPr lang="en-US" sz="2000" b="1" dirty="0">
                <a:latin typeface="Courier New" pitchFamily="49" charset="0"/>
                <a:cs typeface="+mn-cs"/>
              </a:rPr>
              <a:t>="top"&gt;</a:t>
            </a:r>
          </a:p>
          <a:p>
            <a:pPr eaLnBrk="1" hangingPunct="1">
              <a:spcBef>
                <a:spcPct val="10000"/>
              </a:spcBef>
              <a:defRPr/>
            </a:pPr>
            <a:r>
              <a:rPr lang="en-US" sz="2000" b="1" dirty="0">
                <a:latin typeface="Courier New" pitchFamily="49" charset="0"/>
                <a:cs typeface="+mn-cs"/>
              </a:rPr>
              <a:t>   &lt;td width=</a:t>
            </a:r>
            <a:r>
              <a:rPr lang="ru-RU" sz="2000" b="1" dirty="0">
                <a:latin typeface="Courier New" pitchFamily="49" charset="0"/>
                <a:cs typeface="+mn-cs"/>
              </a:rPr>
              <a:t>"</a:t>
            </a:r>
            <a:r>
              <a:rPr lang="en-US" sz="2000" b="1" dirty="0">
                <a:latin typeface="Courier New" pitchFamily="49" charset="0"/>
                <a:cs typeface="+mn-cs"/>
              </a:rPr>
              <a:t>120</a:t>
            </a:r>
            <a:r>
              <a:rPr lang="ru-RU" sz="2000" b="1" dirty="0">
                <a:latin typeface="Courier New" pitchFamily="49" charset="0"/>
                <a:cs typeface="+mn-cs"/>
              </a:rPr>
              <a:t>"</a:t>
            </a:r>
            <a:r>
              <a:rPr lang="en-US" sz="2000" b="1" dirty="0">
                <a:latin typeface="Courier New" pitchFamily="49" charset="0"/>
                <a:cs typeface="+mn-cs"/>
              </a:rPr>
              <a:t>&gt;</a:t>
            </a:r>
            <a:r>
              <a:rPr lang="en-US" sz="2000" b="1" dirty="0" err="1">
                <a:latin typeface="Courier New" pitchFamily="49" charset="0"/>
                <a:cs typeface="+mn-cs"/>
              </a:rPr>
              <a:t>по</a:t>
            </a:r>
            <a:r>
              <a:rPr lang="en-US" sz="2000" b="1" dirty="0">
                <a:latin typeface="Courier New" pitchFamily="49" charset="0"/>
                <a:cs typeface="+mn-cs"/>
              </a:rPr>
              <a:t> </a:t>
            </a:r>
            <a:r>
              <a:rPr lang="en-US" sz="2000" b="1" dirty="0" err="1">
                <a:latin typeface="Courier New" pitchFamily="49" charset="0"/>
                <a:cs typeface="+mn-cs"/>
              </a:rPr>
              <a:t>центру</a:t>
            </a:r>
            <a:r>
              <a:rPr lang="en-US" sz="2000" b="1" dirty="0">
                <a:latin typeface="Courier New" pitchFamily="49" charset="0"/>
                <a:cs typeface="+mn-cs"/>
              </a:rPr>
              <a:t>, </a:t>
            </a:r>
            <a:endParaRPr lang="ru-RU" sz="2000" b="1" dirty="0">
              <a:latin typeface="Courier New" pitchFamily="49" charset="0"/>
              <a:cs typeface="+mn-cs"/>
            </a:endParaRPr>
          </a:p>
          <a:p>
            <a:pPr eaLnBrk="1" hangingPunct="1">
              <a:spcBef>
                <a:spcPct val="10000"/>
              </a:spcBef>
              <a:defRPr/>
            </a:pPr>
            <a:r>
              <a:rPr lang="ru-RU" sz="2000" b="1" dirty="0">
                <a:latin typeface="Courier New" pitchFamily="49" charset="0"/>
                <a:cs typeface="+mn-cs"/>
              </a:rPr>
              <a:t>       </a:t>
            </a:r>
            <a:r>
              <a:rPr lang="en-US" sz="2000" b="1" dirty="0" err="1">
                <a:latin typeface="Courier New" pitchFamily="49" charset="0"/>
                <a:cs typeface="+mn-cs"/>
              </a:rPr>
              <a:t>по</a:t>
            </a:r>
            <a:r>
              <a:rPr lang="en-US" sz="2000" b="1" dirty="0">
                <a:latin typeface="Courier New" pitchFamily="49" charset="0"/>
                <a:cs typeface="+mn-cs"/>
              </a:rPr>
              <a:t> </a:t>
            </a:r>
            <a:r>
              <a:rPr lang="en-US" sz="2000" b="1" dirty="0" err="1">
                <a:latin typeface="Courier New" pitchFamily="49" charset="0"/>
                <a:cs typeface="+mn-cs"/>
              </a:rPr>
              <a:t>верхней</a:t>
            </a:r>
            <a:r>
              <a:rPr lang="en-US" sz="2000" b="1" dirty="0">
                <a:latin typeface="Courier New" pitchFamily="49" charset="0"/>
                <a:cs typeface="+mn-cs"/>
              </a:rPr>
              <a:t> </a:t>
            </a:r>
            <a:r>
              <a:rPr lang="en-US" sz="2000" b="1" dirty="0" err="1">
                <a:latin typeface="Courier New" pitchFamily="49" charset="0"/>
                <a:cs typeface="+mn-cs"/>
              </a:rPr>
              <a:t>границе</a:t>
            </a:r>
            <a:r>
              <a:rPr lang="en-US" sz="2000" b="1" dirty="0">
                <a:latin typeface="Courier New" pitchFamily="49" charset="0"/>
                <a:cs typeface="+mn-cs"/>
              </a:rPr>
              <a:t>&lt;/td&gt;</a:t>
            </a:r>
          </a:p>
          <a:p>
            <a:pPr eaLnBrk="1" hangingPunct="1">
              <a:spcBef>
                <a:spcPct val="10000"/>
              </a:spcBef>
              <a:defRPr/>
            </a:pPr>
            <a:r>
              <a:rPr lang="en-US" sz="2000" b="1" dirty="0">
                <a:latin typeface="Courier New" pitchFamily="49" charset="0"/>
                <a:cs typeface="+mn-cs"/>
              </a:rPr>
              <a:t>   &lt;td </a:t>
            </a:r>
            <a:r>
              <a:rPr lang="en-US" sz="2000" b="1" dirty="0">
                <a:solidFill>
                  <a:srgbClr val="FF0000"/>
                </a:solidFill>
                <a:latin typeface="Courier New" pitchFamily="49" charset="0"/>
                <a:cs typeface="+mn-cs"/>
              </a:rPr>
              <a:t>align</a:t>
            </a:r>
            <a:r>
              <a:rPr lang="en-US" sz="2000" b="1" dirty="0">
                <a:latin typeface="Courier New" pitchFamily="49" charset="0"/>
                <a:cs typeface="+mn-cs"/>
              </a:rPr>
              <a:t>="right" </a:t>
            </a:r>
            <a:r>
              <a:rPr lang="en-US" sz="2000" b="1" dirty="0" err="1">
                <a:solidFill>
                  <a:srgbClr val="FF0000"/>
                </a:solidFill>
                <a:latin typeface="Courier New" pitchFamily="49" charset="0"/>
                <a:cs typeface="+mn-cs"/>
              </a:rPr>
              <a:t>valign</a:t>
            </a:r>
            <a:r>
              <a:rPr lang="en-US" sz="2000" b="1" dirty="0">
                <a:latin typeface="Courier New" pitchFamily="49" charset="0"/>
                <a:cs typeface="+mn-cs"/>
              </a:rPr>
              <a:t>="middle" </a:t>
            </a:r>
            <a:endParaRPr lang="ru-RU" sz="2000" b="1" dirty="0">
              <a:latin typeface="Courier New" pitchFamily="49" charset="0"/>
              <a:cs typeface="+mn-cs"/>
            </a:endParaRPr>
          </a:p>
          <a:p>
            <a:pPr eaLnBrk="1" hangingPunct="1">
              <a:spcBef>
                <a:spcPct val="10000"/>
              </a:spcBef>
              <a:defRPr/>
            </a:pPr>
            <a:r>
              <a:rPr lang="ru-RU" sz="2000" b="1" dirty="0">
                <a:latin typeface="Courier New" pitchFamily="49" charset="0"/>
                <a:cs typeface="+mn-cs"/>
              </a:rPr>
              <a:t>	</a:t>
            </a:r>
            <a:r>
              <a:rPr lang="en-US" sz="2000" b="1" dirty="0">
                <a:latin typeface="Courier New" pitchFamily="49" charset="0"/>
                <a:cs typeface="+mn-cs"/>
              </a:rPr>
              <a:t>width=</a:t>
            </a:r>
            <a:r>
              <a:rPr lang="ru-RU" sz="2000" b="1" dirty="0">
                <a:latin typeface="Courier New" pitchFamily="49" charset="0"/>
                <a:cs typeface="+mn-cs"/>
              </a:rPr>
              <a:t>"</a:t>
            </a:r>
            <a:r>
              <a:rPr lang="en-US" sz="2000" b="1" dirty="0">
                <a:latin typeface="Courier New" pitchFamily="49" charset="0"/>
                <a:cs typeface="+mn-cs"/>
              </a:rPr>
              <a:t>200</a:t>
            </a:r>
            <a:r>
              <a:rPr lang="ru-RU" sz="2000" b="1" dirty="0">
                <a:latin typeface="Courier New" pitchFamily="49" charset="0"/>
                <a:cs typeface="+mn-cs"/>
              </a:rPr>
              <a:t>"</a:t>
            </a:r>
            <a:r>
              <a:rPr lang="en-US" sz="2000" b="1" dirty="0">
                <a:latin typeface="Courier New" pitchFamily="49" charset="0"/>
                <a:cs typeface="+mn-cs"/>
              </a:rPr>
              <a:t>&gt;</a:t>
            </a:r>
            <a:r>
              <a:rPr lang="en-US" sz="2000" b="1" dirty="0" err="1">
                <a:latin typeface="Courier New" pitchFamily="49" charset="0"/>
                <a:cs typeface="+mn-cs"/>
              </a:rPr>
              <a:t>по</a:t>
            </a:r>
            <a:r>
              <a:rPr lang="en-US" sz="2000" b="1" dirty="0">
                <a:latin typeface="Courier New" pitchFamily="49" charset="0"/>
                <a:cs typeface="+mn-cs"/>
              </a:rPr>
              <a:t> </a:t>
            </a:r>
            <a:r>
              <a:rPr lang="en-US" sz="2000" b="1" dirty="0" err="1">
                <a:latin typeface="Courier New" pitchFamily="49" charset="0"/>
                <a:cs typeface="+mn-cs"/>
              </a:rPr>
              <a:t>правой</a:t>
            </a:r>
            <a:r>
              <a:rPr lang="en-US" sz="2000" b="1" dirty="0">
                <a:latin typeface="Courier New" pitchFamily="49" charset="0"/>
                <a:cs typeface="+mn-cs"/>
              </a:rPr>
              <a:t> </a:t>
            </a:r>
            <a:r>
              <a:rPr lang="en-US" sz="2000" b="1" dirty="0" err="1">
                <a:latin typeface="Courier New" pitchFamily="49" charset="0"/>
                <a:cs typeface="+mn-cs"/>
              </a:rPr>
              <a:t>границе</a:t>
            </a:r>
            <a:r>
              <a:rPr lang="en-US" sz="2000" b="1" dirty="0">
                <a:latin typeface="Courier New" pitchFamily="49" charset="0"/>
                <a:cs typeface="+mn-cs"/>
              </a:rPr>
              <a:t>,</a:t>
            </a:r>
          </a:p>
          <a:p>
            <a:pPr eaLnBrk="1" hangingPunct="1">
              <a:spcBef>
                <a:spcPct val="10000"/>
              </a:spcBef>
              <a:defRPr/>
            </a:pPr>
            <a:r>
              <a:rPr lang="en-US" sz="2000" b="1" dirty="0">
                <a:latin typeface="Courier New" pitchFamily="49" charset="0"/>
                <a:cs typeface="+mn-cs"/>
              </a:rPr>
              <a:t>       </a:t>
            </a:r>
            <a:r>
              <a:rPr lang="en-US" sz="2000" b="1" dirty="0" err="1">
                <a:latin typeface="Courier New" pitchFamily="49" charset="0"/>
                <a:cs typeface="+mn-cs"/>
              </a:rPr>
              <a:t>по</a:t>
            </a:r>
            <a:r>
              <a:rPr lang="en-US" sz="2000" b="1" dirty="0">
                <a:latin typeface="Courier New" pitchFamily="49" charset="0"/>
                <a:cs typeface="+mn-cs"/>
              </a:rPr>
              <a:t> </a:t>
            </a:r>
            <a:r>
              <a:rPr lang="en-US" sz="2000" b="1" dirty="0" err="1">
                <a:latin typeface="Courier New" pitchFamily="49" charset="0"/>
                <a:cs typeface="+mn-cs"/>
              </a:rPr>
              <a:t>середине</a:t>
            </a:r>
            <a:r>
              <a:rPr lang="en-US" sz="2000" b="1" dirty="0">
                <a:latin typeface="Courier New" pitchFamily="49" charset="0"/>
                <a:cs typeface="+mn-cs"/>
              </a:rPr>
              <a:t>&lt;/td&gt;</a:t>
            </a:r>
          </a:p>
          <a:p>
            <a:pPr eaLnBrk="1" hangingPunct="1">
              <a:spcBef>
                <a:spcPct val="10000"/>
              </a:spcBef>
              <a:defRPr/>
            </a:pPr>
            <a:r>
              <a:rPr lang="en-US" sz="2000" b="1" dirty="0">
                <a:latin typeface="Courier New" pitchFamily="49" charset="0"/>
                <a:cs typeface="+mn-cs"/>
              </a:rPr>
              <a:t>&lt;/</a:t>
            </a:r>
            <a:r>
              <a:rPr lang="en-US" sz="2000" b="1" dirty="0" err="1">
                <a:latin typeface="Courier New" pitchFamily="49" charset="0"/>
                <a:cs typeface="+mn-cs"/>
              </a:rPr>
              <a:t>tr</a:t>
            </a:r>
            <a:r>
              <a:rPr lang="en-US" sz="2000" b="1" dirty="0">
                <a:latin typeface="Courier New" pitchFamily="49" charset="0"/>
                <a:cs typeface="+mn-cs"/>
              </a:rPr>
              <a:t>&gt;</a:t>
            </a:r>
          </a:p>
          <a:p>
            <a:pPr eaLnBrk="1" hangingPunct="1">
              <a:spcBef>
                <a:spcPct val="10000"/>
              </a:spcBef>
              <a:defRPr/>
            </a:pPr>
            <a:r>
              <a:rPr lang="en-US" sz="2000" b="1" dirty="0">
                <a:latin typeface="Courier New" pitchFamily="49" charset="0"/>
                <a:cs typeface="+mn-cs"/>
              </a:rPr>
              <a:t>&lt;/table&gt;</a:t>
            </a:r>
          </a:p>
        </p:txBody>
      </p:sp>
      <p:sp>
        <p:nvSpPr>
          <p:cNvPr id="5" name="Rectangle 5"/>
          <p:cNvSpPr>
            <a:spLocks noChangeArrowheads="1"/>
          </p:cNvSpPr>
          <p:nvPr/>
        </p:nvSpPr>
        <p:spPr bwMode="auto">
          <a:xfrm>
            <a:off x="903288" y="1254125"/>
            <a:ext cx="5757862" cy="1054100"/>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eaLnBrk="1" hangingPunct="1">
              <a:spcBef>
                <a:spcPct val="10000"/>
              </a:spcBef>
              <a:defRPr/>
            </a:pPr>
            <a:r>
              <a:rPr lang="en-US" sz="2000" b="1" dirty="0">
                <a:latin typeface="Courier New" pitchFamily="49" charset="0"/>
                <a:cs typeface="+mn-cs"/>
              </a:rPr>
              <a:t>&lt;table </a:t>
            </a:r>
            <a:r>
              <a:rPr lang="en-US" sz="2000" b="1" dirty="0">
                <a:solidFill>
                  <a:srgbClr val="FF0000"/>
                </a:solidFill>
                <a:latin typeface="Courier New" pitchFamily="49" charset="0"/>
                <a:cs typeface="+mn-cs"/>
              </a:rPr>
              <a:t>align</a:t>
            </a:r>
            <a:r>
              <a:rPr lang="en-US" sz="2000" b="1" dirty="0">
                <a:latin typeface="Courier New" pitchFamily="49" charset="0"/>
                <a:cs typeface="+mn-cs"/>
              </a:rPr>
              <a:t>="center"&gt;</a:t>
            </a:r>
          </a:p>
          <a:p>
            <a:pPr eaLnBrk="1" hangingPunct="1">
              <a:spcBef>
                <a:spcPct val="10000"/>
              </a:spcBef>
              <a:defRPr/>
            </a:pPr>
            <a:r>
              <a:rPr lang="en-US" sz="2000" b="1" dirty="0">
                <a:latin typeface="Courier New" pitchFamily="49" charset="0"/>
                <a:cs typeface="+mn-cs"/>
              </a:rPr>
              <a:t>...</a:t>
            </a:r>
          </a:p>
          <a:p>
            <a:pPr eaLnBrk="1" hangingPunct="1">
              <a:spcBef>
                <a:spcPct val="10000"/>
              </a:spcBef>
              <a:defRPr/>
            </a:pPr>
            <a:r>
              <a:rPr lang="en-US" sz="2000" b="1" dirty="0">
                <a:latin typeface="Courier New" pitchFamily="49" charset="0"/>
                <a:cs typeface="+mn-cs"/>
              </a:rPr>
              <a:t>&lt;/table&gt;</a:t>
            </a:r>
          </a:p>
        </p:txBody>
      </p:sp>
      <p:sp>
        <p:nvSpPr>
          <p:cNvPr id="6" name="Rectangle 6"/>
          <p:cNvSpPr>
            <a:spLocks noChangeArrowheads="1"/>
          </p:cNvSpPr>
          <p:nvPr/>
        </p:nvSpPr>
        <p:spPr bwMode="auto">
          <a:xfrm>
            <a:off x="361950" y="776288"/>
            <a:ext cx="26082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всей таблицы:</a:t>
            </a:r>
            <a:endParaRPr lang="en-US" altLang="ru-RU" sz="2600" b="1"/>
          </a:p>
        </p:txBody>
      </p:sp>
      <p:sp>
        <p:nvSpPr>
          <p:cNvPr id="7" name="Rectangle 7"/>
          <p:cNvSpPr>
            <a:spLocks noChangeArrowheads="1"/>
          </p:cNvSpPr>
          <p:nvPr/>
        </p:nvSpPr>
        <p:spPr bwMode="auto">
          <a:xfrm>
            <a:off x="420688" y="2413000"/>
            <a:ext cx="41195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a:spAutoFit/>
          </a:bodyPr>
          <a:lstStyle>
            <a:lvl1pPr marL="182563" indent="-1825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600" b="1">
                <a:solidFill>
                  <a:schemeClr val="accent2"/>
                </a:solidFill>
              </a:rPr>
              <a:t>информации в ячейках:</a:t>
            </a:r>
            <a:endParaRPr lang="en-US" altLang="ru-RU" sz="2600" b="1"/>
          </a:p>
        </p:txBody>
      </p:sp>
      <p:pic>
        <p:nvPicPr>
          <p:cNvPr id="8" name="Picture 8"/>
          <p:cNvPicPr>
            <a:picLocks noChangeAspect="1" noChangeArrowheads="1"/>
          </p:cNvPicPr>
          <p:nvPr/>
        </p:nvPicPr>
        <p:blipFill>
          <a:blip r:embed="rId2" cstate="print"/>
          <a:srcRect/>
          <a:stretch>
            <a:fillRect/>
          </a:stretch>
        </p:blipFill>
        <p:spPr bwMode="auto">
          <a:xfrm>
            <a:off x="5414963" y="5364163"/>
            <a:ext cx="3490912" cy="1122362"/>
          </a:xfrm>
          <a:prstGeom prst="rect">
            <a:avLst/>
          </a:prstGeom>
          <a:noFill/>
          <a:ln w="12700">
            <a:noFill/>
            <a:miter lim="800000"/>
            <a:headEnd/>
            <a:tailEnd type="none" w="lg" len="lg"/>
          </a:ln>
          <a:effectLst>
            <a:outerShdw blurRad="50800" dist="38100" dir="2700000" algn="tl" rotWithShape="0">
              <a:prstClr val="black">
                <a:alpha val="40000"/>
              </a:prstClr>
            </a:outerShdw>
          </a:effectLst>
        </p:spPr>
      </p:pic>
      <p:sp>
        <p:nvSpPr>
          <p:cNvPr id="9" name="AutoShape 9"/>
          <p:cNvSpPr>
            <a:spLocks noChangeArrowheads="1"/>
          </p:cNvSpPr>
          <p:nvPr/>
        </p:nvSpPr>
        <p:spPr bwMode="auto">
          <a:xfrm>
            <a:off x="5776913" y="985838"/>
            <a:ext cx="1555750" cy="1103312"/>
          </a:xfrm>
          <a:prstGeom prst="wedgeRoundRectCallout">
            <a:avLst>
              <a:gd name="adj1" fmla="val -137551"/>
              <a:gd name="adj2" fmla="val -8273"/>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eaLnBrk="1" hangingPunct="1">
              <a:defRPr/>
            </a:pPr>
            <a:r>
              <a:rPr lang="en-US" sz="2000">
                <a:latin typeface="Arial" charset="0"/>
                <a:cs typeface="+mn-cs"/>
              </a:rPr>
              <a:t>left,</a:t>
            </a:r>
          </a:p>
          <a:p>
            <a:pPr algn="ctr" eaLnBrk="1" hangingPunct="1">
              <a:defRPr/>
            </a:pPr>
            <a:r>
              <a:rPr lang="en-US" sz="2000">
                <a:latin typeface="Arial" charset="0"/>
                <a:cs typeface="+mn-cs"/>
              </a:rPr>
              <a:t>center,</a:t>
            </a:r>
          </a:p>
          <a:p>
            <a:pPr algn="r" eaLnBrk="1" hangingPunct="1">
              <a:defRPr/>
            </a:pPr>
            <a:r>
              <a:rPr lang="en-US" sz="2000">
                <a:latin typeface="Arial" charset="0"/>
                <a:cs typeface="+mn-cs"/>
              </a:rPr>
              <a:t>right</a:t>
            </a:r>
            <a:endParaRPr lang="ru-RU" sz="2000">
              <a:latin typeface="Arial" charset="0"/>
              <a:cs typeface="+mn-cs"/>
            </a:endParaRPr>
          </a:p>
        </p:txBody>
      </p:sp>
      <p:sp>
        <p:nvSpPr>
          <p:cNvPr id="10" name="AutoShape 10"/>
          <p:cNvSpPr>
            <a:spLocks noChangeArrowheads="1"/>
          </p:cNvSpPr>
          <p:nvPr/>
        </p:nvSpPr>
        <p:spPr bwMode="auto">
          <a:xfrm>
            <a:off x="4881563" y="2170113"/>
            <a:ext cx="1555750" cy="1103312"/>
          </a:xfrm>
          <a:prstGeom prst="wedgeRoundRectCallout">
            <a:avLst>
              <a:gd name="adj1" fmla="val -137551"/>
              <a:gd name="adj2" fmla="val 66690"/>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eaLnBrk="1" hangingPunct="1">
              <a:defRPr/>
            </a:pPr>
            <a:r>
              <a:rPr lang="en-US" sz="2000">
                <a:latin typeface="Arial" charset="0"/>
                <a:cs typeface="+mn-cs"/>
              </a:rPr>
              <a:t>left,</a:t>
            </a:r>
          </a:p>
          <a:p>
            <a:pPr algn="ctr" eaLnBrk="1" hangingPunct="1">
              <a:defRPr/>
            </a:pPr>
            <a:r>
              <a:rPr lang="en-US" sz="2000">
                <a:latin typeface="Arial" charset="0"/>
                <a:cs typeface="+mn-cs"/>
              </a:rPr>
              <a:t>center,</a:t>
            </a:r>
          </a:p>
          <a:p>
            <a:pPr algn="r" eaLnBrk="1" hangingPunct="1">
              <a:defRPr/>
            </a:pPr>
            <a:r>
              <a:rPr lang="en-US" sz="2000">
                <a:latin typeface="Arial" charset="0"/>
                <a:cs typeface="+mn-cs"/>
              </a:rPr>
              <a:t>right</a:t>
            </a:r>
            <a:endParaRPr lang="ru-RU" sz="2000">
              <a:latin typeface="Arial" charset="0"/>
              <a:cs typeface="+mn-cs"/>
            </a:endParaRPr>
          </a:p>
        </p:txBody>
      </p:sp>
      <p:sp>
        <p:nvSpPr>
          <p:cNvPr id="11" name="AutoShape 11"/>
          <p:cNvSpPr>
            <a:spLocks noChangeArrowheads="1"/>
          </p:cNvSpPr>
          <p:nvPr/>
        </p:nvSpPr>
        <p:spPr bwMode="auto">
          <a:xfrm>
            <a:off x="6634163" y="2941638"/>
            <a:ext cx="1265237" cy="1103312"/>
          </a:xfrm>
          <a:prstGeom prst="wedgeRoundRectCallout">
            <a:avLst>
              <a:gd name="adj1" fmla="val -307593"/>
              <a:gd name="adj2" fmla="val 33454"/>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defRPr/>
            </a:pPr>
            <a:r>
              <a:rPr lang="en-US" sz="2000" dirty="0">
                <a:latin typeface="Arial" charset="0"/>
                <a:cs typeface="+mn-cs"/>
              </a:rPr>
              <a:t>top,</a:t>
            </a:r>
          </a:p>
          <a:p>
            <a:pPr algn="ctr" eaLnBrk="1" hangingPunct="1">
              <a:defRPr/>
            </a:pPr>
            <a:r>
              <a:rPr lang="en-US" sz="2000" dirty="0">
                <a:latin typeface="Arial" charset="0"/>
                <a:cs typeface="+mn-cs"/>
              </a:rPr>
              <a:t>middle,</a:t>
            </a:r>
          </a:p>
          <a:p>
            <a:pPr algn="ctr" eaLnBrk="1" hangingPunct="1">
              <a:defRPr/>
            </a:pPr>
            <a:r>
              <a:rPr lang="en-US" sz="2000" dirty="0">
                <a:latin typeface="Arial" charset="0"/>
                <a:cs typeface="+mn-cs"/>
              </a:rPr>
              <a:t>bottom</a:t>
            </a:r>
            <a:endParaRPr lang="ru-RU" sz="2000" dirty="0">
              <a:latin typeface="Arial"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bg/>
                                          </p:spTgt>
                                        </p:tgtEl>
                                        <p:attrNameLst>
                                          <p:attrName>style.visibility</p:attrName>
                                        </p:attrNameLst>
                                      </p:cBhvr>
                                      <p:to>
                                        <p:strVal val="visible"/>
                                      </p:to>
                                    </p:set>
                                    <p:animEffect transition="in" filter="dissolve">
                                      <p:cBhvr>
                                        <p:cTn id="19" dur="500"/>
                                        <p:tgtEl>
                                          <p:spTgt spid="4">
                                            <p:bg/>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dissolve">
                                      <p:cBhvr>
                                        <p:cTn id="22" dur="500"/>
                                        <p:tgtEl>
                                          <p:spTgt spid="4">
                                            <p:txEl>
                                              <p:pRg st="0" end="0"/>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dissolve">
                                      <p:cBhvr>
                                        <p:cTn id="25" dur="500"/>
                                        <p:tgtEl>
                                          <p:spTgt spid="4">
                                            <p:txEl>
                                              <p:pRg st="1" end="1"/>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dissolve">
                                      <p:cBhvr>
                                        <p:cTn id="28" dur="500"/>
                                        <p:tgtEl>
                                          <p:spTgt spid="4">
                                            <p:txEl>
                                              <p:pRg st="2" end="2"/>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dissolve">
                                      <p:cBhvr>
                                        <p:cTn id="31" dur="500"/>
                                        <p:tgtEl>
                                          <p:spTgt spid="4">
                                            <p:txEl>
                                              <p:pRg st="8" end="8"/>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dissolve">
                                      <p:cBhvr>
                                        <p:cTn id="34" dur="500"/>
                                        <p:tgtEl>
                                          <p:spTgt spid="4">
                                            <p:txEl>
                                              <p:pRg st="9" end="9"/>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animEffect transition="in" filter="dissolve">
                                      <p:cBhvr>
                                        <p:cTn id="45" dur="500"/>
                                        <p:tgtEl>
                                          <p:spTgt spid="4">
                                            <p:txEl>
                                              <p:pRg st="3" end="3"/>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4">
                                            <p:txEl>
                                              <p:pRg st="4" end="4"/>
                                            </p:txEl>
                                          </p:spTgt>
                                        </p:tgtEl>
                                        <p:attrNameLst>
                                          <p:attrName>style.visibility</p:attrName>
                                        </p:attrNameLst>
                                      </p:cBhvr>
                                      <p:to>
                                        <p:strVal val="visible"/>
                                      </p:to>
                                    </p:set>
                                    <p:animEffect transition="in" filter="dissolve">
                                      <p:cBhvr>
                                        <p:cTn id="48" dur="500"/>
                                        <p:tgtEl>
                                          <p:spTgt spid="4">
                                            <p:txEl>
                                              <p:pRg st="4" end="4"/>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animEffect transition="in" filter="dissolve">
                                      <p:cBhvr>
                                        <p:cTn id="53" dur="500"/>
                                        <p:tgtEl>
                                          <p:spTgt spid="4">
                                            <p:txEl>
                                              <p:pRg st="5" end="5"/>
                                            </p:txEl>
                                          </p:spTgt>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
                                            <p:txEl>
                                              <p:pRg st="6" end="6"/>
                                            </p:txEl>
                                          </p:spTgt>
                                        </p:tgtEl>
                                        <p:attrNameLst>
                                          <p:attrName>style.visibility</p:attrName>
                                        </p:attrNameLst>
                                      </p:cBhvr>
                                      <p:to>
                                        <p:strVal val="visible"/>
                                      </p:to>
                                    </p:set>
                                    <p:animEffect transition="in" filter="dissolve">
                                      <p:cBhvr>
                                        <p:cTn id="56" dur="500"/>
                                        <p:tgtEl>
                                          <p:spTgt spid="4">
                                            <p:txEl>
                                              <p:pRg st="6" end="6"/>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
                                            <p:txEl>
                                              <p:pRg st="7" end="7"/>
                                            </p:txEl>
                                          </p:spTgt>
                                        </p:tgtEl>
                                        <p:attrNameLst>
                                          <p:attrName>style.visibility</p:attrName>
                                        </p:attrNameLst>
                                      </p:cBhvr>
                                      <p:to>
                                        <p:strVal val="visible"/>
                                      </p:to>
                                    </p:set>
                                    <p:animEffect transition="in" filter="dissolve">
                                      <p:cBhvr>
                                        <p:cTn id="59" dur="500"/>
                                        <p:tgtEl>
                                          <p:spTgt spid="4">
                                            <p:txEl>
                                              <p:pRg st="7" end="7"/>
                                            </p:txEl>
                                          </p:spTgt>
                                        </p:tgtEl>
                                      </p:cBhvr>
                                    </p:animEffect>
                                  </p:childTnLst>
                                </p:cTn>
                              </p:par>
                              <p:par>
                                <p:cTn id="60" presetID="9"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dissolve">
                                      <p:cBhvr>
                                        <p:cTn id="6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p:bldP spid="7" grpId="0"/>
      <p:bldP spid="9" grpId="0" animBg="1"/>
      <p:bldP spid="10" grpId="0" animBg="1"/>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0">
              <a:srgbClr val="5E9EFF">
                <a:alpha val="53000"/>
              </a:srgbClr>
            </a:gs>
            <a:gs pos="39999">
              <a:srgbClr val="85C2FF"/>
            </a:gs>
            <a:gs pos="70000">
              <a:srgbClr val="C4D6EB"/>
            </a:gs>
            <a:gs pos="100000">
              <a:srgbClr val="FFEBFA"/>
            </a:gs>
          </a:gsLst>
          <a:lin ang="5400000" scaled="0"/>
        </a:gradFill>
        <a:effectLst/>
      </p:bgPr>
    </p:bg>
    <p:spTree>
      <p:nvGrpSpPr>
        <p:cNvPr id="1" name=""/>
        <p:cNvGrpSpPr/>
        <p:nvPr/>
      </p:nvGrpSpPr>
      <p:grpSpPr>
        <a:xfrm>
          <a:off x="0" y="0"/>
          <a:ext cx="0" cy="0"/>
          <a:chOff x="0" y="0"/>
          <a:chExt cx="0" cy="0"/>
        </a:xfrm>
      </p:grpSpPr>
      <p:sp>
        <p:nvSpPr>
          <p:cNvPr id="46083"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166155A-24BD-4744-872E-12586C85167C}" type="slidenum">
              <a:rPr lang="ru-RU" altLang="ru-RU" sz="1400" smtClean="0"/>
              <a:pPr>
                <a:spcBef>
                  <a:spcPct val="0"/>
                </a:spcBef>
                <a:buFontTx/>
                <a:buNone/>
              </a:pPr>
              <a:t>81</a:t>
            </a:fld>
            <a:endParaRPr lang="ru-RU" altLang="ru-RU" sz="1400" smtClean="0"/>
          </a:p>
        </p:txBody>
      </p:sp>
      <p:sp>
        <p:nvSpPr>
          <p:cNvPr id="8" name="Заголовок 7"/>
          <p:cNvSpPr>
            <a:spLocks noGrp="1"/>
          </p:cNvSpPr>
          <p:nvPr>
            <p:ph type="title"/>
          </p:nvPr>
        </p:nvSpPr>
        <p:spPr>
          <a:xfrm>
            <a:off x="310718" y="579549"/>
            <a:ext cx="8376082" cy="218566"/>
          </a:xfrm>
        </p:spPr>
        <p:txBody>
          <a:bodyPr/>
          <a:lstStyle/>
          <a:p>
            <a:r>
              <a:rPr lang="ru-RU" sz="2400" dirty="0" smtClean="0"/>
              <a:t>Вертикальная линия</a:t>
            </a:r>
            <a:r>
              <a:rPr lang="ru-RU" sz="3200" dirty="0" smtClean="0"/>
              <a:t/>
            </a:r>
            <a:br>
              <a:rPr lang="ru-RU" sz="3200" dirty="0" smtClean="0"/>
            </a:br>
            <a:endParaRPr lang="ru-RU" dirty="0"/>
          </a:p>
        </p:txBody>
      </p:sp>
      <p:sp>
        <p:nvSpPr>
          <p:cNvPr id="13" name="Text Box 1"/>
          <p:cNvSpPr txBox="1">
            <a:spLocks noChangeArrowheads="1"/>
          </p:cNvSpPr>
          <p:nvPr/>
        </p:nvSpPr>
        <p:spPr bwMode="auto">
          <a:xfrm>
            <a:off x="218941" y="4066239"/>
            <a:ext cx="8925059" cy="442913"/>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a:lstStyle/>
          <a:p>
            <a:pPr lvl="0" indent="66675"/>
            <a:r>
              <a:rPr lang="ru-RU" sz="2400" dirty="0" smtClean="0">
                <a:solidFill>
                  <a:srgbClr val="333333"/>
                </a:solidFill>
                <a:latin typeface="Arial Unicode MS" pitchFamily="34" charset="-128"/>
                <a:cs typeface="Times New Roman" pitchFamily="18" charset="0"/>
              </a:rPr>
              <a:t>&lt;</a:t>
            </a:r>
            <a:r>
              <a:rPr lang="ru-RU" sz="2400" dirty="0" err="1" smtClean="0">
                <a:solidFill>
                  <a:srgbClr val="333333"/>
                </a:solidFill>
                <a:latin typeface="Arial Unicode MS" pitchFamily="34" charset="-128"/>
                <a:cs typeface="Times New Roman" pitchFamily="18" charset="0"/>
              </a:rPr>
              <a:t>table</a:t>
            </a:r>
            <a:r>
              <a:rPr lang="ru-RU" sz="2400" dirty="0" smtClean="0">
                <a:solidFill>
                  <a:srgbClr val="333333"/>
                </a:solidFill>
                <a:latin typeface="Arial Unicode MS" pitchFamily="34" charset="-128"/>
                <a:cs typeface="Times New Roman" pitchFamily="18" charset="0"/>
              </a:rPr>
              <a:t> </a:t>
            </a:r>
            <a:r>
              <a:rPr lang="ru-RU" sz="2400" dirty="0" err="1" smtClean="0">
                <a:solidFill>
                  <a:srgbClr val="333333"/>
                </a:solidFill>
                <a:latin typeface="Arial Unicode MS" pitchFamily="34" charset="-128"/>
                <a:cs typeface="Times New Roman" pitchFamily="18" charset="0"/>
              </a:rPr>
              <a:t>border=</a:t>
            </a:r>
            <a:r>
              <a:rPr lang="ru-RU" sz="2400" dirty="0" smtClean="0">
                <a:solidFill>
                  <a:srgbClr val="333333"/>
                </a:solidFill>
                <a:latin typeface="Arial Unicode MS" pitchFamily="34" charset="-128"/>
                <a:cs typeface="Times New Roman" pitchFamily="18" charset="0"/>
              </a:rPr>
              <a:t>"1px" </a:t>
            </a:r>
            <a:r>
              <a:rPr lang="ru-RU" sz="2400" dirty="0" err="1" smtClean="0">
                <a:solidFill>
                  <a:srgbClr val="333333"/>
                </a:solidFill>
                <a:latin typeface="Arial Unicode MS" pitchFamily="34" charset="-128"/>
                <a:cs typeface="Times New Roman" pitchFamily="18" charset="0"/>
              </a:rPr>
              <a:t>width=</a:t>
            </a:r>
            <a:r>
              <a:rPr lang="ru-RU" sz="2400" dirty="0" smtClean="0">
                <a:solidFill>
                  <a:srgbClr val="333333"/>
                </a:solidFill>
                <a:latin typeface="Arial Unicode MS" pitchFamily="34" charset="-128"/>
                <a:cs typeface="Times New Roman" pitchFamily="18" charset="0"/>
              </a:rPr>
              <a:t>"</a:t>
            </a:r>
            <a:r>
              <a:rPr lang="ru-RU" sz="2400" dirty="0" err="1" smtClean="0">
                <a:solidFill>
                  <a:srgbClr val="333333"/>
                </a:solidFill>
                <a:latin typeface="Arial Unicode MS" pitchFamily="34" charset="-128"/>
                <a:cs typeface="Times New Roman" pitchFamily="18" charset="0"/>
              </a:rPr>
              <a:t>1px</a:t>
            </a:r>
            <a:r>
              <a:rPr lang="ru-RU" sz="2400" dirty="0" smtClean="0">
                <a:solidFill>
                  <a:srgbClr val="333333"/>
                </a:solidFill>
                <a:latin typeface="Arial Unicode MS" pitchFamily="34" charset="-128"/>
                <a:cs typeface="Times New Roman" pitchFamily="18" charset="0"/>
              </a:rPr>
              <a:t>" </a:t>
            </a:r>
            <a:r>
              <a:rPr lang="ru-RU" sz="2400" dirty="0" err="1" smtClean="0">
                <a:solidFill>
                  <a:srgbClr val="333333"/>
                </a:solidFill>
                <a:latin typeface="Arial Unicode MS" pitchFamily="34" charset="-128"/>
                <a:cs typeface="Times New Roman" pitchFamily="18" charset="0"/>
              </a:rPr>
              <a:t>height=</a:t>
            </a:r>
            <a:r>
              <a:rPr lang="ru-RU" sz="2400" dirty="0" smtClean="0">
                <a:solidFill>
                  <a:srgbClr val="333333"/>
                </a:solidFill>
                <a:latin typeface="Arial Unicode MS" pitchFamily="34" charset="-128"/>
                <a:cs typeface="Times New Roman" pitchFamily="18" charset="0"/>
              </a:rPr>
              <a:t>"200px"&gt;&lt;/</a:t>
            </a:r>
            <a:r>
              <a:rPr lang="ru-RU" sz="2400" dirty="0" err="1" smtClean="0">
                <a:solidFill>
                  <a:srgbClr val="333333"/>
                </a:solidFill>
                <a:latin typeface="Arial Unicode MS" pitchFamily="34" charset="-128"/>
                <a:cs typeface="Times New Roman" pitchFamily="18" charset="0"/>
              </a:rPr>
              <a:t>table</a:t>
            </a:r>
            <a:r>
              <a:rPr lang="ru-RU" sz="2400" dirty="0" smtClean="0">
                <a:solidFill>
                  <a:srgbClr val="333333"/>
                </a:solidFill>
                <a:latin typeface="Arial Unicode MS" pitchFamily="34" charset="-128"/>
                <a:cs typeface="Times New Roman" pitchFamily="18" charset="0"/>
              </a:rPr>
              <a:t>&gt;</a:t>
            </a:r>
            <a:endParaRPr lang="ru-RU" sz="4800" dirty="0" smtClean="0"/>
          </a:p>
        </p:txBody>
      </p:sp>
      <p:sp>
        <p:nvSpPr>
          <p:cNvPr id="16" name="AutoShape 10"/>
          <p:cNvSpPr>
            <a:spLocks noChangeArrowheads="1"/>
          </p:cNvSpPr>
          <p:nvPr/>
        </p:nvSpPr>
        <p:spPr bwMode="auto">
          <a:xfrm>
            <a:off x="4632159" y="3295821"/>
            <a:ext cx="1985436" cy="427037"/>
          </a:xfrm>
          <a:prstGeom prst="wedgeRoundRectCallout">
            <a:avLst>
              <a:gd name="adj1" fmla="val -17432"/>
              <a:gd name="adj2" fmla="val 153557"/>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r>
              <a:rPr lang="ru-RU" dirty="0" smtClean="0"/>
              <a:t>толщина линии</a:t>
            </a:r>
            <a:endParaRPr lang="ru-RU" dirty="0">
              <a:latin typeface="Arial" charset="0"/>
              <a:cs typeface="+mn-cs"/>
            </a:endParaRPr>
          </a:p>
        </p:txBody>
      </p:sp>
      <p:sp>
        <p:nvSpPr>
          <p:cNvPr id="319489" name="Rectangle 1"/>
          <p:cNvSpPr>
            <a:spLocks noChangeArrowheads="1"/>
          </p:cNvSpPr>
          <p:nvPr/>
        </p:nvSpPr>
        <p:spPr bwMode="auto">
          <a:xfrm>
            <a:off x="270457" y="1087476"/>
            <a:ext cx="5589431" cy="307777"/>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66675"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rgbClr val="333333"/>
                </a:solidFill>
                <a:effectLst/>
                <a:latin typeface="Times New Roman" pitchFamily="18" charset="0"/>
                <a:cs typeface="Times New Roman" pitchFamily="18" charset="0"/>
              </a:rPr>
              <a:t>Вертикальная линия с помощью таблиц:</a:t>
            </a:r>
            <a:endParaRPr kumimoji="0" lang="ru-RU" sz="2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rgbClr val="5E9EFF">
                <a:alpha val="53000"/>
              </a:srgbClr>
            </a:gs>
            <a:gs pos="39999">
              <a:srgbClr val="85C2FF"/>
            </a:gs>
            <a:gs pos="70000">
              <a:srgbClr val="C4D6EB"/>
            </a:gs>
            <a:gs pos="100000">
              <a:srgbClr val="FFEBFA"/>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Создать таблицу 5</a:t>
            </a:r>
            <a:endParaRPr lang="ru-RU"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82</a:t>
            </a:fld>
            <a:endParaRPr lang="ru-RU" altLang="ru-RU"/>
          </a:p>
        </p:txBody>
      </p:sp>
      <p:sp>
        <p:nvSpPr>
          <p:cNvPr id="11" name="Заголовок 1"/>
          <p:cNvSpPr txBox="1">
            <a:spLocks/>
          </p:cNvSpPr>
          <p:nvPr/>
        </p:nvSpPr>
        <p:spPr bwMode="auto">
          <a:xfrm>
            <a:off x="0" y="3106720"/>
            <a:ext cx="8628845" cy="471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kumimoji="0" lang="ru-RU" sz="2000" b="1" i="0" u="none" strike="noStrike" kern="0" cap="none" spc="0" normalizeH="0" baseline="0" noProof="0" dirty="0" smtClean="0">
                <a:ln>
                  <a:noFill/>
                </a:ln>
                <a:solidFill>
                  <a:schemeClr val="tx2"/>
                </a:solidFill>
                <a:effectLst/>
                <a:uLnTx/>
                <a:uFillTx/>
                <a:latin typeface="+mj-lt"/>
                <a:ea typeface="+mj-ea"/>
                <a:cs typeface="+mj-cs"/>
              </a:rPr>
              <a:t>Создать таблицу 6 </a:t>
            </a:r>
            <a:r>
              <a:rPr lang="ru-RU" sz="2000" dirty="0" smtClean="0"/>
              <a:t>по следующему описанию:</a:t>
            </a:r>
            <a:endParaRPr kumimoji="0" lang="ru-RU" sz="2000" b="1" i="0" u="none" strike="noStrike" kern="0" cap="none" spc="0" normalizeH="0" baseline="0" noProof="0" dirty="0">
              <a:ln>
                <a:noFill/>
              </a:ln>
              <a:solidFill>
                <a:schemeClr val="tx2"/>
              </a:solidFill>
              <a:effectLst/>
              <a:uLnTx/>
              <a:uFillTx/>
              <a:latin typeface="+mj-lt"/>
              <a:ea typeface="+mj-ea"/>
              <a:cs typeface="+mj-cs"/>
            </a:endParaRPr>
          </a:p>
        </p:txBody>
      </p:sp>
      <p:pic>
        <p:nvPicPr>
          <p:cNvPr id="172034" name="Picture 2"/>
          <p:cNvPicPr>
            <a:picLocks noChangeAspect="1" noChangeArrowheads="1"/>
          </p:cNvPicPr>
          <p:nvPr/>
        </p:nvPicPr>
        <p:blipFill>
          <a:blip r:embed="rId2" cstate="print"/>
          <a:srcRect/>
          <a:stretch>
            <a:fillRect/>
          </a:stretch>
        </p:blipFill>
        <p:spPr bwMode="auto">
          <a:xfrm>
            <a:off x="1542647" y="963300"/>
            <a:ext cx="6815742" cy="2072829"/>
          </a:xfrm>
          <a:prstGeom prst="rect">
            <a:avLst/>
          </a:prstGeom>
          <a:noFill/>
          <a:ln w="9525">
            <a:noFill/>
            <a:miter lim="800000"/>
            <a:headEnd/>
            <a:tailEnd/>
          </a:ln>
        </p:spPr>
      </p:pic>
      <p:sp>
        <p:nvSpPr>
          <p:cNvPr id="12" name="Прямоугольник 11"/>
          <p:cNvSpPr/>
          <p:nvPr/>
        </p:nvSpPr>
        <p:spPr>
          <a:xfrm>
            <a:off x="0" y="4000401"/>
            <a:ext cx="9144000" cy="2031325"/>
          </a:xfrm>
          <a:prstGeom prst="rect">
            <a:avLst/>
          </a:prstGeom>
        </p:spPr>
        <p:txBody>
          <a:bodyPr wrap="square">
            <a:spAutoFit/>
          </a:bodyPr>
          <a:lstStyle/>
          <a:p>
            <a:pPr marL="342900" indent="-342900">
              <a:buFont typeface="+mj-lt"/>
              <a:buAutoNum type="arabicPeriod"/>
            </a:pPr>
            <a:r>
              <a:rPr lang="ru-RU" dirty="0" smtClean="0"/>
              <a:t>Таблица имеет видимую границу.</a:t>
            </a:r>
          </a:p>
          <a:p>
            <a:pPr marL="342900" indent="-342900">
              <a:buFont typeface="+mj-lt"/>
              <a:buAutoNum type="arabicPeriod"/>
            </a:pPr>
            <a:r>
              <a:rPr lang="ru-RU" dirty="0" smtClean="0"/>
              <a:t>Таблица имеет четыре столбца.</a:t>
            </a:r>
          </a:p>
          <a:p>
            <a:pPr marL="342900" indent="-342900">
              <a:buFont typeface="+mj-lt"/>
              <a:buAutoNum type="arabicPeriod"/>
            </a:pPr>
            <a:r>
              <a:rPr lang="ru-RU" dirty="0" smtClean="0"/>
              <a:t>Таблица имеет заголовки для каждого столбца.</a:t>
            </a:r>
          </a:p>
          <a:p>
            <a:pPr marL="342900" indent="-342900">
              <a:buFont typeface="+mj-lt"/>
              <a:buAutoNum type="arabicPeriod"/>
            </a:pPr>
            <a:r>
              <a:rPr lang="ru-RU" dirty="0" smtClean="0"/>
              <a:t>Таблица имеет шесть строк.</a:t>
            </a:r>
          </a:p>
          <a:p>
            <a:pPr marL="342900" indent="-342900">
              <a:buFont typeface="+mj-lt"/>
              <a:buAutoNum type="arabicPeriod"/>
            </a:pPr>
            <a:r>
              <a:rPr lang="ru-RU" dirty="0" smtClean="0"/>
              <a:t>В первой строке таблицы объединены третий и четвертый столбец.</a:t>
            </a:r>
          </a:p>
          <a:p>
            <a:pPr marL="342900" indent="-342900">
              <a:buFont typeface="+mj-lt"/>
              <a:buAutoNum type="arabicPeriod"/>
            </a:pPr>
            <a:r>
              <a:rPr lang="ru-RU" dirty="0" smtClean="0"/>
              <a:t>В третьей строке таблицы объединены второй, третий и четвертый столбец.</a:t>
            </a:r>
          </a:p>
          <a:p>
            <a:pPr marL="342900" indent="-342900">
              <a:buFont typeface="+mj-lt"/>
              <a:buAutoNum type="arabicPeriod"/>
            </a:pPr>
            <a:r>
              <a:rPr lang="ru-RU" dirty="0" smtClean="0"/>
              <a:t>Четвертая, пятая, и шестая строка таблицы объединена по первому столбцу.</a:t>
            </a:r>
            <a:endParaRPr lang="ru-RU"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Создать таблицу</a:t>
            </a:r>
            <a:endParaRPr lang="ru-RU"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83</a:t>
            </a:fld>
            <a:endParaRPr lang="ru-RU" altLang="ru-RU"/>
          </a:p>
        </p:txBody>
      </p:sp>
      <p:pic>
        <p:nvPicPr>
          <p:cNvPr id="173058" name="Picture 2"/>
          <p:cNvPicPr>
            <a:picLocks noChangeAspect="1" noChangeArrowheads="1"/>
          </p:cNvPicPr>
          <p:nvPr/>
        </p:nvPicPr>
        <p:blipFill>
          <a:blip r:embed="rId2" cstate="print"/>
          <a:srcRect/>
          <a:stretch>
            <a:fillRect/>
          </a:stretch>
        </p:blipFill>
        <p:spPr bwMode="auto">
          <a:xfrm>
            <a:off x="1034322" y="887927"/>
            <a:ext cx="6700602" cy="57704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Фреймы</a:t>
            </a:r>
            <a:endParaRPr lang="ru-RU"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84</a:t>
            </a:fld>
            <a:endParaRPr lang="ru-RU" altLang="ru-RU"/>
          </a:p>
        </p:txBody>
      </p:sp>
      <p:sp>
        <p:nvSpPr>
          <p:cNvPr id="4" name="Прямоугольник 3"/>
          <p:cNvSpPr/>
          <p:nvPr/>
        </p:nvSpPr>
        <p:spPr>
          <a:xfrm>
            <a:off x="310717" y="936654"/>
            <a:ext cx="8607651" cy="646331"/>
          </a:xfrm>
          <a:prstGeom prst="rect">
            <a:avLst/>
          </a:prstGeom>
        </p:spPr>
        <p:txBody>
          <a:bodyPr wrap="square">
            <a:spAutoFit/>
          </a:bodyPr>
          <a:lstStyle/>
          <a:p>
            <a:r>
              <a:rPr lang="ru-RU" dirty="0" smtClean="0">
                <a:solidFill>
                  <a:srgbClr val="000000"/>
                </a:solidFill>
              </a:rPr>
              <a:t>Фреймы </a:t>
            </a:r>
            <a:r>
              <a:rPr lang="ru-RU" dirty="0">
                <a:solidFill>
                  <a:srgbClr val="000000"/>
                </a:solidFill>
              </a:rPr>
              <a:t>на данный момент считаются устаревшей технологией и не будут поддерживаться в HTML5</a:t>
            </a:r>
            <a:endParaRPr lang="ru-RU" dirty="0"/>
          </a:p>
        </p:txBody>
      </p:sp>
      <p:sp>
        <p:nvSpPr>
          <p:cNvPr id="5" name="Прямоугольник 4"/>
          <p:cNvSpPr/>
          <p:nvPr/>
        </p:nvSpPr>
        <p:spPr>
          <a:xfrm>
            <a:off x="310717" y="1859340"/>
            <a:ext cx="8607651" cy="2308324"/>
          </a:xfrm>
          <a:prstGeom prst="rect">
            <a:avLst/>
          </a:prstGeom>
        </p:spPr>
        <p:txBody>
          <a:bodyPr wrap="square">
            <a:spAutoFit/>
          </a:bodyPr>
          <a:lstStyle/>
          <a:p>
            <a:r>
              <a:rPr lang="ru-RU" dirty="0">
                <a:solidFill>
                  <a:srgbClr val="000000"/>
                </a:solidFill>
              </a:rPr>
              <a:t>В одном окне браузера может быть отображено несколько веб-страниц, которые в данном случае будут называться </a:t>
            </a:r>
            <a:r>
              <a:rPr lang="ru-RU" b="1" dirty="0">
                <a:solidFill>
                  <a:srgbClr val="000000"/>
                </a:solidFill>
              </a:rPr>
              <a:t>фреймами</a:t>
            </a:r>
            <a:r>
              <a:rPr lang="ru-RU" dirty="0" smtClean="0">
                <a:solidFill>
                  <a:srgbClr val="000000"/>
                </a:solidFill>
              </a:rPr>
              <a:t>.</a:t>
            </a:r>
          </a:p>
          <a:p>
            <a:endParaRPr lang="ru-RU" dirty="0">
              <a:solidFill>
                <a:srgbClr val="000000"/>
              </a:solidFill>
            </a:endParaRPr>
          </a:p>
          <a:p>
            <a:r>
              <a:rPr lang="ru-RU" dirty="0">
                <a:solidFill>
                  <a:srgbClr val="000000"/>
                </a:solidFill>
              </a:rPr>
              <a:t>С помощью HTML тэга </a:t>
            </a:r>
            <a:r>
              <a:rPr lang="ru-RU" b="1" dirty="0">
                <a:solidFill>
                  <a:srgbClr val="000000"/>
                </a:solidFill>
              </a:rPr>
              <a:t>&lt;</a:t>
            </a:r>
            <a:r>
              <a:rPr lang="ru-RU" b="1" dirty="0" err="1">
                <a:solidFill>
                  <a:srgbClr val="000000"/>
                </a:solidFill>
              </a:rPr>
              <a:t>frameset</a:t>
            </a:r>
            <a:r>
              <a:rPr lang="ru-RU" b="1" dirty="0">
                <a:solidFill>
                  <a:srgbClr val="000000"/>
                </a:solidFill>
              </a:rPr>
              <a:t>&gt;</a:t>
            </a:r>
            <a:r>
              <a:rPr lang="ru-RU" dirty="0">
                <a:solidFill>
                  <a:srgbClr val="000000"/>
                </a:solidFill>
              </a:rPr>
              <a:t> Вы можете описать как будут располагаться фреймы в окне браузера</a:t>
            </a:r>
            <a:r>
              <a:rPr lang="ru-RU" dirty="0" smtClean="0">
                <a:solidFill>
                  <a:srgbClr val="000000"/>
                </a:solidFill>
              </a:rPr>
              <a:t>.</a:t>
            </a:r>
          </a:p>
          <a:p>
            <a:endParaRPr lang="ru-RU" dirty="0">
              <a:solidFill>
                <a:srgbClr val="000000"/>
              </a:solidFill>
            </a:endParaRPr>
          </a:p>
          <a:p>
            <a:r>
              <a:rPr lang="ru-RU" dirty="0">
                <a:solidFill>
                  <a:srgbClr val="000000"/>
                </a:solidFill>
              </a:rPr>
              <a:t>Тэг </a:t>
            </a:r>
            <a:r>
              <a:rPr lang="ru-RU" b="1" dirty="0">
                <a:solidFill>
                  <a:srgbClr val="000000"/>
                </a:solidFill>
              </a:rPr>
              <a:t>&lt;</a:t>
            </a:r>
            <a:r>
              <a:rPr lang="ru-RU" b="1" dirty="0" err="1">
                <a:solidFill>
                  <a:srgbClr val="000000"/>
                </a:solidFill>
              </a:rPr>
              <a:t>frame</a:t>
            </a:r>
            <a:r>
              <a:rPr lang="ru-RU" b="1" dirty="0">
                <a:solidFill>
                  <a:srgbClr val="000000"/>
                </a:solidFill>
              </a:rPr>
              <a:t>&gt;</a:t>
            </a:r>
            <a:r>
              <a:rPr lang="ru-RU" dirty="0">
                <a:solidFill>
                  <a:srgbClr val="000000"/>
                </a:solidFill>
              </a:rPr>
              <a:t> описывает один отдельный фрейм. В его атрибуте </a:t>
            </a:r>
            <a:r>
              <a:rPr lang="ru-RU" b="1" dirty="0" err="1">
                <a:solidFill>
                  <a:srgbClr val="000000"/>
                </a:solidFill>
              </a:rPr>
              <a:t>src</a:t>
            </a:r>
            <a:r>
              <a:rPr lang="ru-RU" dirty="0">
                <a:solidFill>
                  <a:srgbClr val="000000"/>
                </a:solidFill>
              </a:rPr>
              <a:t> должен указываться адрес документа, который будет отображен в данном фрейме.</a:t>
            </a:r>
          </a:p>
        </p:txBody>
      </p:sp>
    </p:spTree>
    <p:extLst>
      <p:ext uri="{BB962C8B-B14F-4D97-AF65-F5344CB8AC3E}">
        <p14:creationId xmlns:p14="http://schemas.microsoft.com/office/powerpoint/2010/main" val="39706018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rgbClr val="2F2F2F"/>
                </a:solidFill>
              </a:rPr>
              <a:t>Строковые </a:t>
            </a:r>
            <a:r>
              <a:rPr lang="ru-RU" dirty="0" smtClean="0"/>
              <a:t>фреймы</a:t>
            </a:r>
            <a:endParaRPr lang="ru-RU"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85</a:t>
            </a:fld>
            <a:endParaRPr lang="ru-RU" altLang="ru-RU"/>
          </a:p>
        </p:txBody>
      </p:sp>
      <p:sp>
        <p:nvSpPr>
          <p:cNvPr id="6" name="Прямоугольник 5"/>
          <p:cNvSpPr/>
          <p:nvPr/>
        </p:nvSpPr>
        <p:spPr>
          <a:xfrm>
            <a:off x="558140" y="843733"/>
            <a:ext cx="8039595" cy="369332"/>
          </a:xfrm>
          <a:prstGeom prst="rect">
            <a:avLst/>
          </a:prstGeom>
        </p:spPr>
        <p:txBody>
          <a:bodyPr wrap="square">
            <a:spAutoFit/>
          </a:bodyPr>
          <a:lstStyle/>
          <a:p>
            <a:r>
              <a:rPr lang="ru-RU" dirty="0" smtClean="0">
                <a:solidFill>
                  <a:srgbClr val="000000"/>
                </a:solidFill>
              </a:rPr>
              <a:t>Данный </a:t>
            </a:r>
            <a:r>
              <a:rPr lang="ru-RU" dirty="0">
                <a:solidFill>
                  <a:srgbClr val="000000"/>
                </a:solidFill>
              </a:rPr>
              <a:t>тэг часто используют для отображения рекламы на сайтах</a:t>
            </a:r>
            <a:r>
              <a:rPr lang="ru-RU" dirty="0" smtClean="0">
                <a:solidFill>
                  <a:srgbClr val="000000"/>
                </a:solidFill>
              </a:rPr>
              <a:t>.</a:t>
            </a:r>
            <a:endParaRPr lang="ru-RU" dirty="0">
              <a:solidFill>
                <a:srgbClr val="000000"/>
              </a:solidFill>
            </a:endParaRPr>
          </a:p>
        </p:txBody>
      </p:sp>
      <p:sp>
        <p:nvSpPr>
          <p:cNvPr id="8" name="Rectangle 4"/>
          <p:cNvSpPr>
            <a:spLocks noChangeArrowheads="1"/>
          </p:cNvSpPr>
          <p:nvPr/>
        </p:nvSpPr>
        <p:spPr bwMode="auto">
          <a:xfrm>
            <a:off x="520525" y="3191545"/>
            <a:ext cx="7956468" cy="1532680"/>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pPr lvl="0"/>
            <a:r>
              <a:rPr lang="ru-RU" sz="2400" dirty="0">
                <a:solidFill>
                  <a:srgbClr val="000088"/>
                </a:solidFill>
                <a:latin typeface="Arial Unicode MS" panose="020B0604020202020204" pitchFamily="34" charset="-128"/>
              </a:rPr>
              <a:t>&lt;</a:t>
            </a:r>
            <a:r>
              <a:rPr lang="ru-RU" sz="2400" dirty="0" err="1">
                <a:solidFill>
                  <a:srgbClr val="000088"/>
                </a:solidFill>
                <a:latin typeface="Arial Unicode MS" panose="020B0604020202020204" pitchFamily="34" charset="-128"/>
              </a:rPr>
              <a:t>iframe</a:t>
            </a:r>
            <a:r>
              <a:rPr lang="ru-RU" sz="2400" dirty="0">
                <a:solidFill>
                  <a:srgbClr val="000000"/>
                </a:solidFill>
                <a:latin typeface="Arial Unicode MS" panose="020B0604020202020204" pitchFamily="34" charset="-128"/>
              </a:rPr>
              <a:t> </a:t>
            </a:r>
            <a:r>
              <a:rPr lang="ru-RU" sz="2400" dirty="0" err="1">
                <a:solidFill>
                  <a:srgbClr val="660066"/>
                </a:solidFill>
                <a:latin typeface="Arial Unicode MS" panose="020B0604020202020204" pitchFamily="34" charset="-128"/>
              </a:rPr>
              <a:t>src</a:t>
            </a:r>
            <a:r>
              <a:rPr lang="ru-RU" sz="2400" dirty="0">
                <a:solidFill>
                  <a:srgbClr val="666600"/>
                </a:solidFill>
                <a:latin typeface="Arial Unicode MS" panose="020B0604020202020204" pitchFamily="34" charset="-128"/>
              </a:rPr>
              <a:t>=</a:t>
            </a:r>
            <a:r>
              <a:rPr lang="ru-RU" sz="2400" dirty="0">
                <a:solidFill>
                  <a:srgbClr val="008800"/>
                </a:solidFill>
                <a:latin typeface="Arial Unicode MS" panose="020B0604020202020204" pitchFamily="34" charset="-128"/>
              </a:rPr>
              <a:t>'fr_a.html'</a:t>
            </a:r>
            <a:r>
              <a:rPr lang="ru-RU" sz="2400" dirty="0">
                <a:solidFill>
                  <a:srgbClr val="000000"/>
                </a:solidFill>
                <a:latin typeface="Arial Unicode MS" panose="020B0604020202020204" pitchFamily="34" charset="-128"/>
              </a:rPr>
              <a:t> </a:t>
            </a:r>
            <a:r>
              <a:rPr lang="ru-RU" sz="2400" dirty="0" err="1">
                <a:solidFill>
                  <a:srgbClr val="660066"/>
                </a:solidFill>
                <a:latin typeface="Arial Unicode MS" panose="020B0604020202020204" pitchFamily="34" charset="-128"/>
              </a:rPr>
              <a:t>width</a:t>
            </a:r>
            <a:r>
              <a:rPr lang="ru-RU" sz="2400" dirty="0">
                <a:solidFill>
                  <a:srgbClr val="666600"/>
                </a:solidFill>
                <a:latin typeface="Arial Unicode MS" panose="020B0604020202020204" pitchFamily="34" charset="-128"/>
              </a:rPr>
              <a:t>=</a:t>
            </a:r>
            <a:r>
              <a:rPr lang="ru-RU" sz="2400" dirty="0">
                <a:solidFill>
                  <a:srgbClr val="008800"/>
                </a:solidFill>
                <a:latin typeface="Arial Unicode MS" panose="020B0604020202020204" pitchFamily="34" charset="-128"/>
              </a:rPr>
              <a:t>'400'</a:t>
            </a:r>
            <a:r>
              <a:rPr lang="ru-RU" sz="2400" dirty="0">
                <a:solidFill>
                  <a:srgbClr val="000000"/>
                </a:solidFill>
                <a:latin typeface="Arial Unicode MS" panose="020B0604020202020204" pitchFamily="34" charset="-128"/>
              </a:rPr>
              <a:t> </a:t>
            </a:r>
            <a:r>
              <a:rPr lang="ru-RU" sz="2400" dirty="0" err="1">
                <a:solidFill>
                  <a:srgbClr val="660066"/>
                </a:solidFill>
                <a:latin typeface="Arial Unicode MS" panose="020B0604020202020204" pitchFamily="34" charset="-128"/>
              </a:rPr>
              <a:t>height</a:t>
            </a:r>
            <a:r>
              <a:rPr lang="ru-RU" sz="2400" dirty="0">
                <a:solidFill>
                  <a:srgbClr val="666600"/>
                </a:solidFill>
                <a:latin typeface="Arial Unicode MS" panose="020B0604020202020204" pitchFamily="34" charset="-128"/>
              </a:rPr>
              <a:t>=</a:t>
            </a:r>
            <a:r>
              <a:rPr lang="ru-RU" sz="2400" dirty="0">
                <a:solidFill>
                  <a:srgbClr val="008800"/>
                </a:solidFill>
                <a:latin typeface="Arial Unicode MS" panose="020B0604020202020204" pitchFamily="34" charset="-128"/>
              </a:rPr>
              <a:t>'150'</a:t>
            </a:r>
            <a:r>
              <a:rPr lang="ru-RU" sz="2400" dirty="0">
                <a:solidFill>
                  <a:srgbClr val="000088"/>
                </a:solidFill>
                <a:latin typeface="Arial Unicode MS" panose="020B0604020202020204" pitchFamily="34" charset="-128"/>
              </a:rPr>
              <a:t>&gt;&lt;/</a:t>
            </a:r>
            <a:r>
              <a:rPr lang="ru-RU" sz="2400" dirty="0" err="1">
                <a:solidFill>
                  <a:srgbClr val="000088"/>
                </a:solidFill>
                <a:latin typeface="Arial Unicode MS" panose="020B0604020202020204" pitchFamily="34" charset="-128"/>
              </a:rPr>
              <a:t>iframe</a:t>
            </a:r>
            <a:r>
              <a:rPr lang="ru-RU" sz="2400" dirty="0" smtClean="0">
                <a:solidFill>
                  <a:srgbClr val="000088"/>
                </a:solidFill>
                <a:latin typeface="Arial Unicode MS" panose="020B0604020202020204" pitchFamily="34" charset="-128"/>
              </a:rPr>
              <a:t>&gt;</a:t>
            </a:r>
          </a:p>
          <a:p>
            <a:pPr lvl="0"/>
            <a:endParaRPr lang="ru-RU" sz="2400" dirty="0" smtClean="0">
              <a:solidFill>
                <a:srgbClr val="000088"/>
              </a:solidFill>
              <a:latin typeface="Arial Unicode MS" panose="020B0604020202020204" pitchFamily="34" charset="-128"/>
            </a:endParaRPr>
          </a:p>
          <a:p>
            <a:pPr lvl="0"/>
            <a:r>
              <a:rPr lang="ru-RU" sz="2400" dirty="0" smtClean="0">
                <a:solidFill>
                  <a:srgbClr val="000000"/>
                </a:solidFill>
                <a:latin typeface="Arial Unicode MS" panose="020B0604020202020204" pitchFamily="34" charset="-128"/>
              </a:rPr>
              <a:t> </a:t>
            </a:r>
            <a:r>
              <a:rPr lang="ru-RU" sz="2400" dirty="0">
                <a:solidFill>
                  <a:srgbClr val="000088"/>
                </a:solidFill>
                <a:latin typeface="Arial Unicode MS" panose="020B0604020202020204" pitchFamily="34" charset="-128"/>
              </a:rPr>
              <a:t>&lt;</a:t>
            </a:r>
            <a:r>
              <a:rPr lang="ru-RU" sz="2400" dirty="0" err="1">
                <a:solidFill>
                  <a:srgbClr val="000088"/>
                </a:solidFill>
                <a:latin typeface="Arial Unicode MS" panose="020B0604020202020204" pitchFamily="34" charset="-128"/>
              </a:rPr>
              <a:t>iframe</a:t>
            </a:r>
            <a:r>
              <a:rPr lang="ru-RU" sz="2400" dirty="0">
                <a:solidFill>
                  <a:srgbClr val="000000"/>
                </a:solidFill>
                <a:latin typeface="Arial Unicode MS" panose="020B0604020202020204" pitchFamily="34" charset="-128"/>
              </a:rPr>
              <a:t> </a:t>
            </a:r>
            <a:r>
              <a:rPr lang="ru-RU" sz="2400" dirty="0" err="1">
                <a:solidFill>
                  <a:srgbClr val="660066"/>
                </a:solidFill>
                <a:latin typeface="Arial Unicode MS" panose="020B0604020202020204" pitchFamily="34" charset="-128"/>
              </a:rPr>
              <a:t>src</a:t>
            </a:r>
            <a:r>
              <a:rPr lang="ru-RU" sz="2400" dirty="0">
                <a:solidFill>
                  <a:srgbClr val="666600"/>
                </a:solidFill>
                <a:latin typeface="Arial Unicode MS" panose="020B0604020202020204" pitchFamily="34" charset="-128"/>
              </a:rPr>
              <a:t>=</a:t>
            </a:r>
            <a:r>
              <a:rPr lang="ru-RU" sz="2400" dirty="0">
                <a:solidFill>
                  <a:srgbClr val="008800"/>
                </a:solidFill>
                <a:latin typeface="Arial Unicode MS" panose="020B0604020202020204" pitchFamily="34" charset="-128"/>
              </a:rPr>
              <a:t>'fr_b.html'</a:t>
            </a:r>
            <a:r>
              <a:rPr lang="ru-RU" sz="2400" dirty="0">
                <a:solidFill>
                  <a:srgbClr val="000000"/>
                </a:solidFill>
                <a:latin typeface="Arial Unicode MS" panose="020B0604020202020204" pitchFamily="34" charset="-128"/>
              </a:rPr>
              <a:t> </a:t>
            </a:r>
            <a:r>
              <a:rPr lang="ru-RU" sz="2400" dirty="0" err="1">
                <a:solidFill>
                  <a:srgbClr val="660066"/>
                </a:solidFill>
                <a:latin typeface="Arial Unicode MS" panose="020B0604020202020204" pitchFamily="34" charset="-128"/>
              </a:rPr>
              <a:t>width</a:t>
            </a:r>
            <a:r>
              <a:rPr lang="ru-RU" sz="2400" dirty="0">
                <a:solidFill>
                  <a:srgbClr val="666600"/>
                </a:solidFill>
                <a:latin typeface="Arial Unicode MS" panose="020B0604020202020204" pitchFamily="34" charset="-128"/>
              </a:rPr>
              <a:t>=</a:t>
            </a:r>
            <a:r>
              <a:rPr lang="ru-RU" sz="2400" dirty="0">
                <a:solidFill>
                  <a:srgbClr val="008800"/>
                </a:solidFill>
                <a:latin typeface="Arial Unicode MS" panose="020B0604020202020204" pitchFamily="34" charset="-128"/>
              </a:rPr>
              <a:t>'700'</a:t>
            </a:r>
            <a:r>
              <a:rPr lang="ru-RU" sz="2400" dirty="0">
                <a:solidFill>
                  <a:srgbClr val="000000"/>
                </a:solidFill>
                <a:latin typeface="Arial Unicode MS" panose="020B0604020202020204" pitchFamily="34" charset="-128"/>
              </a:rPr>
              <a:t> </a:t>
            </a:r>
            <a:r>
              <a:rPr lang="ru-RU" sz="2400" dirty="0" err="1">
                <a:solidFill>
                  <a:srgbClr val="660066"/>
                </a:solidFill>
                <a:latin typeface="Arial Unicode MS" panose="020B0604020202020204" pitchFamily="34" charset="-128"/>
              </a:rPr>
              <a:t>height</a:t>
            </a:r>
            <a:r>
              <a:rPr lang="ru-RU" sz="2400" dirty="0">
                <a:solidFill>
                  <a:srgbClr val="666600"/>
                </a:solidFill>
                <a:latin typeface="Arial Unicode MS" panose="020B0604020202020204" pitchFamily="34" charset="-128"/>
              </a:rPr>
              <a:t>=</a:t>
            </a:r>
            <a:r>
              <a:rPr lang="ru-RU" sz="2400" dirty="0">
                <a:solidFill>
                  <a:srgbClr val="008800"/>
                </a:solidFill>
                <a:latin typeface="Arial Unicode MS" panose="020B0604020202020204" pitchFamily="34" charset="-128"/>
              </a:rPr>
              <a:t>'250'</a:t>
            </a:r>
            <a:r>
              <a:rPr lang="ru-RU" sz="2400" dirty="0">
                <a:solidFill>
                  <a:srgbClr val="000088"/>
                </a:solidFill>
                <a:latin typeface="Arial Unicode MS" panose="020B0604020202020204" pitchFamily="34" charset="-128"/>
              </a:rPr>
              <a:t>&gt;&lt;/</a:t>
            </a:r>
            <a:r>
              <a:rPr lang="ru-RU" sz="2400" dirty="0" err="1">
                <a:solidFill>
                  <a:srgbClr val="000088"/>
                </a:solidFill>
                <a:latin typeface="Arial Unicode MS" panose="020B0604020202020204" pitchFamily="34" charset="-128"/>
              </a:rPr>
              <a:t>iframe</a:t>
            </a:r>
            <a:r>
              <a:rPr lang="ru-RU" sz="2400" dirty="0" smtClean="0">
                <a:solidFill>
                  <a:srgbClr val="000088"/>
                </a:solidFill>
                <a:latin typeface="Arial Unicode MS" panose="020B0604020202020204" pitchFamily="34" charset="-128"/>
              </a:rPr>
              <a:t>&gt;</a:t>
            </a:r>
            <a:endParaRPr lang="ru-RU" sz="2400" dirty="0"/>
          </a:p>
        </p:txBody>
      </p:sp>
      <p:sp>
        <p:nvSpPr>
          <p:cNvPr id="9" name="AutoShape 9"/>
          <p:cNvSpPr>
            <a:spLocks noChangeArrowheads="1"/>
          </p:cNvSpPr>
          <p:nvPr/>
        </p:nvSpPr>
        <p:spPr bwMode="auto">
          <a:xfrm>
            <a:off x="558140" y="1461268"/>
            <a:ext cx="3111335" cy="1460478"/>
          </a:xfrm>
          <a:prstGeom prst="wedgeRoundRectCallout">
            <a:avLst>
              <a:gd name="adj1" fmla="val -24895"/>
              <a:gd name="adj2" fmla="val 76291"/>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r>
              <a:rPr lang="ru-RU" sz="1600" dirty="0">
                <a:solidFill>
                  <a:srgbClr val="000000"/>
                </a:solidFill>
              </a:rPr>
              <a:t>С помощью тэга </a:t>
            </a:r>
            <a:r>
              <a:rPr lang="ru-RU" sz="1600" dirty="0" smtClean="0">
                <a:solidFill>
                  <a:srgbClr val="000000"/>
                </a:solidFill>
              </a:rPr>
              <a:t>  </a:t>
            </a:r>
            <a:r>
              <a:rPr lang="ru-RU" sz="2000" b="1" dirty="0" smtClean="0">
                <a:solidFill>
                  <a:srgbClr val="C00000"/>
                </a:solidFill>
              </a:rPr>
              <a:t>&lt;</a:t>
            </a:r>
            <a:r>
              <a:rPr lang="ru-RU" sz="2000" b="1" dirty="0" err="1">
                <a:solidFill>
                  <a:srgbClr val="C00000"/>
                </a:solidFill>
              </a:rPr>
              <a:t>iframe</a:t>
            </a:r>
            <a:r>
              <a:rPr lang="ru-RU" sz="2000" b="1" dirty="0">
                <a:solidFill>
                  <a:srgbClr val="C00000"/>
                </a:solidFill>
              </a:rPr>
              <a:t>&gt;</a:t>
            </a:r>
            <a:r>
              <a:rPr lang="ru-RU" sz="1600" dirty="0">
                <a:solidFill>
                  <a:srgbClr val="000000"/>
                </a:solidFill>
              </a:rPr>
              <a:t> </a:t>
            </a:r>
            <a:r>
              <a:rPr lang="ru-RU" sz="1600" dirty="0" smtClean="0">
                <a:solidFill>
                  <a:srgbClr val="000000"/>
                </a:solidFill>
              </a:rPr>
              <a:t>  можно </a:t>
            </a:r>
            <a:r>
              <a:rPr lang="ru-RU" sz="1600" dirty="0">
                <a:solidFill>
                  <a:srgbClr val="000000"/>
                </a:solidFill>
              </a:rPr>
              <a:t>вставить фрейм в любое место обычного HTML документа.</a:t>
            </a:r>
          </a:p>
        </p:txBody>
      </p:sp>
      <p:sp>
        <p:nvSpPr>
          <p:cNvPr id="10" name="AutoShape 9"/>
          <p:cNvSpPr>
            <a:spLocks noChangeArrowheads="1"/>
          </p:cNvSpPr>
          <p:nvPr/>
        </p:nvSpPr>
        <p:spPr bwMode="auto">
          <a:xfrm>
            <a:off x="5512130" y="4994024"/>
            <a:ext cx="3329049" cy="1460478"/>
          </a:xfrm>
          <a:prstGeom prst="wedgeRoundRectCallout">
            <a:avLst>
              <a:gd name="adj1" fmla="val -60857"/>
              <a:gd name="adj2" fmla="val -92837"/>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r>
              <a:rPr lang="ru-RU" sz="1600" dirty="0">
                <a:solidFill>
                  <a:srgbClr val="000000"/>
                </a:solidFill>
              </a:rPr>
              <a:t>Ширина строкового фрейма задается с помощью атрибута </a:t>
            </a:r>
            <a:r>
              <a:rPr lang="ru-RU" sz="2000" b="1" dirty="0" err="1">
                <a:solidFill>
                  <a:srgbClr val="C00000"/>
                </a:solidFill>
              </a:rPr>
              <a:t>width</a:t>
            </a:r>
            <a:r>
              <a:rPr lang="ru-RU" sz="1600" dirty="0">
                <a:solidFill>
                  <a:srgbClr val="000000"/>
                </a:solidFill>
              </a:rPr>
              <a:t>, а высоту с помощью атрибута </a:t>
            </a:r>
            <a:r>
              <a:rPr lang="ru-RU" sz="2000" b="1" dirty="0" err="1">
                <a:solidFill>
                  <a:srgbClr val="C00000"/>
                </a:solidFill>
              </a:rPr>
              <a:t>height</a:t>
            </a:r>
            <a:r>
              <a:rPr lang="ru-RU" sz="1600" dirty="0">
                <a:solidFill>
                  <a:srgbClr val="000000"/>
                </a:solidFill>
              </a:rPr>
              <a:t>.</a:t>
            </a:r>
          </a:p>
        </p:txBody>
      </p:sp>
    </p:spTree>
    <p:extLst>
      <p:ext uri="{BB962C8B-B14F-4D97-AF65-F5344CB8AC3E}">
        <p14:creationId xmlns:p14="http://schemas.microsoft.com/office/powerpoint/2010/main" val="335974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235644" y="193184"/>
            <a:ext cx="8653462" cy="1094704"/>
          </a:xfrm>
        </p:spPr>
        <p:txBody>
          <a:bodyPr/>
          <a:lstStyle/>
          <a:p>
            <a:pPr eaLnBrk="1" hangingPunct="1">
              <a:defRPr/>
            </a:pPr>
            <a:r>
              <a:rPr lang="ru-RU" sz="4800" dirty="0" smtClean="0">
                <a:solidFill>
                  <a:schemeClr val="accent6">
                    <a:lumMod val="20000"/>
                    <a:lumOff val="80000"/>
                  </a:schemeClr>
                </a:solidFill>
              </a:rPr>
              <a:t>Каскадные таблицы стилей</a:t>
            </a:r>
          </a:p>
        </p:txBody>
      </p:sp>
      <p:sp>
        <p:nvSpPr>
          <p:cNvPr id="47108" name="Номер слайда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BE39354-B355-425A-B8BD-924833A0C78E}" type="slidenum">
              <a:rPr lang="ru-RU" altLang="ru-RU" sz="1400" smtClean="0"/>
              <a:pPr>
                <a:spcBef>
                  <a:spcPct val="0"/>
                </a:spcBef>
                <a:buFontTx/>
                <a:buNone/>
              </a:pPr>
              <a:t>86</a:t>
            </a:fld>
            <a:endParaRPr lang="ru-RU" altLang="ru-RU" sz="1400" smtClean="0"/>
          </a:p>
        </p:txBody>
      </p:sp>
      <p:sp>
        <p:nvSpPr>
          <p:cNvPr id="5" name="Прямоугольник 4"/>
          <p:cNvSpPr/>
          <p:nvPr/>
        </p:nvSpPr>
        <p:spPr>
          <a:xfrm>
            <a:off x="1171978" y="4290692"/>
            <a:ext cx="7057623" cy="1077218"/>
          </a:xfrm>
          <a:prstGeom prst="rect">
            <a:avLst/>
          </a:prstGeom>
        </p:spPr>
        <p:txBody>
          <a:bodyPr wrap="square">
            <a:spAutoFit/>
          </a:bodyPr>
          <a:lstStyle/>
          <a:p>
            <a:pPr marL="361950" indent="-361950" eaLnBrk="1" hangingPunct="1">
              <a:defRPr/>
            </a:pPr>
            <a:r>
              <a:rPr lang="en-US" sz="3200" b="1" dirty="0" smtClean="0">
                <a:solidFill>
                  <a:srgbClr val="333399"/>
                </a:solidFill>
                <a:latin typeface="Arial" charset="0"/>
              </a:rPr>
              <a:t>CSS</a:t>
            </a:r>
            <a:r>
              <a:rPr lang="ru-RU" sz="3200" i="1" dirty="0" smtClean="0">
                <a:latin typeface="Arial" charset="0"/>
              </a:rPr>
              <a:t> </a:t>
            </a:r>
            <a:r>
              <a:rPr lang="ru-RU" sz="3200" dirty="0" smtClean="0">
                <a:latin typeface="Arial" charset="0"/>
              </a:rPr>
              <a:t>(</a:t>
            </a:r>
            <a:r>
              <a:rPr lang="en-US" sz="3200" i="1" dirty="0" smtClean="0">
                <a:latin typeface="Arial" charset="0"/>
              </a:rPr>
              <a:t>Cascading Style Sheets</a:t>
            </a:r>
            <a:r>
              <a:rPr lang="ru-RU" sz="3200" dirty="0" smtClean="0">
                <a:latin typeface="Arial" charset="0"/>
              </a:rPr>
              <a:t>) </a:t>
            </a:r>
            <a:r>
              <a:rPr lang="en-US" sz="3200" i="1" dirty="0" smtClean="0">
                <a:latin typeface="Arial" charset="0"/>
              </a:rPr>
              <a:t>– </a:t>
            </a:r>
            <a:r>
              <a:rPr lang="ru-RU" sz="3200" dirty="0" smtClean="0">
                <a:latin typeface="Arial" charset="0"/>
              </a:rPr>
              <a:t>каскадные</a:t>
            </a:r>
            <a:r>
              <a:rPr lang="en-US" sz="3200" dirty="0" smtClean="0">
                <a:latin typeface="Arial" charset="0"/>
              </a:rPr>
              <a:t> </a:t>
            </a:r>
            <a:r>
              <a:rPr lang="ru-RU" sz="3200" dirty="0" smtClean="0">
                <a:latin typeface="Arial" charset="0"/>
              </a:rPr>
              <a:t> таблицы стилей</a:t>
            </a:r>
            <a:r>
              <a:rPr lang="ru-RU" dirty="0" smtClean="0">
                <a:latin typeface="Arial" charset="0"/>
              </a:rPr>
              <a:t>.</a:t>
            </a:r>
            <a:endParaRPr lang="ru-RU" dirty="0">
              <a:latin typeface="Arial" charset="0"/>
            </a:endParaRPr>
          </a:p>
        </p:txBody>
      </p:sp>
      <p:pic>
        <p:nvPicPr>
          <p:cNvPr id="248836" name="Picture 4" descr="Картинки по запросу CSS (Cascading Style Sheets) – каскадные таблицы стилей"/>
          <p:cNvPicPr>
            <a:picLocks noChangeAspect="1" noChangeArrowheads="1"/>
          </p:cNvPicPr>
          <p:nvPr/>
        </p:nvPicPr>
        <p:blipFill>
          <a:blip r:embed="rId2" cstate="print"/>
          <a:srcRect/>
          <a:stretch>
            <a:fillRect/>
          </a:stretch>
        </p:blipFill>
        <p:spPr bwMode="auto">
          <a:xfrm>
            <a:off x="322999" y="1024295"/>
            <a:ext cx="4870289" cy="3199975"/>
          </a:xfrm>
          <a:prstGeom prst="rect">
            <a:avLst/>
          </a:prstGeom>
          <a:noFill/>
        </p:spPr>
      </p:pic>
      <p:pic>
        <p:nvPicPr>
          <p:cNvPr id="248838" name="Picture 6" descr="Картинки по запросу CSS (Cascading Style Sheets) – каскадные таблицы стилей"/>
          <p:cNvPicPr>
            <a:picLocks noChangeAspect="1" noChangeArrowheads="1"/>
          </p:cNvPicPr>
          <p:nvPr/>
        </p:nvPicPr>
        <p:blipFill>
          <a:blip r:embed="rId3" cstate="print"/>
          <a:srcRect/>
          <a:stretch>
            <a:fillRect/>
          </a:stretch>
        </p:blipFill>
        <p:spPr bwMode="auto">
          <a:xfrm>
            <a:off x="5130203" y="1854558"/>
            <a:ext cx="3394261" cy="1751527"/>
          </a:xfrm>
          <a:prstGeom prst="rect">
            <a:avLst/>
          </a:prstGeom>
          <a:noFill/>
        </p:spPr>
      </p:pic>
      <p:sp>
        <p:nvSpPr>
          <p:cNvPr id="7" name="Прямоугольник 6"/>
          <p:cNvSpPr/>
          <p:nvPr/>
        </p:nvSpPr>
        <p:spPr>
          <a:xfrm>
            <a:off x="167426" y="5362806"/>
            <a:ext cx="8976574" cy="646331"/>
          </a:xfrm>
          <a:prstGeom prst="rect">
            <a:avLst/>
          </a:prstGeom>
        </p:spPr>
        <p:txBody>
          <a:bodyPr wrap="square">
            <a:spAutoFit/>
          </a:bodyPr>
          <a:lstStyle/>
          <a:p>
            <a:pPr algn="ctr"/>
            <a:r>
              <a:rPr lang="ru-RU" dirty="0" smtClean="0">
                <a:solidFill>
                  <a:srgbClr val="C00000"/>
                </a:solidFill>
              </a:rPr>
              <a:t>Стили представляют собой </a:t>
            </a:r>
            <a:r>
              <a:rPr lang="ru-RU" b="1" dirty="0" smtClean="0">
                <a:solidFill>
                  <a:srgbClr val="C00000"/>
                </a:solidFill>
              </a:rPr>
              <a:t>набор параметров</a:t>
            </a:r>
            <a:r>
              <a:rPr lang="ru-RU" dirty="0" smtClean="0">
                <a:solidFill>
                  <a:srgbClr val="C00000"/>
                </a:solidFill>
              </a:rPr>
              <a:t>,</a:t>
            </a:r>
          </a:p>
          <a:p>
            <a:pPr algn="ctr"/>
            <a:r>
              <a:rPr lang="ru-RU" dirty="0" smtClean="0">
                <a:solidFill>
                  <a:srgbClr val="C00000"/>
                </a:solidFill>
              </a:rPr>
              <a:t> </a:t>
            </a:r>
            <a:r>
              <a:rPr lang="ru-RU" b="1" dirty="0" smtClean="0">
                <a:solidFill>
                  <a:srgbClr val="C00000"/>
                </a:solidFill>
              </a:rPr>
              <a:t>управляющих видом и положением </a:t>
            </a:r>
            <a:r>
              <a:rPr lang="ru-RU" dirty="0" smtClean="0">
                <a:solidFill>
                  <a:srgbClr val="C00000"/>
                </a:solidFill>
              </a:rPr>
              <a:t>элементов </a:t>
            </a:r>
            <a:r>
              <a:rPr lang="ru-RU" dirty="0" err="1" smtClean="0">
                <a:solidFill>
                  <a:srgbClr val="C00000"/>
                </a:solidFill>
              </a:rPr>
              <a:t>веб-страницы</a:t>
            </a:r>
            <a:r>
              <a:rPr lang="ru-RU" dirty="0" smtClean="0">
                <a:solidFill>
                  <a:srgbClr val="C00000"/>
                </a:solidFill>
              </a:rPr>
              <a:t>.</a:t>
            </a:r>
            <a:endParaRPr lang="ru-RU" dirty="0">
              <a:solidFill>
                <a:srgbClr val="C00000"/>
              </a:solidFil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81B7144B-0D57-4251-A799-BB8D782C259B}" type="slidenum">
              <a:rPr lang="ru-RU" altLang="ru-RU" smtClean="0"/>
              <a:pPr>
                <a:defRPr/>
              </a:pPr>
              <a:t>87</a:t>
            </a:fld>
            <a:endParaRPr lang="ru-RU" altLang="ru-RU"/>
          </a:p>
        </p:txBody>
      </p:sp>
      <p:sp>
        <p:nvSpPr>
          <p:cNvPr id="5" name="Прямоугольник 4"/>
          <p:cNvSpPr/>
          <p:nvPr/>
        </p:nvSpPr>
        <p:spPr>
          <a:xfrm>
            <a:off x="989351" y="1566074"/>
            <a:ext cx="5868649" cy="2308324"/>
          </a:xfrm>
          <a:prstGeom prst="rect">
            <a:avLst/>
          </a:prstGeom>
        </p:spPr>
        <p:txBody>
          <a:bodyPr wrap="square">
            <a:spAutoFit/>
          </a:bodyPr>
          <a:lstStyle/>
          <a:p>
            <a:r>
              <a:rPr lang="en-US" dirty="0" smtClean="0">
                <a:hlinkClick r:id="rId2"/>
              </a:rPr>
              <a:t>http://htmlbook.ru/samcss/vvedenie-v-css</a:t>
            </a:r>
            <a:endParaRPr lang="ru-RU" dirty="0" smtClean="0"/>
          </a:p>
          <a:p>
            <a:r>
              <a:rPr lang="en-US" dirty="0" smtClean="0">
                <a:hlinkClick r:id="rId3"/>
              </a:rPr>
              <a:t>http://www.wisdomweb.ru/CSS/selector.php</a:t>
            </a:r>
            <a:endParaRPr lang="ru-RU" dirty="0" smtClean="0"/>
          </a:p>
          <a:p>
            <a:r>
              <a:rPr lang="en-US" dirty="0" smtClean="0">
                <a:hlinkClick r:id="rId4"/>
              </a:rPr>
              <a:t>http://w3.org.ua/category/practics</a:t>
            </a:r>
            <a:endParaRPr lang="ru-RU" dirty="0" smtClean="0"/>
          </a:p>
          <a:p>
            <a:r>
              <a:rPr lang="en-US" dirty="0" smtClean="0">
                <a:hlinkClick r:id="rId5"/>
              </a:rPr>
              <a:t>http://cssonline.net.ru/</a:t>
            </a:r>
            <a:endParaRPr lang="ru-RU" dirty="0" smtClean="0"/>
          </a:p>
          <a:p>
            <a:r>
              <a:rPr lang="en-US" dirty="0" smtClean="0">
                <a:hlinkClick r:id="rId6"/>
              </a:rPr>
              <a:t>https://htmlacademy.ru/courses/4/run/5</a:t>
            </a:r>
            <a:endParaRPr lang="ru-RU" dirty="0" smtClean="0"/>
          </a:p>
          <a:p>
            <a:r>
              <a:rPr lang="en-US" dirty="0" smtClean="0">
                <a:hlinkClick r:id="rId7"/>
              </a:rPr>
              <a:t>https://www.site-do.ru/css/</a:t>
            </a:r>
            <a:r>
              <a:rPr lang="ru-RU" dirty="0" smtClean="0"/>
              <a:t>   уроки</a:t>
            </a:r>
          </a:p>
          <a:p>
            <a:r>
              <a:rPr lang="en-US" dirty="0" smtClean="0">
                <a:hlinkClick r:id="rId8"/>
              </a:rPr>
              <a:t>http://uroki-css.ru/css/css_outline.php</a:t>
            </a:r>
            <a:r>
              <a:rPr lang="ru-RU" dirty="0" smtClean="0"/>
              <a:t>  !!!!!</a:t>
            </a:r>
          </a:p>
          <a:p>
            <a:r>
              <a:rPr lang="ru-RU" dirty="0" smtClean="0"/>
              <a:t> </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81B7144B-0D57-4251-A799-BB8D782C259B}" type="slidenum">
              <a:rPr lang="ru-RU" altLang="ru-RU" smtClean="0"/>
              <a:pPr>
                <a:defRPr/>
              </a:pPr>
              <a:t>88</a:t>
            </a:fld>
            <a:endParaRPr lang="ru-RU" altLang="ru-RU"/>
          </a:p>
        </p:txBody>
      </p:sp>
      <p:sp>
        <p:nvSpPr>
          <p:cNvPr id="5" name="Прямоугольник 4"/>
          <p:cNvSpPr/>
          <p:nvPr/>
        </p:nvSpPr>
        <p:spPr>
          <a:xfrm>
            <a:off x="257577" y="0"/>
            <a:ext cx="8886423" cy="4247317"/>
          </a:xfrm>
          <a:prstGeom prst="rect">
            <a:avLst/>
          </a:prstGeom>
        </p:spPr>
        <p:txBody>
          <a:bodyPr wrap="square">
            <a:spAutoFit/>
          </a:bodyPr>
          <a:lstStyle/>
          <a:p>
            <a:r>
              <a:rPr lang="en-US" dirty="0" smtClean="0">
                <a:hlinkClick r:id="rId2"/>
              </a:rPr>
              <a:t>http://htmlbook.ru/samcss/vvedenie-v-css</a:t>
            </a:r>
            <a:endParaRPr lang="ru-RU" dirty="0" smtClean="0"/>
          </a:p>
          <a:p>
            <a:r>
              <a:rPr lang="en-US" dirty="0" smtClean="0">
                <a:hlinkClick r:id="rId3"/>
              </a:rPr>
              <a:t>http://www.wisdomweb.ru/CSS/selector.php</a:t>
            </a:r>
            <a:endParaRPr lang="ru-RU" dirty="0" smtClean="0"/>
          </a:p>
          <a:p>
            <a:r>
              <a:rPr lang="en-US" dirty="0" smtClean="0">
                <a:hlinkClick r:id="rId4"/>
              </a:rPr>
              <a:t>http://w3.org.ua/category/practics</a:t>
            </a:r>
            <a:endParaRPr lang="ru-RU" dirty="0" smtClean="0"/>
          </a:p>
          <a:p>
            <a:r>
              <a:rPr lang="en-US" dirty="0" smtClean="0">
                <a:hlinkClick r:id="rId5"/>
              </a:rPr>
              <a:t>http://cssonline.net.ru/</a:t>
            </a:r>
            <a:endParaRPr lang="ru-RU" dirty="0" smtClean="0"/>
          </a:p>
          <a:p>
            <a:endParaRPr lang="ru-RU" dirty="0" smtClean="0"/>
          </a:p>
          <a:p>
            <a:endParaRPr lang="ru-RU" dirty="0" smtClean="0"/>
          </a:p>
          <a:p>
            <a:endParaRPr lang="ru-RU" dirty="0" smtClean="0"/>
          </a:p>
          <a:p>
            <a:r>
              <a:rPr lang="ru-RU" dirty="0" smtClean="0"/>
              <a:t>Поскольку на файл со стилем можно ссылаться из любого </a:t>
            </a:r>
            <a:r>
              <a:rPr lang="ru-RU" dirty="0" err="1" smtClean="0"/>
              <a:t>веб-документа</a:t>
            </a:r>
            <a:r>
              <a:rPr lang="ru-RU" dirty="0" smtClean="0"/>
              <a:t>, это приводит в итоге к сокращению объёма повторяющихся данных. </a:t>
            </a:r>
          </a:p>
          <a:p>
            <a:endParaRPr lang="ru-RU" dirty="0" smtClean="0"/>
          </a:p>
          <a:p>
            <a:r>
              <a:rPr lang="ru-RU" dirty="0" smtClean="0"/>
              <a:t>А благодаря разделению кода и оформления повышается гибкость управления видом документа и скорость работы над сайтом.</a:t>
            </a:r>
          </a:p>
          <a:p>
            <a:endParaRPr lang="ru-RU" dirty="0" smtClean="0"/>
          </a:p>
          <a:p>
            <a:r>
              <a:rPr lang="ru-RU" dirty="0" smtClean="0"/>
              <a:t>CSS представляет собой свой собственный язык, который совпадает с HTML только некоторыми значениями, например способом определения цвета.</a:t>
            </a:r>
            <a:endParaRPr lang="ru-RU" dirty="0"/>
          </a:p>
        </p:txBody>
      </p:sp>
      <p:sp>
        <p:nvSpPr>
          <p:cNvPr id="6" name="Прямоугольник 5"/>
          <p:cNvSpPr/>
          <p:nvPr/>
        </p:nvSpPr>
        <p:spPr>
          <a:xfrm>
            <a:off x="2896457" y="6248910"/>
            <a:ext cx="3624710" cy="369332"/>
          </a:xfrm>
          <a:prstGeom prst="rect">
            <a:avLst/>
          </a:prstGeom>
        </p:spPr>
        <p:txBody>
          <a:bodyPr wrap="none">
            <a:spAutoFit/>
          </a:bodyPr>
          <a:lstStyle/>
          <a:p>
            <a:r>
              <a:rPr lang="en-US" dirty="0" smtClean="0"/>
              <a:t> &lt;meta </a:t>
            </a:r>
            <a:r>
              <a:rPr lang="en-US" dirty="0" err="1" smtClean="0"/>
              <a:t>charset</a:t>
            </a:r>
            <a:r>
              <a:rPr lang="en-US" dirty="0" smtClean="0"/>
              <a:t>="windows-1251"&gt;</a:t>
            </a:r>
            <a:endParaRPr lang="ru-RU" dirty="0"/>
          </a:p>
        </p:txBody>
      </p:sp>
      <p:sp>
        <p:nvSpPr>
          <p:cNvPr id="266241" name="Rectangle 1"/>
          <p:cNvSpPr>
            <a:spLocks noChangeArrowheads="1"/>
          </p:cNvSpPr>
          <p:nvPr/>
        </p:nvSpPr>
        <p:spPr bwMode="auto">
          <a:xfrm>
            <a:off x="373487" y="3488621"/>
            <a:ext cx="8461420" cy="2582730"/>
          </a:xfrm>
          <a:prstGeom prst="rect">
            <a:avLst/>
          </a:prstGeom>
          <a:solidFill>
            <a:srgbClr val="F5F5F5"/>
          </a:solidFill>
          <a:ln w="9525">
            <a:noFill/>
            <a:miter lim="800000"/>
            <a:headEnd/>
            <a:tailEnd/>
          </a:ln>
          <a:effectLst/>
        </p:spPr>
        <p:txBody>
          <a:bodyPr vert="horz" wrap="square" lIns="0" tIns="0" rIns="0" bIns="8887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ru-RU" dirty="0" smtClean="0"/>
              <a:t>Чтобы сообщить браузеру кодировку HTML-страницы, необходимо внутри тега &lt;</a:t>
            </a:r>
            <a:r>
              <a:rPr lang="ru-RU" dirty="0" err="1" smtClean="0"/>
              <a:t>head</a:t>
            </a:r>
            <a:r>
              <a:rPr lang="ru-RU" dirty="0" smtClean="0"/>
              <a:t>&gt;использовать тег:</a:t>
            </a:r>
          </a:p>
          <a:p>
            <a:r>
              <a:rPr lang="ru-RU" dirty="0" smtClean="0"/>
              <a:t>&lt;</a:t>
            </a:r>
            <a:r>
              <a:rPr lang="ru-RU" dirty="0" err="1" smtClean="0"/>
              <a:t>meta</a:t>
            </a:r>
            <a:r>
              <a:rPr lang="ru-RU" dirty="0" smtClean="0"/>
              <a:t> </a:t>
            </a:r>
            <a:r>
              <a:rPr lang="ru-RU" dirty="0" err="1" smtClean="0"/>
              <a:t>charset=</a:t>
            </a:r>
            <a:r>
              <a:rPr lang="ru-RU" dirty="0" smtClean="0"/>
              <a:t>"имя кодировки"&gt;</a:t>
            </a:r>
          </a:p>
          <a:p>
            <a:endParaRPr lang="ru-RU" dirty="0" smtClean="0"/>
          </a:p>
          <a:p>
            <a:r>
              <a:rPr lang="ru-RU" dirty="0" smtClean="0"/>
              <a:t> Самая распространённая современная кодировка — utf-8. Используйте её во всех своих проектах.</a:t>
            </a:r>
          </a:p>
          <a:p>
            <a:endParaRPr lang="ru-RU" dirty="0" smtClean="0"/>
          </a:p>
          <a:p>
            <a:r>
              <a:rPr lang="ru-RU" dirty="0" smtClean="0"/>
              <a:t>Для кириллицы в </a:t>
            </a:r>
            <a:r>
              <a:rPr lang="ru-RU" dirty="0" err="1" smtClean="0"/>
              <a:t>Windows</a:t>
            </a:r>
            <a:r>
              <a:rPr lang="ru-RU" dirty="0" smtClean="0"/>
              <a:t> </a:t>
            </a:r>
            <a:r>
              <a:rPr lang="ru-RU" dirty="0" err="1" smtClean="0"/>
              <a:t>charset</a:t>
            </a:r>
            <a:r>
              <a:rPr lang="ru-RU" dirty="0" smtClean="0"/>
              <a:t> часто задавали как windows-1251. Но сейчас это считается плохой практикой.</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61798" y="572232"/>
            <a:ext cx="8652679" cy="1487606"/>
          </a:xfrm>
        </p:spPr>
        <p:txBody>
          <a:bodyPr/>
          <a:lstStyle/>
          <a:p>
            <a:r>
              <a:rPr lang="ru-RU" dirty="0"/>
              <a:t>Что такое CSS?</a:t>
            </a:r>
            <a:br>
              <a:rPr lang="ru-RU" dirty="0"/>
            </a:br>
            <a:endParaRPr lang="ru-RU" dirty="0"/>
          </a:p>
        </p:txBody>
      </p:sp>
      <p:sp>
        <p:nvSpPr>
          <p:cNvPr id="3" name="Подзаголовок 2"/>
          <p:cNvSpPr>
            <a:spLocks noGrp="1"/>
          </p:cNvSpPr>
          <p:nvPr>
            <p:ph type="subTitle" idx="1"/>
          </p:nvPr>
        </p:nvSpPr>
        <p:spPr>
          <a:xfrm>
            <a:off x="683824" y="1702916"/>
            <a:ext cx="7608626" cy="4144431"/>
          </a:xfrm>
        </p:spPr>
        <p:txBody>
          <a:bodyPr/>
          <a:lstStyle/>
          <a:p>
            <a:r>
              <a:rPr lang="ru-RU" sz="1800" dirty="0" smtClean="0"/>
              <a:t>CSS</a:t>
            </a:r>
            <a:r>
              <a:rPr lang="ru-RU" sz="1800" b="0" dirty="0"/>
              <a:t> означает </a:t>
            </a:r>
            <a:r>
              <a:rPr lang="ru-RU" sz="1800" dirty="0" err="1"/>
              <a:t>C</a:t>
            </a:r>
            <a:r>
              <a:rPr lang="ru-RU" sz="1800" b="0" dirty="0" err="1"/>
              <a:t>ascading</a:t>
            </a:r>
            <a:r>
              <a:rPr lang="ru-RU" sz="1800" b="0" dirty="0"/>
              <a:t> </a:t>
            </a:r>
            <a:r>
              <a:rPr lang="ru-RU" sz="1800" dirty="0" err="1"/>
              <a:t>S</a:t>
            </a:r>
            <a:r>
              <a:rPr lang="ru-RU" sz="1800" b="0" dirty="0" err="1"/>
              <a:t>tyle</a:t>
            </a:r>
            <a:r>
              <a:rPr lang="ru-RU" sz="1800" b="0" dirty="0"/>
              <a:t> </a:t>
            </a:r>
            <a:r>
              <a:rPr lang="ru-RU" sz="1800" dirty="0" err="1"/>
              <a:t>S</a:t>
            </a:r>
            <a:r>
              <a:rPr lang="ru-RU" sz="1800" b="0" dirty="0" err="1"/>
              <a:t>heets</a:t>
            </a:r>
            <a:r>
              <a:rPr lang="ru-RU" sz="1800" b="0" dirty="0"/>
              <a:t> - Каскадные Таблицы </a:t>
            </a:r>
            <a:r>
              <a:rPr lang="ru-RU" sz="1800" b="0" dirty="0" smtClean="0"/>
              <a:t>Стилей</a:t>
            </a:r>
          </a:p>
          <a:p>
            <a:endParaRPr lang="ru-RU" sz="1800" b="0" dirty="0"/>
          </a:p>
          <a:p>
            <a:pPr algn="l"/>
            <a:endParaRPr lang="ru-RU" sz="1800" b="0" dirty="0"/>
          </a:p>
          <a:p>
            <a:pPr marL="285750" indent="-285750" algn="l">
              <a:buFont typeface="Wingdings" panose="05000000000000000000" pitchFamily="2" charset="2"/>
              <a:buChar char="ü"/>
            </a:pPr>
            <a:r>
              <a:rPr lang="ru-RU" sz="1800" b="0" dirty="0" smtClean="0"/>
              <a:t>Стили </a:t>
            </a:r>
            <a:r>
              <a:rPr lang="ru-RU" sz="1800" b="0" dirty="0"/>
              <a:t>были добавлены в HTML 4.0 </a:t>
            </a:r>
            <a:r>
              <a:rPr lang="ru-RU" sz="1800" dirty="0"/>
              <a:t>чтобы решить проблему оформления веб </a:t>
            </a:r>
            <a:r>
              <a:rPr lang="ru-RU" sz="1800" dirty="0" smtClean="0"/>
              <a:t>страниц</a:t>
            </a:r>
            <a:endParaRPr lang="ru-RU" sz="1800" b="0" dirty="0" smtClean="0"/>
          </a:p>
          <a:p>
            <a:pPr marL="285750" indent="-285750" algn="l">
              <a:buFont typeface="Wingdings" panose="05000000000000000000" pitchFamily="2" charset="2"/>
              <a:buChar char="ü"/>
            </a:pPr>
            <a:endParaRPr lang="ru-RU" sz="1800" b="0" dirty="0"/>
          </a:p>
          <a:p>
            <a:pPr marL="285750" indent="-285750" algn="l">
              <a:buFont typeface="Wingdings" panose="05000000000000000000" pitchFamily="2" charset="2"/>
              <a:buChar char="ü"/>
            </a:pPr>
            <a:r>
              <a:rPr lang="ru-RU" sz="1800" b="0" dirty="0" smtClean="0"/>
              <a:t>Стили определяют </a:t>
            </a:r>
            <a:r>
              <a:rPr lang="ru-RU" sz="1800" dirty="0" smtClean="0"/>
              <a:t>как отображать</a:t>
            </a:r>
            <a:r>
              <a:rPr lang="ru-RU" sz="1800" b="0" dirty="0" smtClean="0"/>
              <a:t> HTML элементы</a:t>
            </a:r>
          </a:p>
          <a:p>
            <a:pPr algn="l"/>
            <a:endParaRPr lang="ru-RU" sz="1800" b="0" dirty="0" smtClean="0"/>
          </a:p>
          <a:p>
            <a:pPr marL="285750" indent="-285750" algn="l">
              <a:buFont typeface="Wingdings" panose="05000000000000000000" pitchFamily="2" charset="2"/>
              <a:buChar char="ü"/>
            </a:pPr>
            <a:r>
              <a:rPr lang="ru-RU" sz="1800" dirty="0" smtClean="0"/>
              <a:t>Внешние </a:t>
            </a:r>
            <a:r>
              <a:rPr lang="ru-RU" sz="1800" dirty="0"/>
              <a:t>Таблицы Стилей</a:t>
            </a:r>
            <a:r>
              <a:rPr lang="ru-RU" sz="1800" b="0" dirty="0"/>
              <a:t> могут сохранить много </a:t>
            </a:r>
            <a:r>
              <a:rPr lang="ru-RU" sz="1800" b="0" dirty="0" smtClean="0"/>
              <a:t>времени</a:t>
            </a:r>
          </a:p>
          <a:p>
            <a:pPr algn="l"/>
            <a:endParaRPr lang="ru-RU" sz="1800" b="0" dirty="0"/>
          </a:p>
          <a:p>
            <a:pPr marL="285750" indent="-285750" algn="l">
              <a:buFont typeface="Wingdings" panose="05000000000000000000" pitchFamily="2" charset="2"/>
              <a:buChar char="ü"/>
            </a:pPr>
            <a:r>
              <a:rPr lang="ru-RU" sz="1800" b="0" dirty="0"/>
              <a:t>Внешние Таблицы Стилей хранятся в </a:t>
            </a:r>
            <a:r>
              <a:rPr lang="ru-RU" sz="1800" dirty="0"/>
              <a:t>CSS файлах</a:t>
            </a:r>
            <a:endParaRPr lang="ru-RU" sz="1800" b="0" dirty="0"/>
          </a:p>
          <a:p>
            <a:endParaRPr lang="ru-RU" dirty="0"/>
          </a:p>
        </p:txBody>
      </p:sp>
      <p:sp>
        <p:nvSpPr>
          <p:cNvPr id="4" name="Номер слайда 3"/>
          <p:cNvSpPr>
            <a:spLocks noGrp="1"/>
          </p:cNvSpPr>
          <p:nvPr>
            <p:ph type="sldNum" sz="quarter" idx="12"/>
          </p:nvPr>
        </p:nvSpPr>
        <p:spPr/>
        <p:txBody>
          <a:bodyPr/>
          <a:lstStyle/>
          <a:p>
            <a:pPr>
              <a:defRPr/>
            </a:pPr>
            <a:fld id="{81B7144B-0D57-4251-A799-BB8D782C259B}" type="slidenum">
              <a:rPr lang="ru-RU" altLang="ru-RU" smtClean="0"/>
              <a:pPr>
                <a:defRPr/>
              </a:pPr>
              <a:t>89</a:t>
            </a:fld>
            <a:endParaRPr lang="ru-RU" altLang="ru-RU"/>
          </a:p>
        </p:txBody>
      </p:sp>
      <p:sp>
        <p:nvSpPr>
          <p:cNvPr id="5" name="Прямоугольник 4"/>
          <p:cNvSpPr/>
          <p:nvPr/>
        </p:nvSpPr>
        <p:spPr>
          <a:xfrm>
            <a:off x="5103529" y="5975503"/>
            <a:ext cx="3801041" cy="369332"/>
          </a:xfrm>
          <a:prstGeom prst="rect">
            <a:avLst/>
          </a:prstGeom>
        </p:spPr>
        <p:txBody>
          <a:bodyPr wrap="none">
            <a:spAutoFit/>
          </a:bodyPr>
          <a:lstStyle/>
          <a:p>
            <a:r>
              <a:rPr lang="ru-RU" dirty="0"/>
              <a:t>http://uroki-css.ru/css/css_intro.php</a:t>
            </a:r>
          </a:p>
        </p:txBody>
      </p:sp>
    </p:spTree>
    <p:extLst>
      <p:ext uri="{BB962C8B-B14F-4D97-AF65-F5344CB8AC3E}">
        <p14:creationId xmlns:p14="http://schemas.microsoft.com/office/powerpoint/2010/main" val="62734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9</a:t>
            </a:fld>
            <a:endParaRPr lang="ru-RU" altLang="ru-RU"/>
          </a:p>
        </p:txBody>
      </p:sp>
      <p:sp>
        <p:nvSpPr>
          <p:cNvPr id="10" name="Прямоугольник 9"/>
          <p:cNvSpPr/>
          <p:nvPr/>
        </p:nvSpPr>
        <p:spPr>
          <a:xfrm>
            <a:off x="471045" y="286336"/>
            <a:ext cx="8891458" cy="338554"/>
          </a:xfrm>
          <a:prstGeom prst="rect">
            <a:avLst/>
          </a:prstGeom>
        </p:spPr>
        <p:txBody>
          <a:bodyPr wrap="square">
            <a:spAutoFit/>
          </a:bodyPr>
          <a:lstStyle/>
          <a:p>
            <a:pPr algn="just">
              <a:spcAft>
                <a:spcPts val="0"/>
              </a:spcAft>
            </a:pPr>
            <a:r>
              <a:rPr lang="ru-RU" sz="1600" b="1" dirty="0">
                <a:solidFill>
                  <a:schemeClr val="tx2"/>
                </a:solidFill>
                <a:latin typeface="+mj-lt"/>
                <a:ea typeface="+mj-ea"/>
                <a:cs typeface="+mj-cs"/>
              </a:rPr>
              <a:t>Типы веб-сайтов </a:t>
            </a:r>
            <a:r>
              <a:rPr lang="ru-RU" sz="1600" b="1" dirty="0" smtClean="0">
                <a:solidFill>
                  <a:schemeClr val="tx2"/>
                </a:solidFill>
                <a:latin typeface="+mj-lt"/>
                <a:ea typeface="+mj-ea"/>
                <a:cs typeface="+mj-cs"/>
              </a:rPr>
              <a:t>по </a:t>
            </a:r>
            <a:r>
              <a:rPr lang="ru-RU" sz="1600" b="1" dirty="0">
                <a:solidFill>
                  <a:schemeClr val="tx2"/>
                </a:solidFill>
                <a:latin typeface="+mj-lt"/>
                <a:ea typeface="+mj-ea"/>
                <a:cs typeface="+mj-cs"/>
              </a:rPr>
              <a:t>взаимодействию пользователя с ресурсами веб-страниц </a:t>
            </a:r>
            <a:r>
              <a:rPr lang="ru-RU" sz="1600" b="1" dirty="0" smtClean="0">
                <a:solidFill>
                  <a:schemeClr val="tx2"/>
                </a:solidFill>
                <a:latin typeface="+mj-lt"/>
                <a:ea typeface="+mj-ea"/>
                <a:cs typeface="+mj-cs"/>
              </a:rPr>
              <a:t>:</a:t>
            </a:r>
            <a:endParaRPr lang="ru-RU" sz="1600" b="1" dirty="0">
              <a:solidFill>
                <a:schemeClr val="tx2"/>
              </a:solidFill>
              <a:latin typeface="+mj-lt"/>
              <a:ea typeface="+mj-ea"/>
              <a:cs typeface="+mj-cs"/>
            </a:endParaRPr>
          </a:p>
        </p:txBody>
      </p:sp>
      <p:sp>
        <p:nvSpPr>
          <p:cNvPr id="11" name="Прямоугольник 10"/>
          <p:cNvSpPr/>
          <p:nvPr/>
        </p:nvSpPr>
        <p:spPr>
          <a:xfrm>
            <a:off x="194874" y="889842"/>
            <a:ext cx="4572000" cy="4431983"/>
          </a:xfrm>
          <a:prstGeom prst="rect">
            <a:avLst/>
          </a:prstGeom>
        </p:spPr>
        <p:txBody>
          <a:bodyPr wrap="square">
            <a:spAutoFit/>
          </a:bodyPr>
          <a:lstStyle/>
          <a:p>
            <a:pPr marL="342900" indent="-342900" algn="just">
              <a:lnSpc>
                <a:spcPct val="150000"/>
              </a:lnSpc>
              <a:spcAft>
                <a:spcPts val="0"/>
              </a:spcAft>
              <a:buFont typeface="Symbol" panose="05050102010706020507" pitchFamily="18" charset="2"/>
              <a:buChar char=""/>
            </a:pPr>
            <a:r>
              <a:rPr lang="ru-RU" sz="2000" b="1" dirty="0">
                <a:latin typeface="Times New Roman" panose="02020603050405020304" pitchFamily="18" charset="0"/>
                <a:ea typeface="Calibri" panose="020F0502020204030204" pitchFamily="34" charset="0"/>
                <a:cs typeface="Times New Roman" panose="02020603050405020304" pitchFamily="18" charset="0"/>
              </a:rPr>
              <a:t>Пассивные</a:t>
            </a:r>
            <a:r>
              <a:rPr lang="ru-RU" sz="2000" dirty="0">
                <a:latin typeface="Times New Roman" panose="02020603050405020304" pitchFamily="18" charset="0"/>
                <a:ea typeface="Calibri" panose="020F0502020204030204" pitchFamily="34" charset="0"/>
                <a:cs typeface="Times New Roman" panose="02020603050405020304" pitchFamily="18" charset="0"/>
              </a:rPr>
              <a:t> – информацию на таких сайтах можно только просматривать </a:t>
            </a:r>
            <a:endParaRPr lang="ru-RU" sz="2000" dirty="0" smtClean="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0"/>
              </a:spcAft>
            </a:pPr>
            <a:r>
              <a:rPr lang="ru-RU" sz="1600" b="1" dirty="0" smtClean="0"/>
              <a:t>Сайт </a:t>
            </a:r>
            <a:r>
              <a:rPr lang="ru-RU" sz="1600" b="1" dirty="0"/>
              <a:t>Национального центра художественного творчества детей и молодежи.</a:t>
            </a:r>
          </a:p>
          <a:p>
            <a:pPr marL="342900" lvl="0" indent="-342900" algn="just">
              <a:lnSpc>
                <a:spcPct val="150000"/>
              </a:lnSpc>
              <a:spcAft>
                <a:spcPts val="0"/>
              </a:spcAft>
              <a:buFont typeface="Symbol" panose="05050102010706020507" pitchFamily="18" charset="2"/>
              <a:buChar char=""/>
            </a:pPr>
            <a:endParaRPr lang="ru-RU" sz="2000" dirty="0" smtClean="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pPr>
            <a:endParaRPr lang="ru-RU" sz="20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pPr>
            <a:endParaRPr lang="ru-RU" sz="2000" dirty="0" smtClean="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pPr>
            <a:endParaRPr lang="ru-RU" sz="20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pPr>
            <a:endParaRPr lang="ru-RU" sz="2000" dirty="0" smtClean="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3" name="Рисунок 12"/>
          <p:cNvPicPr/>
          <p:nvPr/>
        </p:nvPicPr>
        <p:blipFill>
          <a:blip r:embed="rId3" cstate="print">
            <a:extLst>
              <a:ext uri="{28A0092B-C50C-407E-A947-70E740481C1C}">
                <a14:useLocalDpi xmlns:a14="http://schemas.microsoft.com/office/drawing/2010/main" val="0"/>
              </a:ext>
            </a:extLst>
          </a:blip>
          <a:stretch>
            <a:fillRect/>
          </a:stretch>
        </p:blipFill>
        <p:spPr>
          <a:xfrm>
            <a:off x="5244824" y="889842"/>
            <a:ext cx="3401833" cy="2555970"/>
          </a:xfrm>
          <a:prstGeom prst="rect">
            <a:avLst/>
          </a:prstGeom>
        </p:spPr>
      </p:pic>
      <p:sp>
        <p:nvSpPr>
          <p:cNvPr id="14" name="Прямоугольник 13"/>
          <p:cNvSpPr/>
          <p:nvPr/>
        </p:nvSpPr>
        <p:spPr>
          <a:xfrm>
            <a:off x="194874" y="3597479"/>
            <a:ext cx="4572000" cy="2862322"/>
          </a:xfrm>
          <a:prstGeom prst="rect">
            <a:avLst/>
          </a:prstGeom>
        </p:spPr>
        <p:txBody>
          <a:bodyPr>
            <a:spAutoFit/>
          </a:bodyPr>
          <a:lstStyle/>
          <a:p>
            <a:pPr marL="342900" lvl="0" indent="-342900" algn="just">
              <a:lnSpc>
                <a:spcPct val="150000"/>
              </a:lnSpc>
              <a:spcAft>
                <a:spcPts val="0"/>
              </a:spcAft>
              <a:buFont typeface="Symbol" panose="05050102010706020507" pitchFamily="18" charset="2"/>
              <a:buChar char=""/>
            </a:pPr>
            <a:r>
              <a:rPr lang="ru-RU" b="1" dirty="0">
                <a:latin typeface="Times New Roman" panose="02020603050405020304" pitchFamily="18" charset="0"/>
                <a:ea typeface="Calibri" panose="020F0502020204030204" pitchFamily="34" charset="0"/>
                <a:cs typeface="Times New Roman" panose="02020603050405020304" pitchFamily="18" charset="0"/>
              </a:rPr>
              <a:t>Интерактивные</a:t>
            </a:r>
            <a:r>
              <a:rPr lang="ru-RU" dirty="0">
                <a:latin typeface="Times New Roman" panose="02020603050405020304" pitchFamily="18" charset="0"/>
                <a:ea typeface="Calibri" panose="020F0502020204030204" pitchFamily="34" charset="0"/>
                <a:cs typeface="Times New Roman" panose="02020603050405020304" pitchFamily="18" charset="0"/>
              </a:rPr>
              <a:t> – пользователь имеет возможность обмениваться данными с сервером, участвовать в интерактивном </a:t>
            </a:r>
            <a:r>
              <a:rPr lang="ru-RU" dirty="0" smtClean="0">
                <a:latin typeface="Times New Roman" panose="02020603050405020304" pitchFamily="18" charset="0"/>
                <a:ea typeface="Calibri" panose="020F0502020204030204" pitchFamily="34" charset="0"/>
                <a:cs typeface="Times New Roman" panose="02020603050405020304" pitchFamily="18" charset="0"/>
              </a:rPr>
              <a:t>диалоге</a:t>
            </a:r>
          </a:p>
          <a:p>
            <a:pPr lvl="0" algn="just">
              <a:lnSpc>
                <a:spcPct val="150000"/>
              </a:lnSpc>
              <a:spcAft>
                <a:spcPts val="0"/>
              </a:spcAft>
            </a:pPr>
            <a:r>
              <a:rPr lang="ru-RU" sz="1600" b="1" dirty="0"/>
              <a:t>Интерактивная страница на сайте МЧС РБ с тестом по безопасности «Гордимся, что научили».</a:t>
            </a:r>
          </a:p>
        </p:txBody>
      </p:sp>
      <p:pic>
        <p:nvPicPr>
          <p:cNvPr id="15" name="Рисунок 14"/>
          <p:cNvPicPr/>
          <p:nvPr/>
        </p:nvPicPr>
        <p:blipFill>
          <a:blip r:embed="rId4" cstate="print">
            <a:extLst>
              <a:ext uri="{28A0092B-C50C-407E-A947-70E740481C1C}">
                <a14:useLocalDpi xmlns:a14="http://schemas.microsoft.com/office/drawing/2010/main" val="0"/>
              </a:ext>
            </a:extLst>
          </a:blip>
          <a:stretch>
            <a:fillRect/>
          </a:stretch>
        </p:blipFill>
        <p:spPr>
          <a:xfrm>
            <a:off x="5186514" y="3597479"/>
            <a:ext cx="3518451" cy="2728370"/>
          </a:xfrm>
          <a:prstGeom prst="rect">
            <a:avLst/>
          </a:prstGeom>
        </p:spPr>
      </p:pic>
    </p:spTree>
    <p:extLst>
      <p:ext uri="{BB962C8B-B14F-4D97-AF65-F5344CB8AC3E}">
        <p14:creationId xmlns:p14="http://schemas.microsoft.com/office/powerpoint/2010/main" val="181087411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76188" y="757989"/>
            <a:ext cx="8652679" cy="947104"/>
          </a:xfrm>
        </p:spPr>
        <p:txBody>
          <a:bodyPr/>
          <a:lstStyle/>
          <a:p>
            <a:r>
              <a:rPr lang="ru-RU" dirty="0"/>
              <a:t>CSS Синтаксис</a:t>
            </a:r>
            <a:br>
              <a:rPr lang="ru-RU" dirty="0"/>
            </a:br>
            <a:endParaRPr lang="ru-RU" dirty="0"/>
          </a:p>
        </p:txBody>
      </p:sp>
      <p:sp>
        <p:nvSpPr>
          <p:cNvPr id="3" name="Подзаголовок 2"/>
          <p:cNvSpPr>
            <a:spLocks noGrp="1"/>
          </p:cNvSpPr>
          <p:nvPr>
            <p:ph type="subTitle" idx="1"/>
          </p:nvPr>
        </p:nvSpPr>
        <p:spPr>
          <a:xfrm>
            <a:off x="798214" y="1546506"/>
            <a:ext cx="7608626" cy="1380698"/>
          </a:xfrm>
        </p:spPr>
        <p:txBody>
          <a:bodyPr/>
          <a:lstStyle/>
          <a:p>
            <a:r>
              <a:rPr lang="ru-RU" sz="2400" b="0" dirty="0" smtClean="0"/>
              <a:t>Основное </a:t>
            </a:r>
            <a:r>
              <a:rPr lang="ru-RU" sz="2400" b="0" dirty="0"/>
              <a:t>правило CSS состоит из </a:t>
            </a:r>
            <a:r>
              <a:rPr lang="ru-RU" sz="2400" dirty="0"/>
              <a:t>двух главных частей</a:t>
            </a:r>
            <a:r>
              <a:rPr lang="ru-RU" sz="2400" b="0" dirty="0"/>
              <a:t>: </a:t>
            </a:r>
            <a:r>
              <a:rPr lang="ru-RU" sz="2400" b="0" dirty="0">
                <a:solidFill>
                  <a:srgbClr val="FF0000"/>
                </a:solidFill>
              </a:rPr>
              <a:t>селектор</a:t>
            </a:r>
            <a:r>
              <a:rPr lang="ru-RU" sz="2400" b="0" dirty="0"/>
              <a:t>, и один или более </a:t>
            </a:r>
            <a:r>
              <a:rPr lang="ru-RU" sz="2400" b="0" dirty="0">
                <a:solidFill>
                  <a:srgbClr val="FF0000"/>
                </a:solidFill>
              </a:rPr>
              <a:t>объявлений</a:t>
            </a:r>
            <a:r>
              <a:rPr lang="ru-RU" sz="2400" b="0" dirty="0"/>
              <a:t>:</a:t>
            </a:r>
          </a:p>
          <a:p>
            <a:endParaRPr lang="ru-RU" dirty="0"/>
          </a:p>
        </p:txBody>
      </p:sp>
      <p:sp>
        <p:nvSpPr>
          <p:cNvPr id="4" name="Номер слайда 3"/>
          <p:cNvSpPr>
            <a:spLocks noGrp="1"/>
          </p:cNvSpPr>
          <p:nvPr>
            <p:ph type="sldNum" sz="quarter" idx="12"/>
          </p:nvPr>
        </p:nvSpPr>
        <p:spPr/>
        <p:txBody>
          <a:bodyPr/>
          <a:lstStyle/>
          <a:p>
            <a:pPr>
              <a:defRPr/>
            </a:pPr>
            <a:fld id="{81B7144B-0D57-4251-A799-BB8D782C259B}" type="slidenum">
              <a:rPr lang="ru-RU" altLang="ru-RU" smtClean="0"/>
              <a:pPr>
                <a:defRPr/>
              </a:pPr>
              <a:t>90</a:t>
            </a:fld>
            <a:endParaRPr lang="ru-RU" altLang="ru-RU"/>
          </a:p>
        </p:txBody>
      </p:sp>
      <p:pic>
        <p:nvPicPr>
          <p:cNvPr id="143362" name="Picture 2" descr="http://uroki-css.ru/css/selecto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214" y="2493610"/>
            <a:ext cx="7615571" cy="1592713"/>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517358" y="4423207"/>
            <a:ext cx="8040806" cy="1477328"/>
          </a:xfrm>
          <a:prstGeom prst="rect">
            <a:avLst/>
          </a:prstGeom>
        </p:spPr>
        <p:txBody>
          <a:bodyPr wrap="square">
            <a:spAutoFit/>
          </a:bodyPr>
          <a:lstStyle/>
          <a:p>
            <a:r>
              <a:rPr lang="ru-RU" b="1" dirty="0">
                <a:solidFill>
                  <a:srgbClr val="FF0000"/>
                </a:solidFill>
                <a:latin typeface="times new roman" panose="02020603050405020304" pitchFamily="18" charset="0"/>
              </a:rPr>
              <a:t>Селектор </a:t>
            </a:r>
            <a:r>
              <a:rPr lang="ru-RU" dirty="0">
                <a:solidFill>
                  <a:srgbClr val="000000"/>
                </a:solidFill>
                <a:latin typeface="times new roman" panose="02020603050405020304" pitchFamily="18" charset="0"/>
              </a:rPr>
              <a:t>- это HTML элемент, которому вы хотите придать определенный стиль.</a:t>
            </a:r>
          </a:p>
          <a:p>
            <a:r>
              <a:rPr lang="ru-RU" b="1" dirty="0">
                <a:solidFill>
                  <a:srgbClr val="FF0000"/>
                </a:solidFill>
                <a:latin typeface="times new roman" panose="02020603050405020304" pitchFamily="18" charset="0"/>
              </a:rPr>
              <a:t>Каждое объявление </a:t>
            </a:r>
            <a:r>
              <a:rPr lang="ru-RU" dirty="0">
                <a:solidFill>
                  <a:srgbClr val="000000"/>
                </a:solidFill>
                <a:latin typeface="times new roman" panose="02020603050405020304" pitchFamily="18" charset="0"/>
              </a:rPr>
              <a:t>состоит из свойства и значения.</a:t>
            </a:r>
          </a:p>
          <a:p>
            <a:r>
              <a:rPr lang="ru-RU" b="1" dirty="0">
                <a:solidFill>
                  <a:srgbClr val="FF0000"/>
                </a:solidFill>
                <a:latin typeface="times new roman" panose="02020603050405020304" pitchFamily="18" charset="0"/>
              </a:rPr>
              <a:t>Свойство</a:t>
            </a:r>
            <a:r>
              <a:rPr lang="ru-RU" dirty="0">
                <a:solidFill>
                  <a:srgbClr val="000000"/>
                </a:solidFill>
                <a:latin typeface="times new roman" panose="02020603050405020304" pitchFamily="18" charset="0"/>
              </a:rPr>
              <a:t> - это атрибут стиля, который вы хотите изменить. Каждое свойство имеет значение.</a:t>
            </a:r>
          </a:p>
        </p:txBody>
      </p:sp>
      <p:sp>
        <p:nvSpPr>
          <p:cNvPr id="6" name="Прямоугольник 5"/>
          <p:cNvSpPr/>
          <p:nvPr/>
        </p:nvSpPr>
        <p:spPr>
          <a:xfrm>
            <a:off x="3783747" y="6237419"/>
            <a:ext cx="5264000" cy="646331"/>
          </a:xfrm>
          <a:prstGeom prst="rect">
            <a:avLst/>
          </a:prstGeom>
        </p:spPr>
        <p:txBody>
          <a:bodyPr wrap="square">
            <a:spAutoFit/>
          </a:bodyPr>
          <a:lstStyle/>
          <a:p>
            <a:r>
              <a:rPr lang="ru-RU" dirty="0" smtClean="0">
                <a:solidFill>
                  <a:srgbClr val="000000"/>
                </a:solidFill>
                <a:latin typeface="times new roman" panose="02020603050405020304" pitchFamily="18" charset="0"/>
              </a:rPr>
              <a:t>Комментарий </a:t>
            </a:r>
            <a:r>
              <a:rPr lang="ru-RU" dirty="0">
                <a:solidFill>
                  <a:srgbClr val="000000"/>
                </a:solidFill>
                <a:latin typeface="times new roman" panose="02020603050405020304" pitchFamily="18" charset="0"/>
              </a:rPr>
              <a:t>начинается с "/*", и заканчивается "*/"</a:t>
            </a:r>
            <a:endParaRPr lang="ru-RU" dirty="0"/>
          </a:p>
        </p:txBody>
      </p:sp>
    </p:spTree>
    <p:extLst>
      <p:ext uri="{BB962C8B-B14F-4D97-AF65-F5344CB8AC3E}">
        <p14:creationId xmlns:p14="http://schemas.microsoft.com/office/powerpoint/2010/main" val="14452113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43841" y="217487"/>
            <a:ext cx="8652679" cy="1487606"/>
          </a:xfrm>
        </p:spPr>
        <p:txBody>
          <a:bodyPr/>
          <a:lstStyle/>
          <a:p>
            <a:r>
              <a:rPr lang="en-US" dirty="0"/>
              <a:t>CSS </a:t>
            </a:r>
            <a:r>
              <a:rPr lang="ru-RU" dirty="0"/>
              <a:t>Пример</a:t>
            </a:r>
          </a:p>
        </p:txBody>
      </p:sp>
      <p:sp>
        <p:nvSpPr>
          <p:cNvPr id="4" name="Номер слайда 3"/>
          <p:cNvSpPr>
            <a:spLocks noGrp="1"/>
          </p:cNvSpPr>
          <p:nvPr>
            <p:ph type="sldNum" sz="quarter" idx="12"/>
          </p:nvPr>
        </p:nvSpPr>
        <p:spPr/>
        <p:txBody>
          <a:bodyPr/>
          <a:lstStyle/>
          <a:p>
            <a:pPr>
              <a:defRPr/>
            </a:pPr>
            <a:fld id="{81B7144B-0D57-4251-A799-BB8D782C259B}" type="slidenum">
              <a:rPr lang="ru-RU" altLang="ru-RU" smtClean="0"/>
              <a:pPr>
                <a:defRPr/>
              </a:pPr>
              <a:t>91</a:t>
            </a:fld>
            <a:endParaRPr lang="ru-RU" altLang="ru-RU"/>
          </a:p>
        </p:txBody>
      </p:sp>
      <p:sp>
        <p:nvSpPr>
          <p:cNvPr id="7" name="Rectangle 4"/>
          <p:cNvSpPr>
            <a:spLocks noChangeArrowheads="1"/>
          </p:cNvSpPr>
          <p:nvPr/>
        </p:nvSpPr>
        <p:spPr bwMode="auto">
          <a:xfrm>
            <a:off x="1106096" y="1594302"/>
            <a:ext cx="7293474" cy="824045"/>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r>
              <a:rPr lang="en-US" sz="4400" dirty="0">
                <a:solidFill>
                  <a:srgbClr val="000000"/>
                </a:solidFill>
                <a:latin typeface="times new roman" panose="02020603050405020304" pitchFamily="18" charset="0"/>
              </a:rPr>
              <a:t>p </a:t>
            </a:r>
            <a:r>
              <a:rPr lang="en-US" sz="4400" b="1" dirty="0">
                <a:solidFill>
                  <a:srgbClr val="000000"/>
                </a:solidFill>
                <a:latin typeface="times new roman" panose="02020603050405020304" pitchFamily="18" charset="0"/>
              </a:rPr>
              <a:t>{</a:t>
            </a:r>
            <a:r>
              <a:rPr lang="en-US" sz="4400" dirty="0" err="1">
                <a:solidFill>
                  <a:srgbClr val="000000"/>
                </a:solidFill>
                <a:latin typeface="times new roman" panose="02020603050405020304" pitchFamily="18" charset="0"/>
              </a:rPr>
              <a:t>color:red</a:t>
            </a:r>
            <a:r>
              <a:rPr lang="en-US" sz="4400" dirty="0" smtClean="0">
                <a:solidFill>
                  <a:srgbClr val="000000"/>
                </a:solidFill>
                <a:latin typeface="times new roman" panose="02020603050405020304" pitchFamily="18" charset="0"/>
              </a:rPr>
              <a:t>;</a:t>
            </a:r>
            <a:r>
              <a:rPr lang="ru-RU" sz="4400" dirty="0" smtClean="0">
                <a:solidFill>
                  <a:srgbClr val="000000"/>
                </a:solidFill>
                <a:latin typeface="times new roman" panose="02020603050405020304" pitchFamily="18" charset="0"/>
              </a:rPr>
              <a:t> </a:t>
            </a:r>
            <a:r>
              <a:rPr lang="en-US" sz="4400" dirty="0" err="1" smtClean="0">
                <a:solidFill>
                  <a:srgbClr val="000000"/>
                </a:solidFill>
                <a:latin typeface="times new roman" panose="02020603050405020304" pitchFamily="18" charset="0"/>
              </a:rPr>
              <a:t>text-align:center</a:t>
            </a:r>
            <a:r>
              <a:rPr lang="en-US" sz="4400" dirty="0">
                <a:solidFill>
                  <a:srgbClr val="000000"/>
                </a:solidFill>
                <a:latin typeface="times new roman" panose="02020603050405020304" pitchFamily="18" charset="0"/>
              </a:rPr>
              <a:t>;</a:t>
            </a:r>
            <a:r>
              <a:rPr lang="en-US" sz="4400" b="1" dirty="0">
                <a:solidFill>
                  <a:srgbClr val="000000"/>
                </a:solidFill>
                <a:latin typeface="times new roman" panose="02020603050405020304" pitchFamily="18" charset="0"/>
              </a:rPr>
              <a:t>}</a:t>
            </a:r>
            <a:endParaRPr lang="ru-RU" sz="4400" b="1" dirty="0"/>
          </a:p>
        </p:txBody>
      </p:sp>
      <p:sp>
        <p:nvSpPr>
          <p:cNvPr id="8" name="AutoShape 9"/>
          <p:cNvSpPr>
            <a:spLocks noChangeArrowheads="1"/>
          </p:cNvSpPr>
          <p:nvPr/>
        </p:nvSpPr>
        <p:spPr bwMode="auto">
          <a:xfrm>
            <a:off x="1541709" y="3795162"/>
            <a:ext cx="3329049" cy="720976"/>
          </a:xfrm>
          <a:prstGeom prst="wedgeRoundRectCallout">
            <a:avLst>
              <a:gd name="adj1" fmla="val 21184"/>
              <a:gd name="adj2" fmla="val -258131"/>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r>
              <a:rPr lang="ru-RU" sz="1600" dirty="0"/>
              <a:t>Объявление CSS всегда оканчивается точкой с запятой, </a:t>
            </a:r>
            <a:endParaRPr lang="ru-RU" sz="1600" dirty="0">
              <a:solidFill>
                <a:srgbClr val="000000"/>
              </a:solidFill>
            </a:endParaRPr>
          </a:p>
        </p:txBody>
      </p:sp>
      <p:sp>
        <p:nvSpPr>
          <p:cNvPr id="9" name="AutoShape 9"/>
          <p:cNvSpPr>
            <a:spLocks noChangeArrowheads="1"/>
          </p:cNvSpPr>
          <p:nvPr/>
        </p:nvSpPr>
        <p:spPr bwMode="auto">
          <a:xfrm>
            <a:off x="5269833" y="3942047"/>
            <a:ext cx="3398742" cy="822458"/>
          </a:xfrm>
          <a:prstGeom prst="wedgeRoundRectCallout">
            <a:avLst>
              <a:gd name="adj1" fmla="val 32387"/>
              <a:gd name="adj2" fmla="val -252266"/>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r>
              <a:rPr lang="ru-RU" sz="1600" dirty="0" smtClean="0"/>
              <a:t>Группы </a:t>
            </a:r>
            <a:r>
              <a:rPr lang="ru-RU" sz="1600" dirty="0"/>
              <a:t>объявлений заключаются в фигурные скобки:</a:t>
            </a:r>
            <a:endParaRPr lang="ru-RU" sz="1600" dirty="0">
              <a:solidFill>
                <a:srgbClr val="000000"/>
              </a:solidFill>
            </a:endParaRPr>
          </a:p>
        </p:txBody>
      </p:sp>
      <p:pic>
        <p:nvPicPr>
          <p:cNvPr id="10" name="Рисунок 9"/>
          <p:cNvPicPr>
            <a:picLocks noChangeAspect="1"/>
          </p:cNvPicPr>
          <p:nvPr/>
        </p:nvPicPr>
        <p:blipFill>
          <a:blip r:embed="rId2" cstate="print"/>
          <a:stretch>
            <a:fillRect/>
          </a:stretch>
        </p:blipFill>
        <p:spPr>
          <a:xfrm>
            <a:off x="2841405" y="5049940"/>
            <a:ext cx="3257550" cy="10096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27536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36346" y="309693"/>
            <a:ext cx="8652679" cy="1880054"/>
          </a:xfrm>
        </p:spPr>
        <p:txBody>
          <a:bodyPr/>
          <a:lstStyle/>
          <a:p>
            <a:r>
              <a:rPr lang="ru-RU" sz="4400" dirty="0"/>
              <a:t>Три </a:t>
            </a:r>
            <a:r>
              <a:rPr lang="ru-RU" sz="4400" dirty="0" smtClean="0"/>
              <a:t>способа вставить </a:t>
            </a:r>
            <a:r>
              <a:rPr lang="en-US" sz="4400" dirty="0"/>
              <a:t>CSS</a:t>
            </a:r>
            <a:r>
              <a:rPr lang="en-US" dirty="0"/>
              <a:t/>
            </a:r>
            <a:br>
              <a:rPr lang="en-US" dirty="0"/>
            </a:br>
            <a:endParaRPr lang="ru-RU" dirty="0"/>
          </a:p>
        </p:txBody>
      </p:sp>
      <p:sp>
        <p:nvSpPr>
          <p:cNvPr id="3" name="Подзаголовок 2"/>
          <p:cNvSpPr>
            <a:spLocks noGrp="1"/>
          </p:cNvSpPr>
          <p:nvPr>
            <p:ph type="subTitle" idx="1"/>
          </p:nvPr>
        </p:nvSpPr>
        <p:spPr>
          <a:xfrm>
            <a:off x="858372" y="1249720"/>
            <a:ext cx="7608626" cy="1380698"/>
          </a:xfrm>
        </p:spPr>
        <p:txBody>
          <a:bodyPr/>
          <a:lstStyle/>
          <a:p>
            <a:pPr marL="571500" indent="-571500" algn="l">
              <a:buFont typeface="Wingdings" panose="05000000000000000000" pitchFamily="2" charset="2"/>
              <a:buChar char="ü"/>
            </a:pPr>
            <a:r>
              <a:rPr lang="ru-RU" sz="2400" b="0" dirty="0"/>
              <a:t>Внешняя таблица стилей</a:t>
            </a:r>
          </a:p>
          <a:p>
            <a:pPr marL="571500" indent="-571500" algn="l">
              <a:buFont typeface="Wingdings" panose="05000000000000000000" pitchFamily="2" charset="2"/>
              <a:buChar char="ü"/>
            </a:pPr>
            <a:r>
              <a:rPr lang="ru-RU" sz="2400" b="0" dirty="0"/>
              <a:t>Внутренняя таблица </a:t>
            </a:r>
            <a:r>
              <a:rPr lang="ru-RU" sz="2400" b="0" dirty="0" smtClean="0"/>
              <a:t>стилей</a:t>
            </a:r>
            <a:r>
              <a:rPr lang="en-US" sz="2400" b="0" dirty="0" smtClean="0"/>
              <a:t> </a:t>
            </a:r>
            <a:r>
              <a:rPr lang="ru-RU" sz="2400" b="0" dirty="0"/>
              <a:t>(в </a:t>
            </a:r>
            <a:r>
              <a:rPr lang="en-US" sz="2400" b="0" dirty="0"/>
              <a:t>head-</a:t>
            </a:r>
            <a:r>
              <a:rPr lang="ru-RU" sz="2400" b="0" dirty="0"/>
              <a:t>секции) </a:t>
            </a:r>
          </a:p>
          <a:p>
            <a:pPr marL="571500" indent="-571500" algn="l">
              <a:buFont typeface="Wingdings" panose="05000000000000000000" pitchFamily="2" charset="2"/>
              <a:buChar char="ü"/>
            </a:pPr>
            <a:r>
              <a:rPr lang="ru-RU" sz="2400" b="0" dirty="0"/>
              <a:t>Встроенный </a:t>
            </a:r>
            <a:r>
              <a:rPr lang="ru-RU" sz="2400" b="0" dirty="0" smtClean="0"/>
              <a:t>стиль</a:t>
            </a:r>
            <a:r>
              <a:rPr lang="en-US" sz="2400" b="0" dirty="0" smtClean="0"/>
              <a:t> </a:t>
            </a:r>
            <a:r>
              <a:rPr lang="ru-RU" sz="2400" b="0" dirty="0"/>
              <a:t> </a:t>
            </a:r>
            <a:r>
              <a:rPr lang="ru-RU" sz="2400" b="0" dirty="0" smtClean="0"/>
              <a:t> (</a:t>
            </a:r>
            <a:r>
              <a:rPr lang="ru-RU" sz="2400" b="0" dirty="0"/>
              <a:t>внутри </a:t>
            </a:r>
            <a:r>
              <a:rPr lang="en-US" sz="2400" b="0" dirty="0"/>
              <a:t>HTML </a:t>
            </a:r>
            <a:r>
              <a:rPr lang="ru-RU" sz="2400" b="0" dirty="0"/>
              <a:t>элемента)</a:t>
            </a:r>
          </a:p>
        </p:txBody>
      </p:sp>
      <p:sp>
        <p:nvSpPr>
          <p:cNvPr id="4" name="Номер слайда 3"/>
          <p:cNvSpPr>
            <a:spLocks noGrp="1"/>
          </p:cNvSpPr>
          <p:nvPr>
            <p:ph type="sldNum" sz="quarter" idx="12"/>
          </p:nvPr>
        </p:nvSpPr>
        <p:spPr/>
        <p:txBody>
          <a:bodyPr/>
          <a:lstStyle/>
          <a:p>
            <a:pPr>
              <a:defRPr/>
            </a:pPr>
            <a:fld id="{81B7144B-0D57-4251-A799-BB8D782C259B}" type="slidenum">
              <a:rPr lang="ru-RU" altLang="ru-RU" smtClean="0"/>
              <a:pPr>
                <a:defRPr/>
              </a:pPr>
              <a:t>92</a:t>
            </a:fld>
            <a:endParaRPr lang="ru-RU" altLang="ru-RU"/>
          </a:p>
        </p:txBody>
      </p:sp>
    </p:spTree>
    <p:extLst>
      <p:ext uri="{BB962C8B-B14F-4D97-AF65-F5344CB8AC3E}">
        <p14:creationId xmlns:p14="http://schemas.microsoft.com/office/powerpoint/2010/main" val="13634263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52125" y="309693"/>
            <a:ext cx="8652679" cy="1434886"/>
          </a:xfrm>
        </p:spPr>
        <p:txBody>
          <a:bodyPr/>
          <a:lstStyle/>
          <a:p>
            <a:r>
              <a:rPr lang="ru-RU" sz="4400" dirty="0"/>
              <a:t>Внешняя Таблица Стилей</a:t>
            </a:r>
            <a:br>
              <a:rPr lang="ru-RU" sz="4400" dirty="0"/>
            </a:br>
            <a:endParaRPr lang="ru-RU" sz="4400" dirty="0"/>
          </a:p>
        </p:txBody>
      </p:sp>
      <p:sp>
        <p:nvSpPr>
          <p:cNvPr id="4" name="Номер слайда 3"/>
          <p:cNvSpPr>
            <a:spLocks noGrp="1"/>
          </p:cNvSpPr>
          <p:nvPr>
            <p:ph type="sldNum" sz="quarter" idx="12"/>
          </p:nvPr>
        </p:nvSpPr>
        <p:spPr/>
        <p:txBody>
          <a:bodyPr/>
          <a:lstStyle/>
          <a:p>
            <a:pPr>
              <a:defRPr/>
            </a:pPr>
            <a:fld id="{81B7144B-0D57-4251-A799-BB8D782C259B}" type="slidenum">
              <a:rPr lang="ru-RU" altLang="ru-RU" smtClean="0"/>
              <a:pPr>
                <a:defRPr/>
              </a:pPr>
              <a:t>93</a:t>
            </a:fld>
            <a:endParaRPr lang="ru-RU" altLang="ru-RU"/>
          </a:p>
        </p:txBody>
      </p:sp>
      <p:sp>
        <p:nvSpPr>
          <p:cNvPr id="5" name="Прямоугольник 4"/>
          <p:cNvSpPr/>
          <p:nvPr/>
        </p:nvSpPr>
        <p:spPr>
          <a:xfrm>
            <a:off x="741560" y="1067470"/>
            <a:ext cx="8065556" cy="1354217"/>
          </a:xfrm>
          <a:prstGeom prst="rect">
            <a:avLst/>
          </a:prstGeom>
          <a:ln w="28575">
            <a:solidFill>
              <a:schemeClr val="accent1">
                <a:lumMod val="50000"/>
              </a:schemeClr>
            </a:solidFill>
          </a:ln>
        </p:spPr>
        <p:txBody>
          <a:bodyPr wrap="square">
            <a:spAutoFit/>
          </a:bodyPr>
          <a:lstStyle/>
          <a:p>
            <a:r>
              <a:rPr lang="ru-RU" dirty="0" smtClean="0">
                <a:solidFill>
                  <a:srgbClr val="000000"/>
                </a:solidFill>
                <a:latin typeface="times new roman" panose="02020603050405020304" pitchFamily="18" charset="0"/>
              </a:rPr>
              <a:t>Идеально </a:t>
            </a:r>
            <a:r>
              <a:rPr lang="ru-RU" dirty="0">
                <a:solidFill>
                  <a:srgbClr val="000000"/>
                </a:solidFill>
                <a:latin typeface="times new roman" panose="02020603050405020304" pitchFamily="18" charset="0"/>
              </a:rPr>
              <a:t>подходит, когда стили должны применяться </a:t>
            </a:r>
            <a:r>
              <a:rPr lang="ru-RU" b="1" dirty="0">
                <a:solidFill>
                  <a:srgbClr val="000000"/>
                </a:solidFill>
                <a:latin typeface="times new roman" panose="02020603050405020304" pitchFamily="18" charset="0"/>
              </a:rPr>
              <a:t>ко многим страницам</a:t>
            </a:r>
            <a:r>
              <a:rPr lang="ru-RU" dirty="0">
                <a:solidFill>
                  <a:srgbClr val="000000"/>
                </a:solidFill>
                <a:latin typeface="times new roman" panose="02020603050405020304" pitchFamily="18" charset="0"/>
              </a:rPr>
              <a:t>. </a:t>
            </a:r>
            <a:endParaRPr lang="ru-RU" dirty="0" smtClean="0">
              <a:solidFill>
                <a:srgbClr val="000000"/>
              </a:solidFill>
              <a:latin typeface="times new roman" panose="02020603050405020304" pitchFamily="18" charset="0"/>
            </a:endParaRPr>
          </a:p>
          <a:p>
            <a:r>
              <a:rPr lang="ru-RU" dirty="0" smtClean="0">
                <a:solidFill>
                  <a:srgbClr val="000000"/>
                </a:solidFill>
                <a:latin typeface="times new roman" panose="02020603050405020304" pitchFamily="18" charset="0"/>
              </a:rPr>
              <a:t>Можете </a:t>
            </a:r>
            <a:r>
              <a:rPr lang="ru-RU" dirty="0">
                <a:solidFill>
                  <a:srgbClr val="000000"/>
                </a:solidFill>
                <a:latin typeface="times new roman" panose="02020603050405020304" pitchFamily="18" charset="0"/>
              </a:rPr>
              <a:t>изменить вид целого Веб сайта путем редактирования одного файла. Каждая страница должна ссылаться на таблицу стилей, используя </a:t>
            </a:r>
            <a:r>
              <a:rPr lang="ru-RU" dirty="0" smtClean="0">
                <a:solidFill>
                  <a:srgbClr val="000000"/>
                </a:solidFill>
                <a:latin typeface="times new roman" panose="02020603050405020304" pitchFamily="18" charset="0"/>
              </a:rPr>
              <a:t>тег </a:t>
            </a:r>
            <a:r>
              <a:rPr lang="ru-RU" dirty="0">
                <a:solidFill>
                  <a:srgbClr val="000000"/>
                </a:solidFill>
                <a:latin typeface="times new roman" panose="02020603050405020304" pitchFamily="18" charset="0"/>
              </a:rPr>
              <a:t>&lt;</a:t>
            </a:r>
            <a:r>
              <a:rPr lang="ru-RU" dirty="0" err="1">
                <a:solidFill>
                  <a:srgbClr val="000000"/>
                </a:solidFill>
                <a:latin typeface="times new roman" panose="02020603050405020304" pitchFamily="18" charset="0"/>
              </a:rPr>
              <a:t>link</a:t>
            </a:r>
            <a:r>
              <a:rPr lang="ru-RU" dirty="0">
                <a:solidFill>
                  <a:srgbClr val="000000"/>
                </a:solidFill>
                <a:latin typeface="times new roman" panose="02020603050405020304" pitchFamily="18" charset="0"/>
              </a:rPr>
              <a:t>&gt;. </a:t>
            </a:r>
            <a:r>
              <a:rPr lang="ru-RU" sz="2800" b="1" dirty="0" smtClean="0">
                <a:solidFill>
                  <a:srgbClr val="000000"/>
                </a:solidFill>
                <a:latin typeface="times new roman" panose="02020603050405020304" pitchFamily="18" charset="0"/>
              </a:rPr>
              <a:t>Тег           </a:t>
            </a:r>
            <a:r>
              <a:rPr lang="ru-RU" sz="2800" b="1" dirty="0">
                <a:solidFill>
                  <a:srgbClr val="FF0000"/>
                </a:solidFill>
                <a:latin typeface="times new roman" panose="02020603050405020304" pitchFamily="18" charset="0"/>
              </a:rPr>
              <a:t>&lt;</a:t>
            </a:r>
            <a:r>
              <a:rPr lang="ru-RU" sz="2800" b="1" dirty="0" err="1">
                <a:solidFill>
                  <a:srgbClr val="FF0000"/>
                </a:solidFill>
                <a:latin typeface="times new roman" panose="02020603050405020304" pitchFamily="18" charset="0"/>
              </a:rPr>
              <a:t>link</a:t>
            </a:r>
            <a:r>
              <a:rPr lang="ru-RU" sz="2800" b="1" dirty="0">
                <a:solidFill>
                  <a:srgbClr val="FF0000"/>
                </a:solidFill>
                <a:latin typeface="times new roman" panose="02020603050405020304" pitchFamily="18" charset="0"/>
              </a:rPr>
              <a:t>&gt; </a:t>
            </a:r>
            <a:r>
              <a:rPr lang="ru-RU" sz="2800" b="1" dirty="0" smtClean="0">
                <a:solidFill>
                  <a:srgbClr val="FF0000"/>
                </a:solidFill>
                <a:latin typeface="times new roman" panose="02020603050405020304" pitchFamily="18" charset="0"/>
              </a:rPr>
              <a:t>   </a:t>
            </a:r>
            <a:r>
              <a:rPr lang="ru-RU" sz="2800" b="1" dirty="0" smtClean="0">
                <a:solidFill>
                  <a:srgbClr val="000000"/>
                </a:solidFill>
                <a:latin typeface="times new roman" panose="02020603050405020304" pitchFamily="18" charset="0"/>
              </a:rPr>
              <a:t>находится </a:t>
            </a:r>
            <a:r>
              <a:rPr lang="ru-RU" sz="2800" b="1" dirty="0">
                <a:solidFill>
                  <a:srgbClr val="000000"/>
                </a:solidFill>
                <a:latin typeface="times new roman" panose="02020603050405020304" pitchFamily="18" charset="0"/>
              </a:rPr>
              <a:t>в </a:t>
            </a:r>
            <a:r>
              <a:rPr lang="ru-RU" sz="2800" b="1" dirty="0" smtClean="0">
                <a:solidFill>
                  <a:srgbClr val="000000"/>
                </a:solidFill>
                <a:latin typeface="times new roman" panose="02020603050405020304" pitchFamily="18" charset="0"/>
              </a:rPr>
              <a:t>        </a:t>
            </a:r>
            <a:r>
              <a:rPr lang="ru-RU" sz="2800" b="1" dirty="0" err="1" smtClean="0">
                <a:solidFill>
                  <a:srgbClr val="FF0000"/>
                </a:solidFill>
                <a:latin typeface="times new roman" panose="02020603050405020304" pitchFamily="18" charset="0"/>
              </a:rPr>
              <a:t>head</a:t>
            </a:r>
            <a:r>
              <a:rPr lang="ru-RU" sz="2800" b="1" dirty="0" smtClean="0">
                <a:solidFill>
                  <a:srgbClr val="000000"/>
                </a:solidFill>
                <a:latin typeface="times new roman" panose="02020603050405020304" pitchFamily="18" charset="0"/>
              </a:rPr>
              <a:t>-секции</a:t>
            </a:r>
            <a:r>
              <a:rPr lang="ru-RU" sz="2800" b="1" dirty="0">
                <a:solidFill>
                  <a:srgbClr val="000000"/>
                </a:solidFill>
                <a:latin typeface="times new roman" panose="02020603050405020304" pitchFamily="18" charset="0"/>
              </a:rPr>
              <a:t>:</a:t>
            </a:r>
            <a:endParaRPr lang="ru-RU" sz="2800" b="1" dirty="0"/>
          </a:p>
        </p:txBody>
      </p:sp>
      <p:sp>
        <p:nvSpPr>
          <p:cNvPr id="6" name="Rectangle 4"/>
          <p:cNvSpPr>
            <a:spLocks noChangeArrowheads="1"/>
          </p:cNvSpPr>
          <p:nvPr/>
        </p:nvSpPr>
        <p:spPr bwMode="auto">
          <a:xfrm>
            <a:off x="426401" y="2591480"/>
            <a:ext cx="7021146" cy="1175968"/>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r>
              <a:rPr lang="en-US" sz="2000" dirty="0"/>
              <a:t>&lt;head&gt;</a:t>
            </a:r>
            <a:br>
              <a:rPr lang="en-US" sz="2000" dirty="0"/>
            </a:br>
            <a:r>
              <a:rPr lang="en-US" sz="2000" dirty="0"/>
              <a:t>&lt;</a:t>
            </a:r>
            <a:r>
              <a:rPr lang="en-US" sz="2000" dirty="0" smtClean="0"/>
              <a:t>link</a:t>
            </a:r>
            <a:r>
              <a:rPr lang="ru-RU" sz="2000" dirty="0" smtClean="0"/>
              <a:t> </a:t>
            </a:r>
            <a:r>
              <a:rPr lang="en-US" sz="2000" dirty="0" smtClean="0"/>
              <a:t> </a:t>
            </a:r>
            <a:r>
              <a:rPr lang="en-US" sz="2000" dirty="0" err="1"/>
              <a:t>rel</a:t>
            </a:r>
            <a:r>
              <a:rPr lang="en-US" sz="2000" dirty="0"/>
              <a:t>="stylesheet" </a:t>
            </a:r>
            <a:r>
              <a:rPr lang="ru-RU" sz="2000" dirty="0" smtClean="0"/>
              <a:t>  </a:t>
            </a:r>
            <a:r>
              <a:rPr lang="en-US" sz="2000" dirty="0" smtClean="0"/>
              <a:t>type</a:t>
            </a:r>
            <a:r>
              <a:rPr lang="en-US" sz="2000" dirty="0"/>
              <a:t>="text/</a:t>
            </a:r>
            <a:r>
              <a:rPr lang="en-US" sz="2000" dirty="0" err="1"/>
              <a:t>css</a:t>
            </a:r>
            <a:r>
              <a:rPr lang="en-US" sz="2000" dirty="0"/>
              <a:t>" </a:t>
            </a:r>
            <a:r>
              <a:rPr lang="ru-RU" sz="2000" dirty="0" smtClean="0"/>
              <a:t>  </a:t>
            </a:r>
            <a:r>
              <a:rPr lang="en-US" sz="2000" dirty="0" err="1" smtClean="0"/>
              <a:t>href</a:t>
            </a:r>
            <a:r>
              <a:rPr lang="en-US" sz="2000" dirty="0"/>
              <a:t>="mystyle.css" /&gt;</a:t>
            </a:r>
            <a:br>
              <a:rPr lang="en-US" sz="2000" dirty="0"/>
            </a:br>
            <a:r>
              <a:rPr lang="en-US" sz="2000" dirty="0"/>
              <a:t>&lt;/head&gt;</a:t>
            </a:r>
            <a:endParaRPr lang="ru-RU" sz="2000" b="1" dirty="0"/>
          </a:p>
        </p:txBody>
      </p:sp>
      <p:sp>
        <p:nvSpPr>
          <p:cNvPr id="7" name="AutoShape 9"/>
          <p:cNvSpPr>
            <a:spLocks noChangeArrowheads="1"/>
          </p:cNvSpPr>
          <p:nvPr/>
        </p:nvSpPr>
        <p:spPr bwMode="auto">
          <a:xfrm>
            <a:off x="7604693" y="3051830"/>
            <a:ext cx="1408631" cy="444709"/>
          </a:xfrm>
          <a:prstGeom prst="wedgeRoundRectCallout">
            <a:avLst>
              <a:gd name="adj1" fmla="val -63188"/>
              <a:gd name="adj2" fmla="val -81694"/>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r>
              <a:rPr lang="en-US" sz="1600" dirty="0" smtClean="0"/>
              <a:t>html</a:t>
            </a:r>
            <a:r>
              <a:rPr lang="ru-RU" sz="1600" dirty="0" smtClean="0"/>
              <a:t> - файл</a:t>
            </a:r>
            <a:endParaRPr lang="ru-RU" sz="1600" dirty="0">
              <a:solidFill>
                <a:srgbClr val="000000"/>
              </a:solidFill>
            </a:endParaRPr>
          </a:p>
        </p:txBody>
      </p:sp>
      <p:sp>
        <p:nvSpPr>
          <p:cNvPr id="8" name="Rectangle 4"/>
          <p:cNvSpPr>
            <a:spLocks noChangeArrowheads="1"/>
          </p:cNvSpPr>
          <p:nvPr/>
        </p:nvSpPr>
        <p:spPr bwMode="auto">
          <a:xfrm>
            <a:off x="252125" y="4506286"/>
            <a:ext cx="7021146" cy="1175968"/>
          </a:xfrm>
          <a:prstGeom prst="rect">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wrap="none"/>
          <a:lstStyle/>
          <a:p>
            <a:r>
              <a:rPr lang="en-US" sz="2000" dirty="0" err="1"/>
              <a:t>hr</a:t>
            </a:r>
            <a:r>
              <a:rPr lang="en-US" sz="2000" dirty="0"/>
              <a:t> {</a:t>
            </a:r>
            <a:r>
              <a:rPr lang="en-US" sz="2000" dirty="0" err="1"/>
              <a:t>color:sienna</a:t>
            </a:r>
            <a:r>
              <a:rPr lang="en-US" sz="2000" dirty="0"/>
              <a:t>;}</a:t>
            </a:r>
            <a:br>
              <a:rPr lang="en-US" sz="2000" dirty="0"/>
            </a:br>
            <a:r>
              <a:rPr lang="en-US" sz="2000" dirty="0"/>
              <a:t>p {margin-left:20px;}</a:t>
            </a:r>
            <a:br>
              <a:rPr lang="en-US" sz="2000" dirty="0"/>
            </a:br>
            <a:r>
              <a:rPr lang="en-US" sz="2000" dirty="0"/>
              <a:t>body {</a:t>
            </a:r>
            <a:r>
              <a:rPr lang="en-US" sz="2000" dirty="0" err="1"/>
              <a:t>background-image:url</a:t>
            </a:r>
            <a:r>
              <a:rPr lang="en-US" sz="2000" dirty="0"/>
              <a:t>("images/back40.gif");}</a:t>
            </a:r>
            <a:endParaRPr lang="ru-RU" sz="2000" b="1" dirty="0"/>
          </a:p>
        </p:txBody>
      </p:sp>
      <p:sp>
        <p:nvSpPr>
          <p:cNvPr id="9" name="AutoShape 9"/>
          <p:cNvSpPr>
            <a:spLocks noChangeArrowheads="1"/>
          </p:cNvSpPr>
          <p:nvPr/>
        </p:nvSpPr>
        <p:spPr bwMode="auto">
          <a:xfrm>
            <a:off x="7447547" y="4836436"/>
            <a:ext cx="1408632" cy="587984"/>
          </a:xfrm>
          <a:prstGeom prst="wedgeRoundRectCallout">
            <a:avLst>
              <a:gd name="adj1" fmla="val -59771"/>
              <a:gd name="adj2" fmla="val -97927"/>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r>
              <a:rPr lang="en-US" sz="1600" dirty="0" err="1" smtClean="0"/>
              <a:t>css</a:t>
            </a:r>
            <a:r>
              <a:rPr lang="ru-RU" sz="1600" dirty="0" smtClean="0"/>
              <a:t> - файл</a:t>
            </a:r>
            <a:endParaRPr lang="ru-RU" sz="1600" dirty="0">
              <a:solidFill>
                <a:srgbClr val="000000"/>
              </a:solidFill>
            </a:endParaRPr>
          </a:p>
        </p:txBody>
      </p:sp>
    </p:spTree>
    <p:extLst>
      <p:ext uri="{BB962C8B-B14F-4D97-AF65-F5344CB8AC3E}">
        <p14:creationId xmlns:p14="http://schemas.microsoft.com/office/powerpoint/2010/main" val="256370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Заголовок 1"/>
          <p:cNvSpPr>
            <a:spLocks noGrp="1"/>
          </p:cNvSpPr>
          <p:nvPr>
            <p:ph type="title"/>
          </p:nvPr>
        </p:nvSpPr>
        <p:spPr>
          <a:xfrm>
            <a:off x="1503717" y="21101"/>
            <a:ext cx="6364936" cy="471488"/>
          </a:xfrm>
        </p:spPr>
        <p:txBody>
          <a:bodyPr/>
          <a:lstStyle/>
          <a:p>
            <a:r>
              <a:rPr lang="ru-RU" altLang="ru-RU" dirty="0" smtClean="0"/>
              <a:t>Подключение стилевого файла</a:t>
            </a:r>
          </a:p>
        </p:txBody>
      </p:sp>
      <p:sp>
        <p:nvSpPr>
          <p:cNvPr id="53251"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50E4B1A-586F-4E0F-95C9-6F9A9125E134}" type="slidenum">
              <a:rPr lang="ru-RU" altLang="ru-RU" sz="1400" smtClean="0"/>
              <a:pPr>
                <a:spcBef>
                  <a:spcPct val="0"/>
                </a:spcBef>
                <a:buFontTx/>
                <a:buNone/>
              </a:pPr>
              <a:t>94</a:t>
            </a:fld>
            <a:endParaRPr lang="ru-RU" altLang="ru-RU" sz="1400" dirty="0" smtClean="0"/>
          </a:p>
        </p:txBody>
      </p:sp>
      <p:sp>
        <p:nvSpPr>
          <p:cNvPr id="4" name="Text Box 1"/>
          <p:cNvSpPr txBox="1">
            <a:spLocks noChangeArrowheads="1"/>
          </p:cNvSpPr>
          <p:nvPr/>
        </p:nvSpPr>
        <p:spPr bwMode="auto">
          <a:xfrm>
            <a:off x="1092200" y="1282700"/>
            <a:ext cx="7104063" cy="3068638"/>
          </a:xfrm>
          <a:prstGeom prst="rect">
            <a:avLst/>
          </a:prstGeom>
          <a:solidFill>
            <a:srgbClr val="FFFF99"/>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r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altLang="ru-RU" sz="2000" b="1" dirty="0">
                <a:latin typeface="Courier New" panose="02070309020205020404" pitchFamily="49" charset="0"/>
                <a:ea typeface="Times New Roman" panose="02020603050405020304" pitchFamily="18" charset="0"/>
                <a:cs typeface="Courier New" panose="02070309020205020404" pitchFamily="49" charset="0"/>
              </a:rPr>
              <a:t>&lt;html&gt;</a:t>
            </a:r>
          </a:p>
          <a:p>
            <a:pPr algn="just">
              <a:spcBef>
                <a:spcPct val="0"/>
              </a:spcBef>
              <a:buFontTx/>
              <a:buNone/>
            </a:pPr>
            <a:r>
              <a:rPr lang="en-US" altLang="ru-RU" sz="2000" b="1" dirty="0">
                <a:latin typeface="Courier New" panose="02070309020205020404" pitchFamily="49" charset="0"/>
                <a:ea typeface="Times New Roman" panose="02020603050405020304" pitchFamily="18" charset="0"/>
                <a:cs typeface="Courier New" panose="02070309020205020404" pitchFamily="49" charset="0"/>
              </a:rPr>
              <a:t>&lt;head&gt;</a:t>
            </a:r>
          </a:p>
          <a:p>
            <a:pPr algn="just">
              <a:spcBef>
                <a:spcPct val="0"/>
              </a:spcBef>
              <a:buFontTx/>
              <a:buNone/>
            </a:pPr>
            <a:r>
              <a:rPr lang="en-US" altLang="ru-RU" sz="2000" b="1" dirty="0">
                <a:latin typeface="Courier New" panose="02070309020205020404" pitchFamily="49" charset="0"/>
                <a:ea typeface="Times New Roman" panose="02020603050405020304" pitchFamily="18" charset="0"/>
                <a:cs typeface="Courier New" panose="02070309020205020404" pitchFamily="49" charset="0"/>
              </a:rPr>
              <a:t>&lt;title&gt;</a:t>
            </a:r>
            <a:r>
              <a:rPr lang="ru-RU" altLang="ru-RU" sz="2000" b="1" dirty="0">
                <a:latin typeface="Courier New" panose="02070309020205020404" pitchFamily="49" charset="0"/>
                <a:ea typeface="Times New Roman" panose="02020603050405020304" pitchFamily="18" charset="0"/>
                <a:cs typeface="Courier New" panose="02070309020205020404" pitchFamily="49" charset="0"/>
              </a:rPr>
              <a:t>Страница </a:t>
            </a:r>
            <a:r>
              <a:rPr lang="en-US" altLang="ru-RU" sz="2000" b="1" dirty="0" smtClean="0">
                <a:latin typeface="Courier New" panose="02070309020205020404" pitchFamily="49" charset="0"/>
                <a:ea typeface="Times New Roman" panose="02020603050405020304" pitchFamily="18" charset="0"/>
                <a:cs typeface="Courier New" panose="02070309020205020404" pitchFamily="49" charset="0"/>
              </a:rPr>
              <a:t>   </a:t>
            </a:r>
            <a:r>
              <a:rPr lang="ru-RU" altLang="ru-RU" sz="2000" b="1" dirty="0" smtClean="0">
                <a:latin typeface="Courier New" panose="02070309020205020404" pitchFamily="49" charset="0"/>
                <a:ea typeface="Times New Roman" panose="02020603050405020304" pitchFamily="18" charset="0"/>
                <a:cs typeface="Courier New" panose="02070309020205020404" pitchFamily="49" charset="0"/>
              </a:rPr>
              <a:t>с </a:t>
            </a:r>
            <a:r>
              <a:rPr lang="ru-RU" altLang="ru-RU" sz="2000" b="1" dirty="0">
                <a:latin typeface="Courier New" panose="02070309020205020404" pitchFamily="49" charset="0"/>
                <a:ea typeface="Times New Roman" panose="02020603050405020304" pitchFamily="18" charset="0"/>
                <a:cs typeface="Courier New" panose="02070309020205020404" pitchFamily="49" charset="0"/>
              </a:rPr>
              <a:t>файлом стилей</a:t>
            </a:r>
            <a:r>
              <a:rPr lang="en-US" altLang="ru-RU" sz="2000" b="1" dirty="0">
                <a:latin typeface="Courier New" panose="02070309020205020404" pitchFamily="49" charset="0"/>
                <a:ea typeface="Times New Roman" panose="02020603050405020304" pitchFamily="18" charset="0"/>
                <a:cs typeface="Courier New" panose="02070309020205020404" pitchFamily="49" charset="0"/>
              </a:rPr>
              <a:t>&lt;/title&gt;</a:t>
            </a:r>
          </a:p>
          <a:p>
            <a:pPr algn="just">
              <a:spcBef>
                <a:spcPct val="0"/>
              </a:spcBef>
              <a:buFontTx/>
              <a:buNone/>
            </a:pPr>
            <a:r>
              <a:rPr lang="en-US" altLang="ru-RU" sz="2000" b="1" dirty="0">
                <a:solidFill>
                  <a:srgbClr val="3333FF"/>
                </a:solidFill>
                <a:latin typeface="Courier New" panose="02070309020205020404" pitchFamily="49" charset="0"/>
                <a:ea typeface="Times New Roman" panose="02020603050405020304" pitchFamily="18" charset="0"/>
                <a:cs typeface="Courier New" panose="02070309020205020404" pitchFamily="49" charset="0"/>
              </a:rPr>
              <a:t>&lt;link </a:t>
            </a:r>
            <a:r>
              <a:rPr lang="en-US" altLang="ru-RU" sz="2000" b="1" dirty="0" err="1">
                <a:solidFill>
                  <a:srgbClr val="3333FF"/>
                </a:solidFill>
                <a:latin typeface="Courier New" panose="02070309020205020404" pitchFamily="49" charset="0"/>
                <a:ea typeface="Times New Roman" panose="02020603050405020304" pitchFamily="18" charset="0"/>
                <a:cs typeface="Courier New" panose="02070309020205020404" pitchFamily="49" charset="0"/>
              </a:rPr>
              <a:t>rel</a:t>
            </a:r>
            <a:r>
              <a:rPr lang="en-US" altLang="ru-RU" sz="2000" b="1" dirty="0">
                <a:solidFill>
                  <a:srgbClr val="3333FF"/>
                </a:solidFill>
                <a:latin typeface="Courier New" panose="02070309020205020404" pitchFamily="49" charset="0"/>
                <a:ea typeface="Times New Roman" panose="02020603050405020304" pitchFamily="18" charset="0"/>
                <a:cs typeface="Courier New" panose="02070309020205020404" pitchFamily="49" charset="0"/>
              </a:rPr>
              <a:t>="</a:t>
            </a:r>
            <a:r>
              <a:rPr lang="en-US" altLang="ru-RU" sz="2000" b="1" dirty="0" err="1">
                <a:solidFill>
                  <a:srgbClr val="3333FF"/>
                </a:solidFill>
                <a:latin typeface="Courier New" panose="02070309020205020404" pitchFamily="49" charset="0"/>
                <a:ea typeface="Times New Roman" panose="02020603050405020304" pitchFamily="18" charset="0"/>
                <a:cs typeface="Courier New" panose="02070309020205020404" pitchFamily="49" charset="0"/>
              </a:rPr>
              <a:t>stylesheet</a:t>
            </a:r>
            <a:r>
              <a:rPr lang="en-US" altLang="ru-RU" sz="2000" b="1" dirty="0">
                <a:solidFill>
                  <a:srgbClr val="3333FF"/>
                </a:solidFill>
                <a:latin typeface="Courier New" panose="02070309020205020404" pitchFamily="49" charset="0"/>
                <a:ea typeface="Times New Roman" panose="02020603050405020304" pitchFamily="18" charset="0"/>
                <a:cs typeface="Courier New" panose="02070309020205020404" pitchFamily="49" charset="0"/>
              </a:rPr>
              <a:t>" </a:t>
            </a:r>
            <a:r>
              <a:rPr lang="en-US" altLang="ru-RU" sz="2000" b="1" dirty="0" err="1">
                <a:solidFill>
                  <a:srgbClr val="3333FF"/>
                </a:solidFill>
                <a:latin typeface="Courier New" panose="02070309020205020404" pitchFamily="49" charset="0"/>
                <a:ea typeface="Times New Roman" panose="02020603050405020304" pitchFamily="18" charset="0"/>
                <a:cs typeface="Courier New" panose="02070309020205020404" pitchFamily="49" charset="0"/>
              </a:rPr>
              <a:t>href</a:t>
            </a:r>
            <a:r>
              <a:rPr lang="en-US" altLang="ru-RU" sz="2000" b="1" dirty="0" smtClean="0">
                <a:solidFill>
                  <a:srgbClr val="3333FF"/>
                </a:solidFill>
                <a:latin typeface="Courier New" panose="02070309020205020404" pitchFamily="49" charset="0"/>
                <a:ea typeface="Times New Roman" panose="02020603050405020304" pitchFamily="18" charset="0"/>
                <a:cs typeface="Courier New" panose="02070309020205020404" pitchFamily="49" charset="0"/>
              </a:rPr>
              <a:t>=«</a:t>
            </a:r>
            <a:r>
              <a:rPr lang="en-US" altLang="ru-RU" sz="2000" b="1" dirty="0" smtClean="0">
                <a:solidFill>
                  <a:srgbClr val="FF0000"/>
                </a:solidFill>
                <a:latin typeface="Courier New" panose="02070309020205020404" pitchFamily="49" charset="0"/>
                <a:ea typeface="Times New Roman" panose="02020603050405020304" pitchFamily="18" charset="0"/>
                <a:cs typeface="Courier New" panose="02070309020205020404" pitchFamily="49" charset="0"/>
              </a:rPr>
              <a:t>mystyle.css</a:t>
            </a:r>
            <a:r>
              <a:rPr lang="en-US" altLang="ru-RU" sz="2000" b="1" dirty="0">
                <a:solidFill>
                  <a:srgbClr val="3333FF"/>
                </a:solidFill>
                <a:latin typeface="Courier New" panose="02070309020205020404" pitchFamily="49" charset="0"/>
                <a:ea typeface="Times New Roman" panose="02020603050405020304" pitchFamily="18" charset="0"/>
                <a:cs typeface="Courier New" panose="02070309020205020404" pitchFamily="49" charset="0"/>
              </a:rPr>
              <a:t>"&gt;</a:t>
            </a:r>
          </a:p>
          <a:p>
            <a:pPr algn="just">
              <a:spcBef>
                <a:spcPct val="0"/>
              </a:spcBef>
              <a:spcAft>
                <a:spcPts val="600"/>
              </a:spcAft>
              <a:buFontTx/>
              <a:buNone/>
            </a:pPr>
            <a:r>
              <a:rPr lang="en-US" altLang="ru-RU" sz="2000" b="1" dirty="0">
                <a:latin typeface="Courier New" panose="02070309020205020404" pitchFamily="49" charset="0"/>
                <a:ea typeface="Times New Roman" panose="02020603050405020304" pitchFamily="18" charset="0"/>
                <a:cs typeface="Courier New" panose="02070309020205020404" pitchFamily="49" charset="0"/>
              </a:rPr>
              <a:t>&lt;/head&gt;</a:t>
            </a:r>
          </a:p>
          <a:p>
            <a:pPr algn="just">
              <a:spcBef>
                <a:spcPct val="0"/>
              </a:spcBef>
              <a:buFontTx/>
              <a:buNone/>
            </a:pPr>
            <a:r>
              <a:rPr lang="en-US" altLang="ru-RU" sz="2000" b="1" dirty="0">
                <a:latin typeface="Courier New" panose="02070309020205020404" pitchFamily="49" charset="0"/>
                <a:ea typeface="Times New Roman" panose="02020603050405020304" pitchFamily="18" charset="0"/>
                <a:cs typeface="Courier New" panose="02070309020205020404" pitchFamily="49" charset="0"/>
              </a:rPr>
              <a:t>&lt;body&gt;</a:t>
            </a:r>
          </a:p>
          <a:p>
            <a:pPr algn="just">
              <a:spcBef>
                <a:spcPct val="0"/>
              </a:spcBef>
              <a:buFontTx/>
              <a:buNone/>
            </a:pPr>
            <a:r>
              <a:rPr lang="ru-RU" altLang="ru-RU" sz="2000" b="1" dirty="0">
                <a:latin typeface="Courier New" panose="02070309020205020404" pitchFamily="49" charset="0"/>
                <a:ea typeface="Times New Roman" panose="02020603050405020304" pitchFamily="18" charset="0"/>
                <a:cs typeface="Courier New" panose="02070309020205020404" pitchFamily="49" charset="0"/>
              </a:rPr>
              <a:t>Привет, Вася!</a:t>
            </a:r>
            <a:endParaRPr lang="en-US" altLang="ru-RU" sz="2000" b="1" dirty="0">
              <a:latin typeface="Courier New" panose="02070309020205020404" pitchFamily="49" charset="0"/>
              <a:ea typeface="Times New Roman" panose="02020603050405020304" pitchFamily="18" charset="0"/>
              <a:cs typeface="Courier New" panose="02070309020205020404" pitchFamily="49" charset="0"/>
            </a:endParaRPr>
          </a:p>
          <a:p>
            <a:pPr algn="just">
              <a:spcBef>
                <a:spcPct val="0"/>
              </a:spcBef>
              <a:buFontTx/>
              <a:buNone/>
            </a:pPr>
            <a:r>
              <a:rPr lang="en-US" altLang="ru-RU" sz="2000" b="1" dirty="0">
                <a:latin typeface="Courier New" panose="02070309020205020404" pitchFamily="49" charset="0"/>
                <a:ea typeface="Times New Roman" panose="02020603050405020304" pitchFamily="18" charset="0"/>
                <a:cs typeface="Courier New" panose="02070309020205020404" pitchFamily="49" charset="0"/>
              </a:rPr>
              <a:t>&lt;/body&gt;</a:t>
            </a:r>
          </a:p>
          <a:p>
            <a:pPr algn="just">
              <a:spcBef>
                <a:spcPts val="600"/>
              </a:spcBef>
              <a:buFontTx/>
              <a:buNone/>
            </a:pPr>
            <a:r>
              <a:rPr lang="en-US" altLang="ru-RU" sz="2000" b="1" dirty="0">
                <a:latin typeface="Courier New" panose="02070309020205020404" pitchFamily="49" charset="0"/>
                <a:ea typeface="Times New Roman" panose="02020603050405020304" pitchFamily="18" charset="0"/>
                <a:cs typeface="Courier New" panose="02070309020205020404" pitchFamily="49" charset="0"/>
              </a:rPr>
              <a:t>&lt;/html&gt;</a:t>
            </a:r>
          </a:p>
          <a:p>
            <a:pPr algn="just">
              <a:spcBef>
                <a:spcPct val="0"/>
              </a:spcBef>
              <a:buFontTx/>
              <a:buNone/>
            </a:pPr>
            <a:endParaRPr lang="en-US" altLang="ru-RU" sz="2000" b="1" dirty="0">
              <a:latin typeface="Courier New" panose="02070309020205020404" pitchFamily="49" charset="0"/>
              <a:ea typeface="Times New Roman" panose="02020603050405020304" pitchFamily="18" charset="0"/>
              <a:cs typeface="Courier New" panose="02070309020205020404" pitchFamily="49" charset="0"/>
            </a:endParaRPr>
          </a:p>
        </p:txBody>
      </p:sp>
      <p:sp>
        <p:nvSpPr>
          <p:cNvPr id="5" name="Прямоугольник 6"/>
          <p:cNvSpPr>
            <a:spLocks noChangeArrowheads="1"/>
          </p:cNvSpPr>
          <p:nvPr/>
        </p:nvSpPr>
        <p:spPr bwMode="auto">
          <a:xfrm>
            <a:off x="506413" y="776288"/>
            <a:ext cx="16875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800" b="1">
                <a:solidFill>
                  <a:srgbClr val="000000"/>
                </a:solidFill>
                <a:latin typeface="Courier New" panose="02070309020205020404" pitchFamily="49" charset="0"/>
                <a:ea typeface="Times New Roman" panose="02020603050405020304" pitchFamily="18" charset="0"/>
                <a:cs typeface="Courier New" panose="02070309020205020404" pitchFamily="49" charset="0"/>
              </a:rPr>
              <a:t>qq.html</a:t>
            </a:r>
            <a:endParaRPr lang="ru-RU" altLang="ru-RU" sz="1600" b="1">
              <a:ea typeface="Times New Roman" panose="02020603050405020304" pitchFamily="18" charset="0"/>
              <a:cs typeface="Courier New" panose="02070309020205020404" pitchFamily="49" charset="0"/>
            </a:endParaRPr>
          </a:p>
        </p:txBody>
      </p:sp>
      <p:sp>
        <p:nvSpPr>
          <p:cNvPr id="6" name="Прямоугольник 7"/>
          <p:cNvSpPr>
            <a:spLocks noChangeArrowheads="1"/>
          </p:cNvSpPr>
          <p:nvPr/>
        </p:nvSpPr>
        <p:spPr bwMode="auto">
          <a:xfrm>
            <a:off x="252188" y="4417812"/>
            <a:ext cx="31735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None/>
            </a:pPr>
            <a:r>
              <a:rPr lang="en-US" altLang="ru-RU" sz="2800" b="1" dirty="0" smtClean="0">
                <a:solidFill>
                  <a:srgbClr val="FF0000"/>
                </a:solidFill>
                <a:latin typeface="Courier New" panose="02070309020205020404" pitchFamily="49" charset="0"/>
                <a:ea typeface="Times New Roman" panose="02020603050405020304" pitchFamily="18" charset="0"/>
                <a:cs typeface="Courier New" panose="02070309020205020404" pitchFamily="49" charset="0"/>
              </a:rPr>
              <a:t>mystyle.css</a:t>
            </a:r>
            <a:endParaRPr lang="ru-RU" altLang="ru-RU" sz="1600" b="1" dirty="0" smtClean="0">
              <a:solidFill>
                <a:srgbClr val="FF0000"/>
              </a:solidFill>
              <a:ea typeface="Times New Roman" panose="02020603050405020304" pitchFamily="18" charset="0"/>
              <a:cs typeface="Courier New" panose="02070309020205020404" pitchFamily="49" charset="0"/>
            </a:endParaRPr>
          </a:p>
        </p:txBody>
      </p:sp>
      <p:sp>
        <p:nvSpPr>
          <p:cNvPr id="7" name="Text Box 1"/>
          <p:cNvSpPr txBox="1">
            <a:spLocks noChangeArrowheads="1"/>
          </p:cNvSpPr>
          <p:nvPr/>
        </p:nvSpPr>
        <p:spPr bwMode="auto">
          <a:xfrm>
            <a:off x="1092200" y="5019675"/>
            <a:ext cx="3748088" cy="1381125"/>
          </a:xfrm>
          <a:prstGeom prst="rect">
            <a:avLst/>
          </a:prstGeom>
          <a:solidFill>
            <a:srgbClr val="E6E6FF"/>
          </a:solidFill>
          <a:ln w="9525">
            <a:noFill/>
            <a:miter lim="800000"/>
            <a:headEnd/>
            <a:tailEnd/>
          </a:ln>
          <a:effectLst>
            <a:outerShdw dist="35921" dir="2700000" algn="ctr" rotWithShape="0">
              <a:srgbClr val="808080"/>
            </a:outerShdw>
          </a:effectLst>
        </p:spPr>
        <p:txBody>
          <a:bodyPr rIns="0"/>
          <a:lstStyle/>
          <a:p>
            <a:pPr algn="just">
              <a:defRPr/>
            </a:pPr>
            <a:r>
              <a:rPr lang="en-US" sz="2000" b="1" dirty="0">
                <a:latin typeface="Courier New" pitchFamily="49" charset="0"/>
                <a:ea typeface="Times New Roman" pitchFamily="18" charset="0"/>
                <a:cs typeface="Courier New" pitchFamily="49" charset="0"/>
              </a:rPr>
              <a:t>body {</a:t>
            </a:r>
            <a:endParaRPr lang="ru-RU" sz="2000" b="1" dirty="0">
              <a:cs typeface="+mn-cs"/>
            </a:endParaRPr>
          </a:p>
          <a:p>
            <a:pPr algn="just">
              <a:defRPr/>
            </a:pPr>
            <a:r>
              <a:rPr lang="en-US" sz="2000" b="1" dirty="0">
                <a:latin typeface="Courier New" pitchFamily="49" charset="0"/>
                <a:ea typeface="Times New Roman" pitchFamily="18" charset="0"/>
                <a:cs typeface="Courier New" pitchFamily="49" charset="0"/>
              </a:rPr>
              <a:t>  color: white;</a:t>
            </a:r>
            <a:endParaRPr lang="ru-RU" sz="2000" b="1" dirty="0">
              <a:cs typeface="+mn-cs"/>
            </a:endParaRPr>
          </a:p>
          <a:p>
            <a:pPr algn="just">
              <a:defRPr/>
            </a:pPr>
            <a:r>
              <a:rPr lang="en-US" sz="2000" b="1" dirty="0">
                <a:latin typeface="Courier New" pitchFamily="49" charset="0"/>
                <a:ea typeface="Times New Roman" pitchFamily="18" charset="0"/>
                <a:cs typeface="Courier New" pitchFamily="49" charset="0"/>
              </a:rPr>
              <a:t>  background: #0000E0;</a:t>
            </a:r>
            <a:endParaRPr lang="ru-RU" sz="2000" b="1" dirty="0">
              <a:cs typeface="+mn-cs"/>
            </a:endParaRPr>
          </a:p>
          <a:p>
            <a:pPr>
              <a:defRPr/>
            </a:pPr>
            <a:r>
              <a:rPr lang="ru-RU" sz="2000" b="1" dirty="0">
                <a:latin typeface="Courier New" pitchFamily="49" charset="0"/>
                <a:ea typeface="Times New Roman" pitchFamily="18" charset="0"/>
                <a:cs typeface="Courier New" pitchFamily="49" charset="0"/>
              </a:rPr>
              <a:t>}</a:t>
            </a:r>
            <a:endParaRPr lang="ru-RU" sz="2000" b="1" dirty="0">
              <a:cs typeface="+mn-cs"/>
            </a:endParaRPr>
          </a:p>
        </p:txBody>
      </p:sp>
      <p:sp>
        <p:nvSpPr>
          <p:cNvPr id="8" name="Полилиния 9"/>
          <p:cNvSpPr>
            <a:spLocks/>
          </p:cNvSpPr>
          <p:nvPr/>
        </p:nvSpPr>
        <p:spPr bwMode="auto">
          <a:xfrm>
            <a:off x="2408238" y="2555875"/>
            <a:ext cx="3562350" cy="2803525"/>
          </a:xfrm>
          <a:custGeom>
            <a:avLst/>
            <a:gdLst>
              <a:gd name="T0" fmla="*/ 488607 w 5300080"/>
              <a:gd name="T1" fmla="*/ 0 h 2885686"/>
              <a:gd name="T2" fmla="*/ 223961 w 5300080"/>
              <a:gd name="T3" fmla="*/ 1138031 h 2885686"/>
              <a:gd name="T4" fmla="*/ 0 w 5300080"/>
              <a:gd name="T5" fmla="*/ 2426402 h 2885686"/>
              <a:gd name="T6" fmla="*/ 0 60000 65536"/>
              <a:gd name="T7" fmla="*/ 0 60000 65536"/>
              <a:gd name="T8" fmla="*/ 0 60000 65536"/>
              <a:gd name="T9" fmla="*/ 0 w 5300080"/>
              <a:gd name="T10" fmla="*/ 0 h 2885686"/>
              <a:gd name="T11" fmla="*/ 5300080 w 5300080"/>
              <a:gd name="T12" fmla="*/ 2885686 h 2885686"/>
            </a:gdLst>
            <a:ahLst/>
            <a:cxnLst>
              <a:cxn ang="T6">
                <a:pos x="T0" y="T1"/>
              </a:cxn>
              <a:cxn ang="T7">
                <a:pos x="T2" y="T3"/>
              </a:cxn>
              <a:cxn ang="T8">
                <a:pos x="T4" y="T5"/>
              </a:cxn>
            </a:cxnLst>
            <a:rect l="T9" t="T10" r="T11" b="T12"/>
            <a:pathLst>
              <a:path w="5300080" h="2885686">
                <a:moveTo>
                  <a:pt x="5300080" y="0"/>
                </a:moveTo>
                <a:cubicBezTo>
                  <a:pt x="4986697" y="929110"/>
                  <a:pt x="2918585" y="1158088"/>
                  <a:pt x="2429372" y="1353443"/>
                </a:cubicBezTo>
                <a:cubicBezTo>
                  <a:pt x="1688177" y="1649421"/>
                  <a:pt x="722243" y="2520423"/>
                  <a:pt x="0" y="2885686"/>
                </a:cubicBezTo>
              </a:path>
            </a:pathLst>
          </a:custGeom>
          <a:noFill/>
          <a:ln w="19050" algn="ctr">
            <a:solidFill>
              <a:srgbClr val="FF0000"/>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pic>
        <p:nvPicPr>
          <p:cNvPr id="1116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996" t="51845" r="1419" b="9528"/>
          <a:stretch>
            <a:fillRect/>
          </a:stretch>
        </p:blipFill>
        <p:spPr bwMode="auto">
          <a:xfrm>
            <a:off x="4987925" y="3611563"/>
            <a:ext cx="3760788" cy="144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9" name="Полилиния 10"/>
          <p:cNvSpPr>
            <a:spLocks/>
          </p:cNvSpPr>
          <p:nvPr/>
        </p:nvSpPr>
        <p:spPr bwMode="auto">
          <a:xfrm rot="2931546" flipH="1">
            <a:off x="4279900" y="4222750"/>
            <a:ext cx="776288" cy="2039938"/>
          </a:xfrm>
          <a:custGeom>
            <a:avLst/>
            <a:gdLst>
              <a:gd name="T0" fmla="*/ 1 w 2259977"/>
              <a:gd name="T1" fmla="*/ 3633762 h 1951394"/>
              <a:gd name="T2" fmla="*/ 0 w 2259977"/>
              <a:gd name="T3" fmla="*/ 0 h 1951394"/>
              <a:gd name="T4" fmla="*/ 0 60000 65536"/>
              <a:gd name="T5" fmla="*/ 0 60000 65536"/>
              <a:gd name="T6" fmla="*/ 0 w 2259977"/>
              <a:gd name="T7" fmla="*/ 0 h 1951394"/>
              <a:gd name="T8" fmla="*/ 2259977 w 2259977"/>
              <a:gd name="T9" fmla="*/ 1951394 h 1951394"/>
            </a:gdLst>
            <a:ahLst/>
            <a:cxnLst>
              <a:cxn ang="T4">
                <a:pos x="T0" y="T1"/>
              </a:cxn>
              <a:cxn ang="T5">
                <a:pos x="T2" y="T3"/>
              </a:cxn>
            </a:cxnLst>
            <a:rect l="T6" t="T7" r="T8" b="T9"/>
            <a:pathLst>
              <a:path w="2259977" h="1951394">
                <a:moveTo>
                  <a:pt x="2259977" y="1951394"/>
                </a:moveTo>
                <a:cubicBezTo>
                  <a:pt x="583333" y="1253701"/>
                  <a:pt x="0" y="517849"/>
                  <a:pt x="296092" y="0"/>
                </a:cubicBezTo>
              </a:path>
            </a:pathLst>
          </a:custGeom>
          <a:noFill/>
          <a:ln w="19050" algn="ctr">
            <a:solidFill>
              <a:srgbClr val="FF0000"/>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12" name="Скругленная прямоугольная выноска 11"/>
          <p:cNvSpPr/>
          <p:nvPr/>
        </p:nvSpPr>
        <p:spPr bwMode="auto">
          <a:xfrm>
            <a:off x="2503714" y="522514"/>
            <a:ext cx="6640285" cy="783193"/>
          </a:xfrm>
          <a:prstGeom prst="wedgeRoundRectCallout">
            <a:avLst>
              <a:gd name="adj1" fmla="val -33322"/>
              <a:gd name="adj2" fmla="val 161718"/>
              <a:gd name="adj3" fmla="val 16667"/>
            </a:avLst>
          </a:prstGeom>
          <a:solidFill>
            <a:srgbClr val="E6E6FF"/>
          </a:solidFill>
          <a:effectLst>
            <a:outerShdw blurRad="50800" dist="38100" dir="2700000" algn="tl" rotWithShape="0">
              <a:prstClr val="black">
                <a:alpha val="40000"/>
              </a:prstClr>
            </a:outerShdw>
          </a:effectLst>
        </p:spPr>
        <p:txBody>
          <a:bodyPr wrap="square">
            <a:spAutoFit/>
          </a:bodyPr>
          <a:lstStyle/>
          <a:p>
            <a:pPr algn="ctr" eaLnBrk="1" hangingPunct="1">
              <a:defRPr/>
            </a:pPr>
            <a:r>
              <a:rPr lang="ru-RU" sz="2000" dirty="0" smtClean="0">
                <a:solidFill>
                  <a:srgbClr val="000000"/>
                </a:solidFill>
                <a:latin typeface="Arial" charset="0"/>
                <a:cs typeface="+mn-cs"/>
              </a:rPr>
              <a:t>Определяет  какую роль (</a:t>
            </a:r>
            <a:r>
              <a:rPr lang="en-US" sz="2000" dirty="0" smtClean="0">
                <a:solidFill>
                  <a:srgbClr val="000000"/>
                </a:solidFill>
                <a:latin typeface="Arial" charset="0"/>
                <a:cs typeface="+mn-cs"/>
              </a:rPr>
              <a:t>relation)</a:t>
            </a:r>
            <a:r>
              <a:rPr lang="ru-RU" sz="2000" dirty="0" smtClean="0">
                <a:solidFill>
                  <a:srgbClr val="000000"/>
                </a:solidFill>
                <a:latin typeface="Arial" charset="0"/>
                <a:cs typeface="+mn-cs"/>
              </a:rPr>
              <a:t> играет файл </a:t>
            </a:r>
            <a:r>
              <a:rPr lang="en-US" altLang="ru-RU" sz="2000" b="1" dirty="0" smtClean="0">
                <a:solidFill>
                  <a:srgbClr val="FF0000"/>
                </a:solidFill>
                <a:latin typeface="Courier New" panose="02070309020205020404" pitchFamily="49" charset="0"/>
                <a:ea typeface="Times New Roman" panose="02020603050405020304" pitchFamily="18" charset="0"/>
                <a:cs typeface="Courier New" panose="02070309020205020404" pitchFamily="49" charset="0"/>
              </a:rPr>
              <a:t>mystyle.css</a:t>
            </a:r>
            <a:r>
              <a:rPr lang="ru-RU" sz="2000" dirty="0" smtClean="0">
                <a:solidFill>
                  <a:srgbClr val="000000"/>
                </a:solidFill>
                <a:latin typeface="Arial" charset="0"/>
                <a:cs typeface="+mn-cs"/>
              </a:rPr>
              <a:t> </a:t>
            </a:r>
            <a:r>
              <a:rPr lang="en-US" sz="2000" dirty="0" smtClean="0">
                <a:solidFill>
                  <a:srgbClr val="000000"/>
                </a:solidFill>
                <a:latin typeface="Arial" charset="0"/>
                <a:cs typeface="+mn-cs"/>
              </a:rPr>
              <a:t> </a:t>
            </a:r>
            <a:r>
              <a:rPr lang="ru-RU" sz="2000" dirty="0" smtClean="0">
                <a:solidFill>
                  <a:srgbClr val="000000"/>
                </a:solidFill>
                <a:latin typeface="Arial" charset="0"/>
                <a:cs typeface="+mn-cs"/>
              </a:rPr>
              <a:t> т.е. </a:t>
            </a:r>
            <a:r>
              <a:rPr lang="en-US" altLang="ru-RU" sz="2000" b="1" dirty="0" err="1" smtClean="0">
                <a:solidFill>
                  <a:srgbClr val="3333FF"/>
                </a:solidFill>
                <a:latin typeface="Courier New" panose="02070309020205020404" pitchFamily="49" charset="0"/>
                <a:ea typeface="Times New Roman" panose="02020603050405020304" pitchFamily="18" charset="0"/>
                <a:cs typeface="Courier New" panose="02070309020205020404" pitchFamily="49" charset="0"/>
              </a:rPr>
              <a:t>stylesheet</a:t>
            </a:r>
            <a:r>
              <a:rPr lang="ru-RU" altLang="ru-RU" sz="2000" b="1" dirty="0" smtClean="0">
                <a:solidFill>
                  <a:srgbClr val="3333FF"/>
                </a:solidFill>
                <a:latin typeface="Courier New" panose="02070309020205020404" pitchFamily="49" charset="0"/>
                <a:ea typeface="Times New Roman" panose="02020603050405020304" pitchFamily="18" charset="0"/>
                <a:cs typeface="Courier New" panose="02070309020205020404" pitchFamily="49" charset="0"/>
              </a:rPr>
              <a:t> - </a:t>
            </a:r>
            <a:r>
              <a:rPr lang="ru-RU" sz="2000" dirty="0" smtClean="0">
                <a:solidFill>
                  <a:srgbClr val="000000"/>
                </a:solidFill>
                <a:latin typeface="Arial" charset="0"/>
                <a:cs typeface="+mn-cs"/>
              </a:rPr>
              <a:t> таблица </a:t>
            </a:r>
            <a:r>
              <a:rPr lang="ru-RU" sz="2000" dirty="0">
                <a:solidFill>
                  <a:srgbClr val="000000"/>
                </a:solidFill>
                <a:latin typeface="Arial" charset="0"/>
                <a:cs typeface="+mn-cs"/>
              </a:rPr>
              <a:t>стилей</a:t>
            </a:r>
          </a:p>
        </p:txBody>
      </p:sp>
      <p:sp>
        <p:nvSpPr>
          <p:cNvPr id="13" name="Скругленная прямоугольная выноска 12"/>
          <p:cNvSpPr/>
          <p:nvPr/>
        </p:nvSpPr>
        <p:spPr bwMode="auto">
          <a:xfrm>
            <a:off x="6843713" y="2901951"/>
            <a:ext cx="2293937" cy="646986"/>
          </a:xfrm>
          <a:prstGeom prst="wedgeRoundRectCallout">
            <a:avLst>
              <a:gd name="adj1" fmla="val -70623"/>
              <a:gd name="adj2" fmla="val -111562"/>
              <a:gd name="adj3" fmla="val 16667"/>
            </a:avLst>
          </a:prstGeom>
          <a:solidFill>
            <a:srgbClr val="E6E6FF"/>
          </a:solidFill>
          <a:effectLst>
            <a:outerShdw blurRad="50800" dist="38100" dir="2700000" algn="tl" rotWithShape="0">
              <a:prstClr val="black">
                <a:alpha val="40000"/>
              </a:prstClr>
            </a:outerShdw>
          </a:effectLst>
        </p:spPr>
        <p:txBody>
          <a:bodyPr wrap="square">
            <a:spAutoFit/>
          </a:bodyPr>
          <a:lstStyle/>
          <a:p>
            <a:pPr algn="ctr" eaLnBrk="1" hangingPunct="1">
              <a:defRPr/>
            </a:pPr>
            <a:r>
              <a:rPr lang="ru-RU" sz="1600" dirty="0" smtClean="0">
                <a:solidFill>
                  <a:srgbClr val="000000"/>
                </a:solidFill>
                <a:latin typeface="Arial" charset="0"/>
                <a:cs typeface="+mn-cs"/>
              </a:rPr>
              <a:t>имя подключаемого стилевого файла</a:t>
            </a:r>
            <a:endParaRPr lang="ru-RU" sz="1600" dirty="0">
              <a:solidFill>
                <a:srgbClr val="000000"/>
              </a:solidFill>
              <a:latin typeface="Arial"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bg/>
                                          </p:spTgt>
                                        </p:tgtEl>
                                        <p:attrNameLst>
                                          <p:attrName>style.visibility</p:attrName>
                                        </p:attrNameLst>
                                      </p:cBhvr>
                                      <p:to>
                                        <p:strVal val="visible"/>
                                      </p:to>
                                    </p:set>
                                    <p:animEffect transition="in" filter="dissolve">
                                      <p:cBhvr>
                                        <p:cTn id="10" dur="500"/>
                                        <p:tgtEl>
                                          <p:spTgt spid="4">
                                            <p:bg/>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dissolv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dissolve">
                                      <p:cBhvr>
                                        <p:cTn id="18" dur="500"/>
                                        <p:tgtEl>
                                          <p:spTgt spid="4">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dissolv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dissolve">
                                      <p:cBhvr>
                                        <p:cTn id="26" dur="500"/>
                                        <p:tgtEl>
                                          <p:spTgt spid="4">
                                            <p:txEl>
                                              <p:pRg st="3" end="3"/>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dissolve">
                                      <p:cBhvr>
                                        <p:cTn id="29" dur="500"/>
                                        <p:tgtEl>
                                          <p:spTgt spid="4">
                                            <p:txEl>
                                              <p:pRg st="4" end="4"/>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dissolve">
                                      <p:cBhvr>
                                        <p:cTn id="34" dur="500"/>
                                        <p:tgtEl>
                                          <p:spTgt spid="4">
                                            <p:txEl>
                                              <p:pRg st="5" end="5"/>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dissolve">
                                      <p:cBhvr>
                                        <p:cTn id="40" dur="500"/>
                                        <p:tgtEl>
                                          <p:spTgt spid="4">
                                            <p:txEl>
                                              <p:pRg st="7" end="7"/>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dissolve">
                                      <p:cBhvr>
                                        <p:cTn id="45" dur="500"/>
                                        <p:tgtEl>
                                          <p:spTgt spid="6"/>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dissolve">
                                      <p:cBhvr>
                                        <p:cTn id="48" dur="500"/>
                                        <p:tgtEl>
                                          <p:spTgt spid="7"/>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4">
                                            <p:txEl>
                                              <p:pRg st="8" end="8"/>
                                            </p:txEl>
                                          </p:spTgt>
                                        </p:tgtEl>
                                        <p:attrNameLst>
                                          <p:attrName>style.visibility</p:attrName>
                                        </p:attrNameLst>
                                      </p:cBhvr>
                                      <p:to>
                                        <p:strVal val="visible"/>
                                      </p:to>
                                    </p:set>
                                    <p:animEffect transition="in" filter="dissolve">
                                      <p:cBhvr>
                                        <p:cTn id="51" dur="500"/>
                                        <p:tgtEl>
                                          <p:spTgt spid="4">
                                            <p:txEl>
                                              <p:pRg st="8" end="8"/>
                                            </p:txEl>
                                          </p:spTgt>
                                        </p:tgtEl>
                                      </p:cBhvr>
                                    </p:animEffect>
                                  </p:childTnLst>
                                </p:cTn>
                              </p:par>
                            </p:childTnLst>
                          </p:cTn>
                        </p:par>
                        <p:par>
                          <p:cTn id="52" fill="hold" nodeType="afterGroup">
                            <p:stCondLst>
                              <p:cond delay="500"/>
                            </p:stCondLst>
                            <p:childTnLst>
                              <p:par>
                                <p:cTn id="53" presetID="22" presetClass="entr" presetSubtype="1"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up)">
                                      <p:cBhvr>
                                        <p:cTn id="55" dur="500"/>
                                        <p:tgtEl>
                                          <p:spTgt spid="8"/>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dissolve">
                                      <p:cBhvr>
                                        <p:cTn id="60" dur="500"/>
                                        <p:tgtEl>
                                          <p:spTgt spid="12"/>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down)">
                                      <p:cBhvr>
                                        <p:cTn id="65" dur="500"/>
                                        <p:tgtEl>
                                          <p:spTgt spid="9"/>
                                        </p:tgtEl>
                                      </p:cBhvr>
                                    </p:animEffect>
                                  </p:childTnLst>
                                </p:cTn>
                              </p:par>
                            </p:childTnLst>
                          </p:cTn>
                        </p:par>
                        <p:par>
                          <p:cTn id="66" fill="hold" nodeType="afterGroup">
                            <p:stCondLst>
                              <p:cond delay="500"/>
                            </p:stCondLst>
                            <p:childTnLst>
                              <p:par>
                                <p:cTn id="67" presetID="9" presetClass="entr" presetSubtype="0" fill="hold" nodeType="afterEffect">
                                  <p:stCondLst>
                                    <p:cond delay="0"/>
                                  </p:stCondLst>
                                  <p:childTnLst>
                                    <p:set>
                                      <p:cBhvr>
                                        <p:cTn id="68" dur="1" fill="hold">
                                          <p:stCondLst>
                                            <p:cond delay="0"/>
                                          </p:stCondLst>
                                        </p:cTn>
                                        <p:tgtEl>
                                          <p:spTgt spid="111618"/>
                                        </p:tgtEl>
                                        <p:attrNameLst>
                                          <p:attrName>style.visibility</p:attrName>
                                        </p:attrNameLst>
                                      </p:cBhvr>
                                      <p:to>
                                        <p:strVal val="visible"/>
                                      </p:to>
                                    </p:set>
                                    <p:animEffect transition="in" filter="dissolve">
                                      <p:cBhvr>
                                        <p:cTn id="69" dur="500"/>
                                        <p:tgtEl>
                                          <p:spTgt spid="111618"/>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dissolve">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p:bldP spid="6" grpId="0"/>
      <p:bldP spid="7" grpId="0" animBg="1"/>
      <p:bldP spid="8" grpId="0" animBg="1"/>
      <p:bldP spid="9" grpId="0" animBg="1"/>
      <p:bldP spid="12" grpId="0" animBg="1"/>
      <p:bldP spid="1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Заголовок 1"/>
          <p:cNvSpPr>
            <a:spLocks noGrp="1"/>
          </p:cNvSpPr>
          <p:nvPr>
            <p:ph type="title"/>
          </p:nvPr>
        </p:nvSpPr>
        <p:spPr>
          <a:xfrm>
            <a:off x="311150" y="301625"/>
            <a:ext cx="8375650" cy="471488"/>
          </a:xfrm>
        </p:spPr>
        <p:txBody>
          <a:bodyPr/>
          <a:lstStyle/>
          <a:p>
            <a:r>
              <a:rPr lang="ru-RU" altLang="ru-RU" dirty="0" smtClean="0"/>
              <a:t>Стилевые файлы</a:t>
            </a:r>
          </a:p>
        </p:txBody>
      </p:sp>
      <p:sp>
        <p:nvSpPr>
          <p:cNvPr id="52227" name="Номер слайда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67768A9-4CBE-4D91-A3A4-15826A272BFF}" type="slidenum">
              <a:rPr lang="ru-RU" altLang="ru-RU" sz="1400" smtClean="0"/>
              <a:pPr>
                <a:spcBef>
                  <a:spcPct val="0"/>
                </a:spcBef>
                <a:buFontTx/>
                <a:buNone/>
              </a:pPr>
              <a:t>95</a:t>
            </a:fld>
            <a:endParaRPr lang="ru-RU" altLang="ru-RU" sz="1400" smtClean="0"/>
          </a:p>
        </p:txBody>
      </p:sp>
      <p:sp>
        <p:nvSpPr>
          <p:cNvPr id="5" name="Text Box 1"/>
          <p:cNvSpPr txBox="1">
            <a:spLocks noChangeArrowheads="1"/>
          </p:cNvSpPr>
          <p:nvPr/>
        </p:nvSpPr>
        <p:spPr bwMode="auto">
          <a:xfrm>
            <a:off x="2036763" y="1590675"/>
            <a:ext cx="5527675" cy="1789113"/>
          </a:xfrm>
          <a:prstGeom prst="rect">
            <a:avLst/>
          </a:prstGeom>
          <a:solidFill>
            <a:srgbClr val="FFFF99"/>
          </a:solidFill>
          <a:ln w="9525">
            <a:noFill/>
            <a:miter lim="800000"/>
            <a:headEnd/>
            <a:tailEnd/>
          </a:ln>
          <a:effectLst>
            <a:outerShdw dist="35921" dir="2700000" algn="ctr" rotWithShape="0">
              <a:srgbClr val="808080"/>
            </a:outerShdw>
          </a:effectLst>
        </p:spPr>
        <p:txBody>
          <a:bodyPr rIns="0"/>
          <a:lstStyle/>
          <a:p>
            <a:pPr algn="just">
              <a:defRPr/>
            </a:pPr>
            <a:r>
              <a:rPr lang="en-US" sz="2800" b="1" dirty="0">
                <a:latin typeface="Courier New" pitchFamily="49" charset="0"/>
                <a:ea typeface="Times New Roman" pitchFamily="18" charset="0"/>
                <a:cs typeface="Courier New" pitchFamily="49" charset="0"/>
              </a:rPr>
              <a:t>body {</a:t>
            </a:r>
            <a:endParaRPr lang="ru-RU" sz="2800" b="1" dirty="0">
              <a:cs typeface="+mn-cs"/>
            </a:endParaRPr>
          </a:p>
          <a:p>
            <a:pPr algn="just">
              <a:defRPr/>
            </a:pPr>
            <a:r>
              <a:rPr lang="en-US" sz="2800" b="1" dirty="0">
                <a:latin typeface="Courier New" pitchFamily="49" charset="0"/>
                <a:ea typeface="Times New Roman" pitchFamily="18" charset="0"/>
                <a:cs typeface="Courier New" pitchFamily="49" charset="0"/>
              </a:rPr>
              <a:t>  color: white;</a:t>
            </a:r>
            <a:endParaRPr lang="ru-RU" sz="2800" b="1" dirty="0">
              <a:cs typeface="+mn-cs"/>
            </a:endParaRPr>
          </a:p>
          <a:p>
            <a:pPr algn="just">
              <a:defRPr/>
            </a:pPr>
            <a:r>
              <a:rPr lang="en-US" sz="2800" b="1" dirty="0">
                <a:latin typeface="Courier New" pitchFamily="49" charset="0"/>
                <a:ea typeface="Times New Roman" pitchFamily="18" charset="0"/>
                <a:cs typeface="Courier New" pitchFamily="49" charset="0"/>
              </a:rPr>
              <a:t>  background: #</a:t>
            </a:r>
            <a:r>
              <a:rPr lang="en-US" sz="2800" b="1" dirty="0">
                <a:solidFill>
                  <a:srgbClr val="FF0000"/>
                </a:solidFill>
                <a:latin typeface="Courier New" pitchFamily="49" charset="0"/>
                <a:ea typeface="Times New Roman" pitchFamily="18" charset="0"/>
                <a:cs typeface="Courier New" pitchFamily="49" charset="0"/>
              </a:rPr>
              <a:t>FF</a:t>
            </a:r>
            <a:r>
              <a:rPr lang="ru-RU" sz="2800" b="1" dirty="0">
                <a:solidFill>
                  <a:srgbClr val="008000"/>
                </a:solidFill>
                <a:latin typeface="Courier New" pitchFamily="49" charset="0"/>
                <a:ea typeface="Times New Roman" pitchFamily="18" charset="0"/>
                <a:cs typeface="Courier New" pitchFamily="49" charset="0"/>
              </a:rPr>
              <a:t>66</a:t>
            </a:r>
            <a:r>
              <a:rPr lang="en-US" sz="2800" b="1" dirty="0">
                <a:solidFill>
                  <a:srgbClr val="0000FF"/>
                </a:solidFill>
                <a:latin typeface="Courier New" pitchFamily="49" charset="0"/>
                <a:ea typeface="Times New Roman" pitchFamily="18" charset="0"/>
                <a:cs typeface="Courier New" pitchFamily="49" charset="0"/>
              </a:rPr>
              <a:t>00</a:t>
            </a:r>
            <a:r>
              <a:rPr lang="en-US" sz="2800" b="1" dirty="0">
                <a:latin typeface="Courier New" pitchFamily="49" charset="0"/>
                <a:ea typeface="Times New Roman" pitchFamily="18" charset="0"/>
                <a:cs typeface="Courier New" pitchFamily="49" charset="0"/>
              </a:rPr>
              <a:t>;</a:t>
            </a:r>
            <a:endParaRPr lang="ru-RU" sz="2800" b="1" dirty="0">
              <a:cs typeface="+mn-cs"/>
            </a:endParaRPr>
          </a:p>
          <a:p>
            <a:pPr>
              <a:defRPr/>
            </a:pPr>
            <a:r>
              <a:rPr lang="ru-RU" sz="2800" b="1" dirty="0">
                <a:latin typeface="Courier New" pitchFamily="49" charset="0"/>
                <a:ea typeface="Times New Roman" pitchFamily="18" charset="0"/>
                <a:cs typeface="Courier New" pitchFamily="49" charset="0"/>
              </a:rPr>
              <a:t>}</a:t>
            </a:r>
            <a:endParaRPr lang="ru-RU" sz="2800" b="1" dirty="0">
              <a:cs typeface="+mn-cs"/>
            </a:endParaRPr>
          </a:p>
        </p:txBody>
      </p:sp>
      <p:sp>
        <p:nvSpPr>
          <p:cNvPr id="6" name="Скругленная прямоугольная выноска 5"/>
          <p:cNvSpPr/>
          <p:nvPr/>
        </p:nvSpPr>
        <p:spPr bwMode="auto">
          <a:xfrm>
            <a:off x="3325835" y="751380"/>
            <a:ext cx="1978025" cy="442912"/>
          </a:xfrm>
          <a:prstGeom prst="wedgeRoundRectCallout">
            <a:avLst>
              <a:gd name="adj1" fmla="val -86477"/>
              <a:gd name="adj2" fmla="val 162498"/>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Arial" charset="0"/>
                <a:cs typeface="+mn-cs"/>
              </a:rPr>
              <a:t>название тэга</a:t>
            </a:r>
          </a:p>
        </p:txBody>
      </p:sp>
      <p:sp>
        <p:nvSpPr>
          <p:cNvPr id="7" name="Скругленная прямоугольная выноска 6"/>
          <p:cNvSpPr/>
          <p:nvPr/>
        </p:nvSpPr>
        <p:spPr bwMode="auto">
          <a:xfrm>
            <a:off x="3511550" y="1498600"/>
            <a:ext cx="1398588" cy="442913"/>
          </a:xfrm>
          <a:prstGeom prst="wedgeRoundRectCallout">
            <a:avLst>
              <a:gd name="adj1" fmla="val -52714"/>
              <a:gd name="adj2" fmla="val 110441"/>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Arial" charset="0"/>
                <a:cs typeface="+mn-cs"/>
              </a:rPr>
              <a:t>свойство</a:t>
            </a:r>
          </a:p>
        </p:txBody>
      </p:sp>
      <p:sp>
        <p:nvSpPr>
          <p:cNvPr id="8" name="Скругленная прямоугольная выноска 7"/>
          <p:cNvSpPr/>
          <p:nvPr/>
        </p:nvSpPr>
        <p:spPr bwMode="auto">
          <a:xfrm>
            <a:off x="536575" y="2078038"/>
            <a:ext cx="1500188" cy="442912"/>
          </a:xfrm>
          <a:prstGeom prst="wedgeRoundRectCallout">
            <a:avLst>
              <a:gd name="adj1" fmla="val 50499"/>
              <a:gd name="adj2" fmla="val -77919"/>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b="1" dirty="0">
                <a:solidFill>
                  <a:srgbClr val="000000"/>
                </a:solidFill>
                <a:latin typeface="Arial" charset="0"/>
                <a:cs typeface="+mn-cs"/>
              </a:rPr>
              <a:t>селектор </a:t>
            </a:r>
          </a:p>
        </p:txBody>
      </p:sp>
      <p:sp>
        <p:nvSpPr>
          <p:cNvPr id="9" name="Text Box 1"/>
          <p:cNvSpPr txBox="1">
            <a:spLocks noChangeArrowheads="1"/>
          </p:cNvSpPr>
          <p:nvPr/>
        </p:nvSpPr>
        <p:spPr bwMode="auto">
          <a:xfrm>
            <a:off x="685800" y="3678238"/>
            <a:ext cx="4800600" cy="1112837"/>
          </a:xfrm>
          <a:prstGeom prst="rect">
            <a:avLst/>
          </a:prstGeom>
          <a:noFill/>
          <a:ln w="9525">
            <a:noFill/>
            <a:miter lim="800000"/>
            <a:headEnd/>
            <a:tailEnd/>
          </a:ln>
          <a:effectLst/>
        </p:spPr>
        <p:txBody>
          <a:bodyPr rIns="0"/>
          <a:lstStyle/>
          <a:p>
            <a:pPr algn="just">
              <a:defRPr/>
            </a:pPr>
            <a:r>
              <a:rPr lang="en-US" sz="3200" b="1" dirty="0">
                <a:latin typeface="Courier New" pitchFamily="49" charset="0"/>
                <a:ea typeface="Times New Roman" pitchFamily="18" charset="0"/>
                <a:cs typeface="Courier New" pitchFamily="49" charset="0"/>
              </a:rPr>
              <a:t>color</a:t>
            </a:r>
            <a:r>
              <a:rPr lang="ru-RU" sz="2800" dirty="0">
                <a:latin typeface="+mn-lt"/>
                <a:ea typeface="Times New Roman" pitchFamily="18" charset="0"/>
                <a:cs typeface="Courier New" pitchFamily="49" charset="0"/>
              </a:rPr>
              <a:t> – цвет символов</a:t>
            </a:r>
            <a:endParaRPr lang="en-US" sz="2800" dirty="0">
              <a:latin typeface="+mn-lt"/>
              <a:ea typeface="Times New Roman" pitchFamily="18" charset="0"/>
              <a:cs typeface="Courier New" pitchFamily="49" charset="0"/>
            </a:endParaRPr>
          </a:p>
          <a:p>
            <a:pPr algn="just">
              <a:defRPr/>
            </a:pPr>
            <a:r>
              <a:rPr lang="en-US" sz="3200" b="1" dirty="0">
                <a:latin typeface="Courier New" pitchFamily="49" charset="0"/>
                <a:ea typeface="Times New Roman" pitchFamily="18" charset="0"/>
                <a:cs typeface="Courier New" pitchFamily="49" charset="0"/>
              </a:rPr>
              <a:t>background</a:t>
            </a:r>
            <a:r>
              <a:rPr lang="ru-RU" sz="2800" dirty="0">
                <a:latin typeface="Arial" charset="0"/>
                <a:ea typeface="Times New Roman" pitchFamily="18" charset="0"/>
                <a:cs typeface="Courier New" pitchFamily="49" charset="0"/>
              </a:rPr>
              <a:t> – цвет фона</a:t>
            </a:r>
            <a:endParaRPr lang="ru-RU" sz="2800" dirty="0">
              <a:latin typeface="+mn-lt"/>
              <a:cs typeface="+mn-cs"/>
            </a:endParaRPr>
          </a:p>
        </p:txBody>
      </p:sp>
      <p:sp>
        <p:nvSpPr>
          <p:cNvPr id="10" name="Прямоугольник 7"/>
          <p:cNvSpPr>
            <a:spLocks noChangeArrowheads="1"/>
          </p:cNvSpPr>
          <p:nvPr/>
        </p:nvSpPr>
        <p:spPr bwMode="auto">
          <a:xfrm>
            <a:off x="0" y="1034871"/>
            <a:ext cx="25474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2800" b="1" dirty="0" smtClean="0">
                <a:solidFill>
                  <a:srgbClr val="333399"/>
                </a:solidFill>
                <a:latin typeface="Courier New" panose="02070309020205020404" pitchFamily="49" charset="0"/>
                <a:ea typeface="Times New Roman" panose="02020603050405020304" pitchFamily="18" charset="0"/>
                <a:cs typeface="Courier New" panose="02070309020205020404" pitchFamily="49" charset="0"/>
              </a:rPr>
              <a:t>mystyle.css</a:t>
            </a:r>
            <a:endParaRPr lang="ru-RU" altLang="ru-RU" sz="1600" b="1" dirty="0">
              <a:solidFill>
                <a:srgbClr val="333399"/>
              </a:solidFill>
              <a:ea typeface="Times New Roman" panose="02020603050405020304" pitchFamily="18" charset="0"/>
              <a:cs typeface="Courier New" panose="02070309020205020404" pitchFamily="49" charset="0"/>
            </a:endParaRPr>
          </a:p>
        </p:txBody>
      </p:sp>
      <p:sp>
        <p:nvSpPr>
          <p:cNvPr id="11" name="Скругленная прямоугольная выноска 10"/>
          <p:cNvSpPr/>
          <p:nvPr/>
        </p:nvSpPr>
        <p:spPr bwMode="auto">
          <a:xfrm>
            <a:off x="4992688" y="1498600"/>
            <a:ext cx="1408112" cy="442913"/>
          </a:xfrm>
          <a:prstGeom prst="wedgeRoundRectCallout">
            <a:avLst>
              <a:gd name="adj1" fmla="val -48001"/>
              <a:gd name="adj2" fmla="val 105526"/>
              <a:gd name="adj3" fmla="val 16667"/>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ru-RU" sz="2000" dirty="0">
                <a:solidFill>
                  <a:srgbClr val="000000"/>
                </a:solidFill>
                <a:latin typeface="Arial" charset="0"/>
                <a:cs typeface="+mn-cs"/>
              </a:rPr>
              <a:t>значение</a:t>
            </a:r>
          </a:p>
        </p:txBody>
      </p:sp>
      <p:sp>
        <p:nvSpPr>
          <p:cNvPr id="12" name="Скругленная прямоугольная выноска 11"/>
          <p:cNvSpPr/>
          <p:nvPr/>
        </p:nvSpPr>
        <p:spPr>
          <a:xfrm>
            <a:off x="5819775" y="3524250"/>
            <a:ext cx="2354263" cy="1328738"/>
          </a:xfrm>
          <a:prstGeom prst="wedgeRoundRectCallout">
            <a:avLst>
              <a:gd name="adj1" fmla="val -53330"/>
              <a:gd name="adj2" fmla="val -97637"/>
              <a:gd name="adj3" fmla="val 16667"/>
            </a:avLst>
          </a:prstGeom>
          <a:solidFill>
            <a:srgbClr val="E6E6FF"/>
          </a:solidFill>
          <a:effectLst>
            <a:outerShdw blurRad="50800" dist="38100" dir="2700000" algn="tl" rotWithShape="0">
              <a:prstClr val="black">
                <a:alpha val="40000"/>
              </a:prstClr>
            </a:outerShdw>
          </a:effectLst>
        </p:spPr>
        <p:txBody>
          <a:bodyPr wrap="none">
            <a:spAutoFit/>
          </a:bodyPr>
          <a:lstStyle/>
          <a:p>
            <a:pPr eaLnBrk="1" hangingPunct="1">
              <a:defRPr/>
            </a:pPr>
            <a:r>
              <a:rPr lang="ru-RU" sz="2400" b="1" dirty="0">
                <a:solidFill>
                  <a:srgbClr val="FF0000"/>
                </a:solidFill>
                <a:latin typeface="Courier New" pitchFamily="49" charset="0"/>
                <a:cs typeface="Courier New" pitchFamily="49" charset="0"/>
              </a:rPr>
              <a:t>R</a:t>
            </a:r>
            <a:r>
              <a:rPr lang="ru-RU" sz="2400" dirty="0">
                <a:solidFill>
                  <a:srgbClr val="FF0000"/>
                </a:solidFill>
                <a:latin typeface="+mn-lt"/>
                <a:cs typeface="Courier New" pitchFamily="49" charset="0"/>
              </a:rPr>
              <a:t> </a:t>
            </a:r>
            <a:r>
              <a:rPr lang="ru-RU" sz="2400" b="1" dirty="0">
                <a:solidFill>
                  <a:srgbClr val="FF0000"/>
                </a:solidFill>
                <a:latin typeface="Courier New" pitchFamily="49" charset="0"/>
                <a:cs typeface="Courier New" pitchFamily="49" charset="0"/>
              </a:rPr>
              <a:t>=</a:t>
            </a:r>
            <a:r>
              <a:rPr lang="ru-RU" sz="2400" dirty="0">
                <a:solidFill>
                  <a:srgbClr val="FF0000"/>
                </a:solidFill>
                <a:latin typeface="+mn-lt"/>
                <a:cs typeface="Courier New" pitchFamily="49" charset="0"/>
              </a:rPr>
              <a:t> </a:t>
            </a:r>
            <a:r>
              <a:rPr lang="ru-RU" sz="2400" b="1" dirty="0">
                <a:solidFill>
                  <a:srgbClr val="FF0000"/>
                </a:solidFill>
                <a:latin typeface="Courier New" pitchFamily="49" charset="0"/>
                <a:cs typeface="Courier New" pitchFamily="49" charset="0"/>
              </a:rPr>
              <a:t>FF</a:t>
            </a:r>
            <a:r>
              <a:rPr lang="ru-RU" sz="2400" b="1" baseline="-25000" dirty="0">
                <a:solidFill>
                  <a:srgbClr val="FF0000"/>
                </a:solidFill>
                <a:latin typeface="Courier New" pitchFamily="49" charset="0"/>
                <a:cs typeface="Courier New" pitchFamily="49" charset="0"/>
              </a:rPr>
              <a:t>16</a:t>
            </a:r>
            <a:r>
              <a:rPr lang="ru-RU" sz="2400" dirty="0">
                <a:solidFill>
                  <a:srgbClr val="FF0000"/>
                </a:solidFill>
                <a:latin typeface="+mn-lt"/>
                <a:cs typeface="Courier New" pitchFamily="49" charset="0"/>
              </a:rPr>
              <a:t> </a:t>
            </a:r>
            <a:r>
              <a:rPr lang="ru-RU" sz="2400" b="1" dirty="0">
                <a:solidFill>
                  <a:srgbClr val="FF0000"/>
                </a:solidFill>
                <a:latin typeface="Courier New" pitchFamily="49" charset="0"/>
                <a:cs typeface="Courier New" pitchFamily="49" charset="0"/>
              </a:rPr>
              <a:t>=</a:t>
            </a:r>
            <a:r>
              <a:rPr lang="ru-RU" sz="2400" dirty="0">
                <a:solidFill>
                  <a:srgbClr val="FF0000"/>
                </a:solidFill>
                <a:latin typeface="+mn-lt"/>
                <a:cs typeface="Courier New" pitchFamily="49" charset="0"/>
              </a:rPr>
              <a:t> </a:t>
            </a:r>
            <a:r>
              <a:rPr lang="ru-RU" sz="2400" b="1" dirty="0">
                <a:solidFill>
                  <a:srgbClr val="FF0000"/>
                </a:solidFill>
                <a:latin typeface="Courier New" pitchFamily="49" charset="0"/>
                <a:cs typeface="Courier New" pitchFamily="49" charset="0"/>
              </a:rPr>
              <a:t>255</a:t>
            </a:r>
            <a:endParaRPr lang="en-US" sz="2400" dirty="0">
              <a:solidFill>
                <a:srgbClr val="FF0000"/>
              </a:solidFill>
              <a:latin typeface="Courier New" pitchFamily="49" charset="0"/>
              <a:cs typeface="Courier New" pitchFamily="49" charset="0"/>
            </a:endParaRPr>
          </a:p>
          <a:p>
            <a:pPr eaLnBrk="1" hangingPunct="1">
              <a:defRPr/>
            </a:pPr>
            <a:r>
              <a:rPr lang="ru-RU" sz="2400" b="1" dirty="0">
                <a:solidFill>
                  <a:srgbClr val="008000"/>
                </a:solidFill>
                <a:latin typeface="Courier New" pitchFamily="49" charset="0"/>
                <a:cs typeface="Courier New" pitchFamily="49" charset="0"/>
              </a:rPr>
              <a:t>G</a:t>
            </a:r>
            <a:r>
              <a:rPr lang="ru-RU" sz="2400" dirty="0">
                <a:solidFill>
                  <a:srgbClr val="008000"/>
                </a:solidFill>
                <a:latin typeface="+mn-lt"/>
                <a:cs typeface="Courier New" pitchFamily="49" charset="0"/>
              </a:rPr>
              <a:t> </a:t>
            </a:r>
            <a:r>
              <a:rPr lang="ru-RU" sz="2400" b="1" dirty="0">
                <a:solidFill>
                  <a:srgbClr val="008000"/>
                </a:solidFill>
                <a:latin typeface="Courier New" pitchFamily="49" charset="0"/>
                <a:cs typeface="Courier New" pitchFamily="49" charset="0"/>
              </a:rPr>
              <a:t>=</a:t>
            </a:r>
            <a:r>
              <a:rPr lang="ru-RU" sz="2400" dirty="0">
                <a:solidFill>
                  <a:srgbClr val="008000"/>
                </a:solidFill>
                <a:latin typeface="+mn-lt"/>
                <a:cs typeface="Courier New" pitchFamily="49" charset="0"/>
              </a:rPr>
              <a:t> </a:t>
            </a:r>
            <a:r>
              <a:rPr lang="ru-RU" sz="2400" b="1" dirty="0">
                <a:solidFill>
                  <a:srgbClr val="008000"/>
                </a:solidFill>
                <a:latin typeface="Courier New" pitchFamily="49" charset="0"/>
                <a:cs typeface="Courier New" pitchFamily="49" charset="0"/>
              </a:rPr>
              <a:t>66</a:t>
            </a:r>
            <a:r>
              <a:rPr lang="ru-RU" sz="2400" b="1" baseline="-25000" dirty="0">
                <a:solidFill>
                  <a:srgbClr val="008000"/>
                </a:solidFill>
                <a:latin typeface="Courier New" pitchFamily="49" charset="0"/>
                <a:cs typeface="Courier New" pitchFamily="49" charset="0"/>
              </a:rPr>
              <a:t>16</a:t>
            </a:r>
            <a:r>
              <a:rPr lang="ru-RU" sz="2400" dirty="0">
                <a:solidFill>
                  <a:srgbClr val="008000"/>
                </a:solidFill>
                <a:latin typeface="+mn-lt"/>
                <a:cs typeface="Courier New" pitchFamily="49" charset="0"/>
              </a:rPr>
              <a:t> </a:t>
            </a:r>
            <a:r>
              <a:rPr lang="ru-RU" sz="2400" b="1" dirty="0">
                <a:solidFill>
                  <a:srgbClr val="008000"/>
                </a:solidFill>
                <a:latin typeface="Courier New" pitchFamily="49" charset="0"/>
                <a:cs typeface="Courier New" pitchFamily="49" charset="0"/>
              </a:rPr>
              <a:t>=</a:t>
            </a:r>
            <a:r>
              <a:rPr lang="ru-RU" sz="2400" dirty="0">
                <a:solidFill>
                  <a:srgbClr val="008000"/>
                </a:solidFill>
                <a:latin typeface="+mn-lt"/>
                <a:cs typeface="Courier New" pitchFamily="49" charset="0"/>
              </a:rPr>
              <a:t> </a:t>
            </a:r>
            <a:r>
              <a:rPr lang="ru-RU" sz="2400" b="1" dirty="0">
                <a:solidFill>
                  <a:srgbClr val="008000"/>
                </a:solidFill>
                <a:latin typeface="Courier New" pitchFamily="49" charset="0"/>
                <a:cs typeface="Courier New" pitchFamily="49" charset="0"/>
              </a:rPr>
              <a:t>102</a:t>
            </a:r>
            <a:endParaRPr lang="en-US" sz="2400" dirty="0">
              <a:solidFill>
                <a:srgbClr val="008000"/>
              </a:solidFill>
              <a:latin typeface="Courier New" pitchFamily="49" charset="0"/>
              <a:cs typeface="Courier New" pitchFamily="49" charset="0"/>
            </a:endParaRPr>
          </a:p>
          <a:p>
            <a:pPr eaLnBrk="1" hangingPunct="1">
              <a:defRPr/>
            </a:pPr>
            <a:r>
              <a:rPr lang="ru-RU" sz="2400" b="1" dirty="0">
                <a:solidFill>
                  <a:srgbClr val="0000FF"/>
                </a:solidFill>
                <a:latin typeface="Courier New" pitchFamily="49" charset="0"/>
                <a:cs typeface="Courier New" pitchFamily="49" charset="0"/>
              </a:rPr>
              <a:t>B</a:t>
            </a:r>
            <a:r>
              <a:rPr lang="ru-RU" sz="2400" dirty="0">
                <a:solidFill>
                  <a:srgbClr val="0000FF"/>
                </a:solidFill>
                <a:latin typeface="+mn-lt"/>
                <a:cs typeface="Courier New" pitchFamily="49" charset="0"/>
              </a:rPr>
              <a:t> </a:t>
            </a:r>
            <a:r>
              <a:rPr lang="ru-RU" sz="2400" b="1" dirty="0">
                <a:solidFill>
                  <a:srgbClr val="0000FF"/>
                </a:solidFill>
                <a:latin typeface="Courier New" pitchFamily="49" charset="0"/>
                <a:cs typeface="Courier New" pitchFamily="49" charset="0"/>
              </a:rPr>
              <a:t>=</a:t>
            </a:r>
            <a:r>
              <a:rPr lang="ru-RU" sz="2400" dirty="0">
                <a:solidFill>
                  <a:srgbClr val="0000FF"/>
                </a:solidFill>
                <a:latin typeface="+mn-lt"/>
                <a:cs typeface="Courier New" pitchFamily="49" charset="0"/>
              </a:rPr>
              <a:t> </a:t>
            </a:r>
            <a:r>
              <a:rPr lang="ru-RU" sz="2400" b="1" dirty="0">
                <a:solidFill>
                  <a:srgbClr val="0000FF"/>
                </a:solidFill>
                <a:latin typeface="Courier New" pitchFamily="49" charset="0"/>
                <a:cs typeface="Courier New" pitchFamily="49" charset="0"/>
              </a:rPr>
              <a:t>0</a:t>
            </a:r>
            <a:endParaRPr lang="ru-RU" sz="2400" dirty="0">
              <a:solidFill>
                <a:srgbClr val="0000FF"/>
              </a:solidFill>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animBg="1"/>
      <p:bldP spid="1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9003" y="602061"/>
            <a:ext cx="8376082" cy="154341"/>
          </a:xfrm>
        </p:spPr>
        <p:txBody>
          <a:bodyPr/>
          <a:lstStyle/>
          <a:p>
            <a:r>
              <a:rPr lang="ru-RU" dirty="0"/>
              <a:t>Внутренняя Таблица Стилей</a:t>
            </a:r>
            <a:br>
              <a:rPr lang="ru-RU" dirty="0"/>
            </a:br>
            <a:endParaRPr lang="ru-RU"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96</a:t>
            </a:fld>
            <a:endParaRPr lang="ru-RU" altLang="ru-RU"/>
          </a:p>
        </p:txBody>
      </p:sp>
      <p:sp>
        <p:nvSpPr>
          <p:cNvPr id="4" name="Прямоугольник 3"/>
          <p:cNvSpPr/>
          <p:nvPr/>
        </p:nvSpPr>
        <p:spPr>
          <a:xfrm>
            <a:off x="553453" y="1054041"/>
            <a:ext cx="8097252" cy="1107996"/>
          </a:xfrm>
          <a:prstGeom prst="rect">
            <a:avLst/>
          </a:prstGeom>
          <a:ln w="57150">
            <a:solidFill>
              <a:schemeClr val="accent5">
                <a:lumMod val="50000"/>
              </a:schemeClr>
            </a:solidFill>
          </a:ln>
        </p:spPr>
        <p:txBody>
          <a:bodyPr wrap="square">
            <a:spAutoFit/>
          </a:bodyPr>
          <a:lstStyle/>
          <a:p>
            <a:r>
              <a:rPr lang="ru-RU" dirty="0">
                <a:solidFill>
                  <a:srgbClr val="000000"/>
                </a:solidFill>
                <a:latin typeface="times new roman" panose="02020603050405020304" pitchFamily="18" charset="0"/>
              </a:rPr>
              <a:t>Внутренняя таблица стилей используется когда отдельный документ имеет уникальный стиль. Вы определяете внутренние стили в </a:t>
            </a:r>
            <a:r>
              <a:rPr lang="ru-RU" sz="2400" b="1" dirty="0" err="1" smtClean="0">
                <a:solidFill>
                  <a:srgbClr val="FF0000"/>
                </a:solidFill>
                <a:latin typeface="times new roman" panose="02020603050405020304" pitchFamily="18" charset="0"/>
              </a:rPr>
              <a:t>head</a:t>
            </a:r>
            <a:r>
              <a:rPr lang="ru-RU" dirty="0" smtClean="0">
                <a:solidFill>
                  <a:srgbClr val="000000"/>
                </a:solidFill>
                <a:latin typeface="times new roman" panose="02020603050405020304" pitchFamily="18" charset="0"/>
              </a:rPr>
              <a:t>-секции </a:t>
            </a:r>
            <a:r>
              <a:rPr lang="ru-RU" dirty="0">
                <a:solidFill>
                  <a:srgbClr val="000000"/>
                </a:solidFill>
                <a:latin typeface="times new roman" panose="02020603050405020304" pitchFamily="18" charset="0"/>
              </a:rPr>
              <a:t>страницы HTML</a:t>
            </a:r>
            <a:r>
              <a:rPr lang="ru-RU" dirty="0" smtClean="0">
                <a:solidFill>
                  <a:srgbClr val="000000"/>
                </a:solidFill>
                <a:latin typeface="times new roman" panose="02020603050405020304" pitchFamily="18" charset="0"/>
              </a:rPr>
              <a:t>,</a:t>
            </a:r>
            <a:r>
              <a:rPr lang="en-US" dirty="0" smtClean="0">
                <a:solidFill>
                  <a:srgbClr val="000000"/>
                </a:solidFill>
                <a:latin typeface="times new roman" panose="02020603050405020304" pitchFamily="18" charset="0"/>
              </a:rPr>
              <a:t>   </a:t>
            </a:r>
            <a:r>
              <a:rPr lang="ru-RU" dirty="0" smtClean="0">
                <a:solidFill>
                  <a:srgbClr val="000000"/>
                </a:solidFill>
                <a:latin typeface="times new roman" panose="02020603050405020304" pitchFamily="18" charset="0"/>
              </a:rPr>
              <a:t> </a:t>
            </a:r>
            <a:r>
              <a:rPr lang="ru-RU" dirty="0">
                <a:solidFill>
                  <a:srgbClr val="000000"/>
                </a:solidFill>
                <a:latin typeface="times new roman" panose="02020603050405020304" pitchFamily="18" charset="0"/>
              </a:rPr>
              <a:t>используя тег </a:t>
            </a:r>
            <a:r>
              <a:rPr lang="en-US" dirty="0" smtClean="0">
                <a:solidFill>
                  <a:srgbClr val="000000"/>
                </a:solidFill>
                <a:latin typeface="times new roman" panose="02020603050405020304" pitchFamily="18" charset="0"/>
              </a:rPr>
              <a:t>  </a:t>
            </a:r>
            <a:r>
              <a:rPr lang="ru-RU" sz="2400" b="1" dirty="0">
                <a:solidFill>
                  <a:srgbClr val="FF0000"/>
                </a:solidFill>
                <a:latin typeface="times new roman" panose="02020603050405020304" pitchFamily="18" charset="0"/>
              </a:rPr>
              <a:t>&lt;</a:t>
            </a:r>
            <a:r>
              <a:rPr lang="ru-RU" sz="2400" b="1" dirty="0" err="1">
                <a:solidFill>
                  <a:srgbClr val="FF0000"/>
                </a:solidFill>
                <a:latin typeface="times new roman" panose="02020603050405020304" pitchFamily="18" charset="0"/>
              </a:rPr>
              <a:t>style</a:t>
            </a:r>
            <a:r>
              <a:rPr lang="ru-RU" sz="2400" b="1" dirty="0">
                <a:solidFill>
                  <a:srgbClr val="FF0000"/>
                </a:solidFill>
                <a:latin typeface="times new roman" panose="02020603050405020304" pitchFamily="18" charset="0"/>
              </a:rPr>
              <a:t>&gt;</a:t>
            </a:r>
          </a:p>
        </p:txBody>
      </p:sp>
      <p:sp>
        <p:nvSpPr>
          <p:cNvPr id="6" name="Text Box 1"/>
          <p:cNvSpPr txBox="1">
            <a:spLocks noChangeArrowheads="1"/>
          </p:cNvSpPr>
          <p:nvPr/>
        </p:nvSpPr>
        <p:spPr bwMode="auto">
          <a:xfrm>
            <a:off x="984886" y="2632447"/>
            <a:ext cx="7289683" cy="3378608"/>
          </a:xfrm>
          <a:prstGeom prst="rect">
            <a:avLst/>
          </a:prstGeom>
          <a:solidFill>
            <a:srgbClr val="FFFF99"/>
          </a:solidFill>
          <a:ln w="9525">
            <a:noFill/>
            <a:miter lim="800000"/>
            <a:headEnd/>
            <a:tailEnd/>
          </a:ln>
          <a:effectLst>
            <a:outerShdw dist="35921" dir="2700000" algn="ctr" rotWithShape="0">
              <a:srgbClr val="808080"/>
            </a:outerShdw>
          </a:effectLst>
        </p:spPr>
        <p:txBody>
          <a:bodyPr rIns="0"/>
          <a:lstStyle/>
          <a:p>
            <a:r>
              <a:rPr lang="en-US" sz="2400" b="1" dirty="0">
                <a:solidFill>
                  <a:srgbClr val="000000"/>
                </a:solidFill>
                <a:latin typeface="times new roman" panose="02020603050405020304" pitchFamily="18" charset="0"/>
              </a:rPr>
              <a:t>&lt;head&gt;</a:t>
            </a:r>
            <a:r>
              <a:rPr lang="en-US" sz="2400" dirty="0"/>
              <a:t/>
            </a:r>
            <a:br>
              <a:rPr lang="en-US" sz="2400" dirty="0"/>
            </a:br>
            <a:r>
              <a:rPr lang="en-US" sz="2400" b="1" dirty="0">
                <a:solidFill>
                  <a:srgbClr val="C00000"/>
                </a:solidFill>
                <a:latin typeface="times new roman" panose="02020603050405020304" pitchFamily="18" charset="0"/>
              </a:rPr>
              <a:t>&lt;style </a:t>
            </a:r>
            <a:r>
              <a:rPr lang="en-US" sz="2400" dirty="0">
                <a:solidFill>
                  <a:srgbClr val="000000"/>
                </a:solidFill>
                <a:latin typeface="times new roman" panose="02020603050405020304" pitchFamily="18" charset="0"/>
              </a:rPr>
              <a:t>type="text/</a:t>
            </a:r>
            <a:r>
              <a:rPr lang="en-US" sz="2400" dirty="0" err="1">
                <a:solidFill>
                  <a:srgbClr val="000000"/>
                </a:solidFill>
                <a:latin typeface="times new roman" panose="02020603050405020304" pitchFamily="18" charset="0"/>
              </a:rPr>
              <a:t>css</a:t>
            </a:r>
            <a:r>
              <a:rPr lang="en-US" sz="2400" dirty="0" smtClean="0">
                <a:solidFill>
                  <a:srgbClr val="000000"/>
                </a:solidFill>
                <a:latin typeface="times new roman" panose="02020603050405020304" pitchFamily="18" charset="0"/>
              </a:rPr>
              <a:t>"&gt;</a:t>
            </a:r>
            <a:endParaRPr lang="ru-RU" sz="2400" dirty="0" smtClean="0">
              <a:solidFill>
                <a:srgbClr val="000000"/>
              </a:solidFill>
              <a:latin typeface="times new roman" panose="02020603050405020304" pitchFamily="18" charset="0"/>
            </a:endParaRPr>
          </a:p>
          <a:p>
            <a:r>
              <a:rPr lang="en-US" sz="2400" dirty="0"/>
              <a:t/>
            </a:r>
            <a:br>
              <a:rPr lang="en-US" sz="2400" dirty="0"/>
            </a:br>
            <a:r>
              <a:rPr lang="en-US" sz="2400" b="1" dirty="0">
                <a:solidFill>
                  <a:srgbClr val="000000"/>
                </a:solidFill>
                <a:latin typeface="times new roman" panose="02020603050405020304" pitchFamily="18" charset="0"/>
              </a:rPr>
              <a:t>hr</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rPr>
              <a:t>color:sienna</a:t>
            </a:r>
            <a:r>
              <a:rPr lang="en-US" sz="2400" dirty="0">
                <a:solidFill>
                  <a:srgbClr val="000000"/>
                </a:solidFill>
                <a:latin typeface="times new roman" panose="02020603050405020304" pitchFamily="18" charset="0"/>
              </a:rPr>
              <a:t>;}</a:t>
            </a:r>
            <a:r>
              <a:rPr lang="en-US" sz="2400" dirty="0"/>
              <a:t/>
            </a:r>
            <a:br>
              <a:rPr lang="en-US" sz="2400" dirty="0"/>
            </a:br>
            <a:r>
              <a:rPr lang="en-US" sz="2400" b="1" dirty="0">
                <a:solidFill>
                  <a:srgbClr val="000000"/>
                </a:solidFill>
                <a:latin typeface="times new roman" panose="02020603050405020304" pitchFamily="18" charset="0"/>
              </a:rPr>
              <a:t>p</a:t>
            </a:r>
            <a:r>
              <a:rPr lang="en-US" sz="2400" dirty="0">
                <a:solidFill>
                  <a:srgbClr val="000000"/>
                </a:solidFill>
                <a:latin typeface="times new roman" panose="02020603050405020304" pitchFamily="18" charset="0"/>
              </a:rPr>
              <a:t> {margin-left:20px;}</a:t>
            </a:r>
            <a:r>
              <a:rPr lang="en-US" sz="2400" dirty="0"/>
              <a:t/>
            </a:r>
            <a:br>
              <a:rPr lang="en-US" sz="2400" dirty="0"/>
            </a:br>
            <a:r>
              <a:rPr lang="en-US" sz="2400" b="1" dirty="0">
                <a:solidFill>
                  <a:srgbClr val="000000"/>
                </a:solidFill>
                <a:latin typeface="times new roman" panose="02020603050405020304" pitchFamily="18" charset="0"/>
              </a:rPr>
              <a:t>body</a:t>
            </a:r>
            <a:r>
              <a:rPr lang="en-US" sz="2400" dirty="0">
                <a:solidFill>
                  <a:srgbClr val="000000"/>
                </a:solidFill>
                <a:latin typeface="times new roman" panose="02020603050405020304" pitchFamily="18" charset="0"/>
              </a:rPr>
              <a:t> {background-</a:t>
            </a:r>
            <a:r>
              <a:rPr lang="en-US" sz="2400" dirty="0" err="1">
                <a:solidFill>
                  <a:srgbClr val="000000"/>
                </a:solidFill>
                <a:latin typeface="times new roman" panose="02020603050405020304" pitchFamily="18" charset="0"/>
              </a:rPr>
              <a:t>image:url</a:t>
            </a:r>
            <a:r>
              <a:rPr lang="en-US" sz="2400" dirty="0">
                <a:solidFill>
                  <a:srgbClr val="000000"/>
                </a:solidFill>
                <a:latin typeface="times new roman" panose="02020603050405020304" pitchFamily="18" charset="0"/>
              </a:rPr>
              <a:t>("images/back40.gif");}</a:t>
            </a:r>
            <a:r>
              <a:rPr lang="en-US" sz="2400" dirty="0"/>
              <a:t/>
            </a:r>
            <a:br>
              <a:rPr lang="en-US" sz="2400" dirty="0"/>
            </a:br>
            <a:r>
              <a:rPr lang="en-US" sz="2400" b="1" dirty="0">
                <a:solidFill>
                  <a:srgbClr val="C00000"/>
                </a:solidFill>
                <a:latin typeface="times new roman" panose="02020603050405020304" pitchFamily="18" charset="0"/>
              </a:rPr>
              <a:t>&lt;/style</a:t>
            </a:r>
            <a:r>
              <a:rPr lang="en-US" sz="2400" b="1" dirty="0" smtClean="0">
                <a:solidFill>
                  <a:srgbClr val="C00000"/>
                </a:solidFill>
                <a:latin typeface="times new roman" panose="02020603050405020304" pitchFamily="18" charset="0"/>
              </a:rPr>
              <a:t>&gt;</a:t>
            </a:r>
            <a:endParaRPr lang="ru-RU" sz="2400" b="1" dirty="0" smtClean="0">
              <a:solidFill>
                <a:srgbClr val="C00000"/>
              </a:solidFill>
              <a:latin typeface="times new roman" panose="02020603050405020304" pitchFamily="18" charset="0"/>
            </a:endParaRPr>
          </a:p>
          <a:p>
            <a:r>
              <a:rPr lang="en-US" sz="2400" dirty="0"/>
              <a:t/>
            </a:r>
            <a:br>
              <a:rPr lang="en-US" sz="2400" dirty="0"/>
            </a:br>
            <a:r>
              <a:rPr lang="en-US" sz="2400" b="1" dirty="0">
                <a:solidFill>
                  <a:srgbClr val="000000"/>
                </a:solidFill>
                <a:latin typeface="times new roman" panose="02020603050405020304" pitchFamily="18" charset="0"/>
              </a:rPr>
              <a:t>&lt;/head&gt;</a:t>
            </a:r>
            <a:endParaRPr lang="ru-RU" sz="2400" b="1" dirty="0"/>
          </a:p>
        </p:txBody>
      </p:sp>
    </p:spTree>
    <p:extLst>
      <p:ext uri="{BB962C8B-B14F-4D97-AF65-F5344CB8AC3E}">
        <p14:creationId xmlns:p14="http://schemas.microsoft.com/office/powerpoint/2010/main" val="336460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Подробнее о теге </a:t>
            </a:r>
            <a:r>
              <a:rPr lang="en-US" dirty="0" smtClean="0"/>
              <a:t> link</a:t>
            </a:r>
            <a:endParaRPr lang="ru-RU"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97</a:t>
            </a:fld>
            <a:endParaRPr lang="ru-RU" altLang="ru-RU"/>
          </a:p>
        </p:txBody>
      </p:sp>
      <p:pic>
        <p:nvPicPr>
          <p:cNvPr id="294914" name="Picture 2"/>
          <p:cNvPicPr>
            <a:picLocks noChangeAspect="1" noChangeArrowheads="1"/>
          </p:cNvPicPr>
          <p:nvPr/>
        </p:nvPicPr>
        <p:blipFill>
          <a:blip r:embed="rId2" cstate="print"/>
          <a:srcRect/>
          <a:stretch>
            <a:fillRect/>
          </a:stretch>
        </p:blipFill>
        <p:spPr bwMode="auto">
          <a:xfrm>
            <a:off x="938892" y="3871914"/>
            <a:ext cx="7353300" cy="2162175"/>
          </a:xfrm>
          <a:prstGeom prst="rect">
            <a:avLst/>
          </a:prstGeom>
          <a:noFill/>
          <a:ln w="9525">
            <a:noFill/>
            <a:miter lim="800000"/>
            <a:headEnd/>
            <a:tailEnd/>
          </a:ln>
        </p:spPr>
      </p:pic>
      <p:pic>
        <p:nvPicPr>
          <p:cNvPr id="294915" name="Picture 3"/>
          <p:cNvPicPr>
            <a:picLocks noChangeAspect="1" noChangeArrowheads="1"/>
          </p:cNvPicPr>
          <p:nvPr/>
        </p:nvPicPr>
        <p:blipFill>
          <a:blip r:embed="rId3" cstate="print"/>
          <a:srcRect/>
          <a:stretch>
            <a:fillRect/>
          </a:stretch>
        </p:blipFill>
        <p:spPr bwMode="auto">
          <a:xfrm>
            <a:off x="608920" y="1037545"/>
            <a:ext cx="7534275" cy="2867025"/>
          </a:xfrm>
          <a:prstGeom prst="rect">
            <a:avLst/>
          </a:prstGeom>
          <a:noFill/>
          <a:ln w="9525">
            <a:noFill/>
            <a:miter lim="800000"/>
            <a:headEnd/>
            <a:tailEnd/>
          </a:ln>
        </p:spPr>
      </p:pic>
      <p:sp>
        <p:nvSpPr>
          <p:cNvPr id="7" name="Прямоугольник 6"/>
          <p:cNvSpPr/>
          <p:nvPr/>
        </p:nvSpPr>
        <p:spPr bwMode="auto">
          <a:xfrm>
            <a:off x="1219200" y="1110343"/>
            <a:ext cx="870857" cy="304800"/>
          </a:xfrm>
          <a:prstGeom prst="rect">
            <a:avLst/>
          </a:prstGeom>
          <a:solidFill>
            <a:schemeClr val="bg1"/>
          </a:solidFill>
          <a:ln w="12700" cap="flat" cmpd="sng" algn="ctr">
            <a:no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32023" y="565967"/>
            <a:ext cx="4092840" cy="264212"/>
          </a:xfrm>
        </p:spPr>
        <p:txBody>
          <a:bodyPr/>
          <a:lstStyle/>
          <a:p>
            <a:r>
              <a:rPr lang="ru-RU" dirty="0"/>
              <a:t>Встроенные Стили</a:t>
            </a:r>
            <a:br>
              <a:rPr lang="ru-RU" dirty="0"/>
            </a:br>
            <a:endParaRPr lang="ru-RU"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98</a:t>
            </a:fld>
            <a:endParaRPr lang="ru-RU" altLang="ru-RU"/>
          </a:p>
        </p:txBody>
      </p:sp>
      <p:sp>
        <p:nvSpPr>
          <p:cNvPr id="4" name="Прямоугольник 3"/>
          <p:cNvSpPr/>
          <p:nvPr/>
        </p:nvSpPr>
        <p:spPr>
          <a:xfrm>
            <a:off x="96252" y="830179"/>
            <a:ext cx="8927431" cy="646331"/>
          </a:xfrm>
          <a:prstGeom prst="rect">
            <a:avLst/>
          </a:prstGeom>
        </p:spPr>
        <p:txBody>
          <a:bodyPr wrap="square">
            <a:spAutoFit/>
          </a:bodyPr>
          <a:lstStyle/>
          <a:p>
            <a:r>
              <a:rPr lang="ru-RU" dirty="0">
                <a:solidFill>
                  <a:srgbClr val="000000"/>
                </a:solidFill>
                <a:latin typeface="times new roman" panose="02020603050405020304" pitchFamily="18" charset="0"/>
              </a:rPr>
              <a:t>Встроенный стиль теряет много преимуществ таблиц стилей, смешивая содержание с оформлением. Используйте этот метод </a:t>
            </a:r>
            <a:r>
              <a:rPr lang="ru-RU" b="1" dirty="0">
                <a:solidFill>
                  <a:srgbClr val="FF0000"/>
                </a:solidFill>
                <a:latin typeface="times new roman" panose="02020603050405020304" pitchFamily="18" charset="0"/>
              </a:rPr>
              <a:t>в исключительных случаях!</a:t>
            </a:r>
            <a:endParaRPr lang="ru-RU" b="1" dirty="0">
              <a:solidFill>
                <a:srgbClr val="FF0000"/>
              </a:solidFill>
            </a:endParaRPr>
          </a:p>
        </p:txBody>
      </p:sp>
      <p:sp>
        <p:nvSpPr>
          <p:cNvPr id="5" name="Прямоугольник 4"/>
          <p:cNvSpPr/>
          <p:nvPr/>
        </p:nvSpPr>
        <p:spPr>
          <a:xfrm>
            <a:off x="237789" y="1476510"/>
            <a:ext cx="8644355" cy="1077218"/>
          </a:xfrm>
          <a:prstGeom prst="rect">
            <a:avLst/>
          </a:prstGeom>
          <a:ln w="57150">
            <a:solidFill>
              <a:schemeClr val="accent5">
                <a:lumMod val="50000"/>
              </a:schemeClr>
            </a:solidFill>
          </a:ln>
        </p:spPr>
        <p:txBody>
          <a:bodyPr wrap="square">
            <a:spAutoFit/>
          </a:bodyPr>
          <a:lstStyle/>
          <a:p>
            <a:pPr algn="just"/>
            <a:r>
              <a:rPr lang="ru-RU" dirty="0">
                <a:solidFill>
                  <a:srgbClr val="000000"/>
                </a:solidFill>
                <a:latin typeface="times new roman" panose="02020603050405020304" pitchFamily="18" charset="0"/>
              </a:rPr>
              <a:t>Чтобы добавить встроенные стили, вы используете </a:t>
            </a:r>
            <a:r>
              <a:rPr lang="ru-RU" sz="2800" dirty="0">
                <a:solidFill>
                  <a:srgbClr val="000000"/>
                </a:solidFill>
                <a:latin typeface="times new roman" panose="02020603050405020304" pitchFamily="18" charset="0"/>
              </a:rPr>
              <a:t>атрибут </a:t>
            </a:r>
            <a:r>
              <a:rPr lang="ru-RU" sz="2800" b="1" dirty="0" err="1">
                <a:solidFill>
                  <a:srgbClr val="FF0000"/>
                </a:solidFill>
                <a:latin typeface="times new roman" panose="02020603050405020304" pitchFamily="18" charset="0"/>
              </a:rPr>
              <a:t>style</a:t>
            </a:r>
            <a:r>
              <a:rPr lang="ru-RU" sz="2800" dirty="0">
                <a:solidFill>
                  <a:srgbClr val="000000"/>
                </a:solidFill>
                <a:latin typeface="times new roman" panose="02020603050405020304" pitchFamily="18" charset="0"/>
              </a:rPr>
              <a:t> </a:t>
            </a:r>
            <a:r>
              <a:rPr lang="ru-RU" dirty="0">
                <a:solidFill>
                  <a:srgbClr val="000000"/>
                </a:solidFill>
                <a:latin typeface="times new roman" panose="02020603050405020304" pitchFamily="18" charset="0"/>
              </a:rPr>
              <a:t>в соответствующем теге. </a:t>
            </a:r>
            <a:endParaRPr lang="en-US" dirty="0" smtClean="0">
              <a:solidFill>
                <a:srgbClr val="000000"/>
              </a:solidFill>
              <a:latin typeface="times new roman" panose="02020603050405020304" pitchFamily="18" charset="0"/>
            </a:endParaRPr>
          </a:p>
          <a:p>
            <a:pPr algn="just"/>
            <a:r>
              <a:rPr lang="ru-RU" dirty="0" smtClean="0">
                <a:solidFill>
                  <a:srgbClr val="000000"/>
                </a:solidFill>
                <a:latin typeface="times new roman" panose="02020603050405020304" pitchFamily="18" charset="0"/>
              </a:rPr>
              <a:t>Атрибут </a:t>
            </a:r>
            <a:r>
              <a:rPr lang="ru-RU" dirty="0" err="1">
                <a:solidFill>
                  <a:srgbClr val="000000"/>
                </a:solidFill>
                <a:latin typeface="times new roman" panose="02020603050405020304" pitchFamily="18" charset="0"/>
              </a:rPr>
              <a:t>style</a:t>
            </a:r>
            <a:r>
              <a:rPr lang="ru-RU" dirty="0">
                <a:solidFill>
                  <a:srgbClr val="000000"/>
                </a:solidFill>
                <a:latin typeface="times new roman" panose="02020603050405020304" pitchFamily="18" charset="0"/>
              </a:rPr>
              <a:t> может содержать любое свойство CSS. </a:t>
            </a:r>
            <a:endParaRPr lang="ru-RU" dirty="0"/>
          </a:p>
        </p:txBody>
      </p:sp>
      <p:sp>
        <p:nvSpPr>
          <p:cNvPr id="6" name="Text Box 1"/>
          <p:cNvSpPr txBox="1">
            <a:spLocks noChangeArrowheads="1"/>
          </p:cNvSpPr>
          <p:nvPr/>
        </p:nvSpPr>
        <p:spPr bwMode="auto">
          <a:xfrm>
            <a:off x="299618" y="2708017"/>
            <a:ext cx="8730448" cy="984083"/>
          </a:xfrm>
          <a:prstGeom prst="rect">
            <a:avLst/>
          </a:prstGeom>
          <a:solidFill>
            <a:srgbClr val="FFFF99"/>
          </a:solidFill>
          <a:ln w="9525">
            <a:noFill/>
            <a:miter lim="800000"/>
            <a:headEnd/>
            <a:tailEnd/>
          </a:ln>
          <a:effectLst>
            <a:outerShdw dist="35921" dir="2700000" algn="ctr" rotWithShape="0">
              <a:srgbClr val="808080"/>
            </a:outerShdw>
          </a:effectLst>
        </p:spPr>
        <p:txBody>
          <a:bodyPr rIns="0"/>
          <a:lstStyle/>
          <a:p>
            <a:pPr algn="just">
              <a:defRPr/>
            </a:pPr>
            <a:r>
              <a:rPr lang="en-US" sz="2800" dirty="0" smtClean="0"/>
              <a:t>&lt;p	style</a:t>
            </a:r>
            <a:r>
              <a:rPr lang="en-US" sz="2800" dirty="0"/>
              <a:t>="</a:t>
            </a:r>
            <a:r>
              <a:rPr lang="en-US" sz="2800" dirty="0" err="1" smtClean="0"/>
              <a:t>color:sienna</a:t>
            </a:r>
            <a:r>
              <a:rPr lang="en-US" sz="2800" dirty="0" smtClean="0"/>
              <a:t>;	margin-left:20px"&gt;</a:t>
            </a:r>
          </a:p>
          <a:p>
            <a:pPr algn="just">
              <a:defRPr/>
            </a:pPr>
            <a:r>
              <a:rPr lang="ru-RU" sz="2800" dirty="0" smtClean="0"/>
              <a:t>Это </a:t>
            </a:r>
            <a:r>
              <a:rPr lang="ru-RU" sz="2800" dirty="0"/>
              <a:t>параграф.&lt;/</a:t>
            </a:r>
            <a:r>
              <a:rPr lang="en-US" sz="2800" dirty="0"/>
              <a:t>p&gt;</a:t>
            </a:r>
            <a:endParaRPr lang="ru-RU" sz="2800" b="1" dirty="0">
              <a:cs typeface="+mn-cs"/>
            </a:endParaRPr>
          </a:p>
        </p:txBody>
      </p:sp>
      <p:sp>
        <p:nvSpPr>
          <p:cNvPr id="7" name="Скругленная прямоугольная выноска 6"/>
          <p:cNvSpPr/>
          <p:nvPr/>
        </p:nvSpPr>
        <p:spPr>
          <a:xfrm>
            <a:off x="5839240" y="3785235"/>
            <a:ext cx="2787731" cy="817245"/>
          </a:xfrm>
          <a:prstGeom prst="wedgeRoundRectCallout">
            <a:avLst>
              <a:gd name="adj1" fmla="val -53330"/>
              <a:gd name="adj2" fmla="val -97637"/>
              <a:gd name="adj3" fmla="val 16667"/>
            </a:avLst>
          </a:prstGeom>
          <a:solidFill>
            <a:srgbClr val="E6E6FF"/>
          </a:solidFill>
          <a:effectLst>
            <a:outerShdw blurRad="50800" dist="38100" dir="2700000" algn="tl" rotWithShape="0">
              <a:prstClr val="black">
                <a:alpha val="40000"/>
              </a:prstClr>
            </a:outerShdw>
          </a:effectLst>
        </p:spPr>
        <p:txBody>
          <a:bodyPr wrap="square">
            <a:spAutoFit/>
          </a:bodyPr>
          <a:lstStyle/>
          <a:p>
            <a:pPr eaLnBrk="1" hangingPunct="1">
              <a:defRPr/>
            </a:pPr>
            <a:r>
              <a:rPr lang="ru-RU" sz="1400" dirty="0"/>
              <a:t>Пример показывает как изменить цвет и левый отступ параграфа</a:t>
            </a:r>
            <a:endParaRPr lang="ru-RU" sz="1400" dirty="0">
              <a:solidFill>
                <a:srgbClr val="0000FF"/>
              </a:solidFill>
              <a:latin typeface="Courier New" pitchFamily="49" charset="0"/>
              <a:cs typeface="Courier New" pitchFamily="49" charset="0"/>
            </a:endParaRPr>
          </a:p>
        </p:txBody>
      </p:sp>
    </p:spTree>
    <p:extLst>
      <p:ext uri="{BB962C8B-B14F-4D97-AF65-F5344CB8AC3E}">
        <p14:creationId xmlns:p14="http://schemas.microsoft.com/office/powerpoint/2010/main" val="230541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68907" y="220070"/>
            <a:ext cx="3431103" cy="471086"/>
          </a:xfrm>
        </p:spPr>
        <p:txBody>
          <a:bodyPr/>
          <a:lstStyle/>
          <a:p>
            <a:r>
              <a:rPr lang="ru-RU" b="0" dirty="0" smtClean="0"/>
              <a:t>Установка </a:t>
            </a:r>
            <a:r>
              <a:rPr lang="ru-RU" b="0" dirty="0"/>
              <a:t>фона</a:t>
            </a:r>
            <a:endParaRPr lang="ru-RU" dirty="0"/>
          </a:p>
        </p:txBody>
      </p:sp>
      <p:sp>
        <p:nvSpPr>
          <p:cNvPr id="3" name="Номер слайда 2"/>
          <p:cNvSpPr>
            <a:spLocks noGrp="1"/>
          </p:cNvSpPr>
          <p:nvPr>
            <p:ph type="sldNum" sz="quarter" idx="12"/>
          </p:nvPr>
        </p:nvSpPr>
        <p:spPr/>
        <p:txBody>
          <a:bodyPr/>
          <a:lstStyle/>
          <a:p>
            <a:pPr>
              <a:defRPr/>
            </a:pPr>
            <a:fld id="{1BC1BF3D-024A-4101-B8C6-12E41491D61F}" type="slidenum">
              <a:rPr lang="ru-RU" altLang="ru-RU" smtClean="0"/>
              <a:pPr>
                <a:defRPr/>
              </a:pPr>
              <a:t>99</a:t>
            </a:fld>
            <a:endParaRPr lang="ru-RU" altLang="ru-RU"/>
          </a:p>
        </p:txBody>
      </p:sp>
      <p:sp>
        <p:nvSpPr>
          <p:cNvPr id="9" name="Text Box 1"/>
          <p:cNvSpPr txBox="1">
            <a:spLocks noChangeArrowheads="1"/>
          </p:cNvSpPr>
          <p:nvPr/>
        </p:nvSpPr>
        <p:spPr bwMode="auto">
          <a:xfrm>
            <a:off x="434713" y="3804679"/>
            <a:ext cx="8409483" cy="1576790"/>
          </a:xfrm>
          <a:prstGeom prst="rect">
            <a:avLst/>
          </a:prstGeom>
          <a:solidFill>
            <a:srgbClr val="FFFF99"/>
          </a:solidFill>
          <a:ln w="9525">
            <a:noFill/>
            <a:miter lim="800000"/>
            <a:headEnd/>
            <a:tailEnd/>
          </a:ln>
          <a:effectLst>
            <a:outerShdw dist="35921" dir="2700000" algn="ctr" rotWithShape="0">
              <a:srgbClr val="808080"/>
            </a:outerShdw>
          </a:effectLst>
        </p:spPr>
        <p:txBody>
          <a:bodyPr rIns="0"/>
          <a:lstStyle/>
          <a:p>
            <a:r>
              <a:rPr lang="en-US" sz="2800" dirty="0" smtClean="0">
                <a:solidFill>
                  <a:srgbClr val="000000"/>
                </a:solidFill>
                <a:latin typeface="courier new" panose="02070309020205020404" pitchFamily="49" charset="0"/>
              </a:rPr>
              <a:t>H1</a:t>
            </a:r>
            <a:r>
              <a:rPr lang="en-US" sz="2800" dirty="0">
                <a:solidFill>
                  <a:srgbClr val="000000"/>
                </a:solidFill>
                <a:latin typeface="courier new" panose="02070309020205020404" pitchFamily="49" charset="0"/>
              </a:rPr>
              <a:t> </a:t>
            </a:r>
            <a:r>
              <a:rPr lang="en-US" sz="2800" dirty="0" smtClean="0">
                <a:solidFill>
                  <a:srgbClr val="000000"/>
                </a:solidFill>
                <a:latin typeface="courier new" panose="02070309020205020404" pitchFamily="49" charset="0"/>
              </a:rPr>
              <a:t>{</a:t>
            </a:r>
            <a:r>
              <a:rPr lang="en-US" sz="2800" dirty="0">
                <a:solidFill>
                  <a:srgbClr val="000000"/>
                </a:solidFill>
                <a:latin typeface="courier new" panose="02070309020205020404" pitchFamily="49" charset="0"/>
              </a:rPr>
              <a:t> </a:t>
            </a:r>
            <a:r>
              <a:rPr lang="en-US" sz="2800" dirty="0" smtClean="0">
                <a:solidFill>
                  <a:srgbClr val="000000"/>
                </a:solidFill>
                <a:latin typeface="courier new" panose="02070309020205020404" pitchFamily="49" charset="0"/>
              </a:rPr>
              <a:t>background-color</a:t>
            </a:r>
            <a:r>
              <a:rPr lang="en-US" sz="2800" dirty="0">
                <a:solidFill>
                  <a:srgbClr val="000000"/>
                </a:solidFill>
                <a:latin typeface="courier new" panose="02070309020205020404" pitchFamily="49" charset="0"/>
              </a:rPr>
              <a:t>:#6495ed; </a:t>
            </a:r>
            <a:r>
              <a:rPr lang="en-US" sz="2800" dirty="0" smtClean="0">
                <a:solidFill>
                  <a:srgbClr val="000000"/>
                </a:solidFill>
                <a:latin typeface="courier new" panose="02070309020205020404" pitchFamily="49" charset="0"/>
              </a:rPr>
              <a:t>}</a:t>
            </a:r>
            <a:r>
              <a:rPr lang="en-US" sz="2800" dirty="0">
                <a:solidFill>
                  <a:srgbClr val="000000"/>
                </a:solidFill>
                <a:latin typeface="courier new" panose="02070309020205020404" pitchFamily="49" charset="0"/>
              </a:rPr>
              <a:t> </a:t>
            </a:r>
            <a:r>
              <a:rPr lang="en-US" sz="2800" dirty="0"/>
              <a:t/>
            </a:r>
            <a:br>
              <a:rPr lang="en-US" sz="2800" dirty="0"/>
            </a:br>
            <a:r>
              <a:rPr lang="en-US" sz="2800" dirty="0">
                <a:solidFill>
                  <a:srgbClr val="000000"/>
                </a:solidFill>
                <a:latin typeface="courier new" panose="02070309020205020404" pitchFamily="49" charset="0"/>
              </a:rPr>
              <a:t>p </a:t>
            </a:r>
            <a:r>
              <a:rPr lang="en-US" sz="2800" dirty="0" smtClean="0">
                <a:solidFill>
                  <a:srgbClr val="000000"/>
                </a:solidFill>
                <a:latin typeface="courier new" panose="02070309020205020404" pitchFamily="49" charset="0"/>
              </a:rPr>
              <a:t>{</a:t>
            </a:r>
            <a:r>
              <a:rPr lang="en-US" sz="2800" dirty="0">
                <a:solidFill>
                  <a:srgbClr val="000000"/>
                </a:solidFill>
                <a:latin typeface="courier new" panose="02070309020205020404" pitchFamily="49" charset="0"/>
              </a:rPr>
              <a:t> </a:t>
            </a:r>
            <a:r>
              <a:rPr lang="en-US" sz="2800" dirty="0" smtClean="0">
                <a:solidFill>
                  <a:srgbClr val="000000"/>
                </a:solidFill>
                <a:latin typeface="courier new" panose="02070309020205020404" pitchFamily="49" charset="0"/>
              </a:rPr>
              <a:t>background-color</a:t>
            </a:r>
            <a:r>
              <a:rPr lang="en-US" sz="2800" dirty="0">
                <a:solidFill>
                  <a:srgbClr val="000000"/>
                </a:solidFill>
                <a:latin typeface="courier new" panose="02070309020205020404" pitchFamily="49" charset="0"/>
              </a:rPr>
              <a:t>:#e0ffff; </a:t>
            </a:r>
            <a:r>
              <a:rPr lang="en-US" sz="2800" dirty="0" smtClean="0">
                <a:solidFill>
                  <a:srgbClr val="000000"/>
                </a:solidFill>
                <a:latin typeface="courier new" panose="02070309020205020404" pitchFamily="49" charset="0"/>
              </a:rPr>
              <a:t>}</a:t>
            </a:r>
            <a:r>
              <a:rPr lang="en-US" sz="2800" dirty="0">
                <a:solidFill>
                  <a:srgbClr val="000000"/>
                </a:solidFill>
                <a:latin typeface="courier new" panose="02070309020205020404" pitchFamily="49" charset="0"/>
              </a:rPr>
              <a:t> </a:t>
            </a:r>
            <a:r>
              <a:rPr lang="en-US" sz="2800" dirty="0"/>
              <a:t/>
            </a:r>
            <a:br>
              <a:rPr lang="en-US" sz="2800" dirty="0"/>
            </a:br>
            <a:r>
              <a:rPr lang="en-US" sz="2800" dirty="0">
                <a:solidFill>
                  <a:srgbClr val="000000"/>
                </a:solidFill>
                <a:latin typeface="courier new" panose="02070309020205020404" pitchFamily="49" charset="0"/>
              </a:rPr>
              <a:t>div </a:t>
            </a:r>
            <a:r>
              <a:rPr lang="en-US" sz="2800" dirty="0" smtClean="0">
                <a:solidFill>
                  <a:srgbClr val="000000"/>
                </a:solidFill>
                <a:latin typeface="courier new" panose="02070309020205020404" pitchFamily="49" charset="0"/>
              </a:rPr>
              <a:t>{</a:t>
            </a:r>
            <a:r>
              <a:rPr lang="en-US" sz="2800" dirty="0">
                <a:solidFill>
                  <a:srgbClr val="000000"/>
                </a:solidFill>
                <a:latin typeface="courier new" panose="02070309020205020404" pitchFamily="49" charset="0"/>
              </a:rPr>
              <a:t> </a:t>
            </a:r>
            <a:r>
              <a:rPr lang="en-US" sz="2800" dirty="0" smtClean="0">
                <a:solidFill>
                  <a:srgbClr val="000000"/>
                </a:solidFill>
                <a:latin typeface="courier new" panose="02070309020205020404" pitchFamily="49" charset="0"/>
              </a:rPr>
              <a:t>background-color</a:t>
            </a:r>
            <a:r>
              <a:rPr lang="en-US" sz="2800" dirty="0">
                <a:solidFill>
                  <a:srgbClr val="000000"/>
                </a:solidFill>
                <a:latin typeface="courier new" panose="02070309020205020404" pitchFamily="49" charset="0"/>
              </a:rPr>
              <a:t>:#b0c4de; </a:t>
            </a:r>
            <a:r>
              <a:rPr lang="en-US" sz="2800" dirty="0" smtClean="0">
                <a:solidFill>
                  <a:srgbClr val="000000"/>
                </a:solidFill>
                <a:latin typeface="courier new" panose="02070309020205020404" pitchFamily="49" charset="0"/>
              </a:rPr>
              <a:t>}</a:t>
            </a:r>
            <a:r>
              <a:rPr lang="en-US" sz="2800" dirty="0">
                <a:solidFill>
                  <a:srgbClr val="000000"/>
                </a:solidFill>
                <a:latin typeface="courier new" panose="02070309020205020404" pitchFamily="49" charset="0"/>
              </a:rPr>
              <a:t> </a:t>
            </a:r>
            <a:endParaRPr lang="ru-RU" sz="2800" dirty="0"/>
          </a:p>
        </p:txBody>
      </p:sp>
      <p:pic>
        <p:nvPicPr>
          <p:cNvPr id="10" name="Рисунок 9"/>
          <p:cNvPicPr>
            <a:picLocks noChangeAspect="1"/>
          </p:cNvPicPr>
          <p:nvPr/>
        </p:nvPicPr>
        <p:blipFill>
          <a:blip r:embed="rId3" cstate="print"/>
          <a:stretch>
            <a:fillRect/>
          </a:stretch>
        </p:blipFill>
        <p:spPr>
          <a:xfrm>
            <a:off x="4092627" y="5149875"/>
            <a:ext cx="4781550" cy="1514475"/>
          </a:xfrm>
          <a:prstGeom prst="rect">
            <a:avLst/>
          </a:prstGeom>
        </p:spPr>
      </p:pic>
      <p:graphicFrame>
        <p:nvGraphicFramePr>
          <p:cNvPr id="11" name="Таблица 10"/>
          <p:cNvGraphicFramePr>
            <a:graphicFrameLocks noGrp="1"/>
          </p:cNvGraphicFramePr>
          <p:nvPr>
            <p:extLst>
              <p:ext uri="{D42A27DB-BD31-4B8C-83A1-F6EECF244321}">
                <p14:modId xmlns:p14="http://schemas.microsoft.com/office/powerpoint/2010/main" val="513964988"/>
              </p:ext>
            </p:extLst>
          </p:nvPr>
        </p:nvGraphicFramePr>
        <p:xfrm>
          <a:off x="409074" y="859724"/>
          <a:ext cx="8253662" cy="2594610"/>
        </p:xfrm>
        <a:graphic>
          <a:graphicData uri="http://schemas.openxmlformats.org/drawingml/2006/table">
            <a:tbl>
              <a:tblPr/>
              <a:tblGrid>
                <a:gridCol w="2298031"/>
                <a:gridCol w="5955631"/>
              </a:tblGrid>
              <a:tr h="0">
                <a:tc>
                  <a:txBody>
                    <a:bodyPr/>
                    <a:lstStyle/>
                    <a:p>
                      <a:pPr algn="l" fontAlgn="t"/>
                      <a:r>
                        <a:rPr lang="ru-RU" dirty="0">
                          <a:effectLst/>
                          <a:latin typeface="times new roman" panose="02020603050405020304" pitchFamily="18" charset="0"/>
                        </a:rPr>
                        <a:t>Свойство</a:t>
                      </a:r>
                    </a:p>
                  </a:txBody>
                  <a:tcPr marL="28575" marR="28575" marT="28575" marB="28575">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C0DDDD"/>
                    </a:solidFill>
                  </a:tcPr>
                </a:tc>
                <a:tc>
                  <a:txBody>
                    <a:bodyPr/>
                    <a:lstStyle/>
                    <a:p>
                      <a:pPr algn="l" fontAlgn="t"/>
                      <a:r>
                        <a:rPr lang="ru-RU">
                          <a:effectLst/>
                          <a:latin typeface="times new roman" panose="02020603050405020304" pitchFamily="18" charset="0"/>
                        </a:rPr>
                        <a:t>Описание</a:t>
                      </a:r>
                    </a:p>
                  </a:txBody>
                  <a:tcPr marL="28575" marR="28575" marT="28575" marB="28575">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C0DDDD"/>
                    </a:solidFill>
                  </a:tcPr>
                </a:tc>
              </a:tr>
              <a:tr h="0">
                <a:tc>
                  <a:txBody>
                    <a:bodyPr/>
                    <a:lstStyle/>
                    <a:p>
                      <a:pPr fontAlgn="t"/>
                      <a:r>
                        <a:rPr lang="en-US" u="none" strike="noStrike">
                          <a:solidFill>
                            <a:srgbClr val="115097"/>
                          </a:solidFill>
                          <a:effectLst/>
                          <a:latin typeface="times new roman" panose="02020603050405020304" pitchFamily="18" charset="0"/>
                          <a:hlinkClick r:id="rId4"/>
                        </a:rPr>
                        <a:t>background</a:t>
                      </a:r>
                      <a:endParaRPr lang="en-US">
                        <a:effectLst/>
                        <a:latin typeface="times new roman" panose="02020603050405020304" pitchFamily="18" charset="0"/>
                      </a:endParaRPr>
                    </a:p>
                  </a:txBody>
                  <a:tcPr marL="28575" marR="28575" marT="28575" marB="28575">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a:effectLst/>
                          <a:latin typeface="times new roman" panose="02020603050405020304" pitchFamily="18" charset="0"/>
                        </a:rPr>
                        <a:t>Устанавливает все фоновые свойства в одном объявлении</a:t>
                      </a:r>
                    </a:p>
                  </a:txBody>
                  <a:tcPr marL="28575" marR="28575" marT="28575" marB="28575">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0">
                <a:tc>
                  <a:txBody>
                    <a:bodyPr/>
                    <a:lstStyle/>
                    <a:p>
                      <a:pPr fontAlgn="t"/>
                      <a:r>
                        <a:rPr lang="en-US" u="none" strike="noStrike" dirty="0">
                          <a:solidFill>
                            <a:srgbClr val="115097"/>
                          </a:solidFill>
                          <a:effectLst/>
                          <a:latin typeface="times new roman" panose="02020603050405020304" pitchFamily="18" charset="0"/>
                          <a:hlinkClick r:id="rId5"/>
                        </a:rPr>
                        <a:t>background-attachment</a:t>
                      </a:r>
                      <a:endParaRPr lang="en-US" dirty="0">
                        <a:effectLst/>
                        <a:latin typeface="times new roman" panose="02020603050405020304" pitchFamily="18" charset="0"/>
                      </a:endParaRPr>
                    </a:p>
                  </a:txBody>
                  <a:tcPr marL="28575" marR="28575" marT="28575" marB="28575">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a:effectLst/>
                          <a:latin typeface="times new roman" panose="02020603050405020304" pitchFamily="18" charset="0"/>
                        </a:rPr>
                        <a:t>Устанавливает, будет ли изображение зафиксированным, или оно будет прокручиваться вместе со страницей</a:t>
                      </a:r>
                    </a:p>
                  </a:txBody>
                  <a:tcPr marL="28575" marR="28575" marT="28575" marB="28575">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0">
                <a:tc>
                  <a:txBody>
                    <a:bodyPr/>
                    <a:lstStyle/>
                    <a:p>
                      <a:pPr fontAlgn="t"/>
                      <a:r>
                        <a:rPr lang="en-US" u="none" strike="noStrike">
                          <a:solidFill>
                            <a:srgbClr val="115097"/>
                          </a:solidFill>
                          <a:effectLst/>
                          <a:latin typeface="times new roman" panose="02020603050405020304" pitchFamily="18" charset="0"/>
                          <a:hlinkClick r:id="rId6"/>
                        </a:rPr>
                        <a:t>background-color</a:t>
                      </a:r>
                      <a:endParaRPr lang="en-US">
                        <a:effectLst/>
                        <a:latin typeface="times new roman" panose="02020603050405020304" pitchFamily="18" charset="0"/>
                      </a:endParaRPr>
                    </a:p>
                  </a:txBody>
                  <a:tcPr marL="28575" marR="28575" marT="28575" marB="28575">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a:effectLst/>
                          <a:latin typeface="times new roman" panose="02020603050405020304" pitchFamily="18" charset="0"/>
                        </a:rPr>
                        <a:t>Устанавливает цвет фона элемента</a:t>
                      </a:r>
                    </a:p>
                  </a:txBody>
                  <a:tcPr marL="28575" marR="28575" marT="28575" marB="28575">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0">
                <a:tc>
                  <a:txBody>
                    <a:bodyPr/>
                    <a:lstStyle/>
                    <a:p>
                      <a:pPr fontAlgn="t"/>
                      <a:r>
                        <a:rPr lang="en-US" u="none" strike="noStrike">
                          <a:solidFill>
                            <a:srgbClr val="115097"/>
                          </a:solidFill>
                          <a:effectLst/>
                          <a:latin typeface="times new roman" panose="02020603050405020304" pitchFamily="18" charset="0"/>
                          <a:hlinkClick r:id="rId7"/>
                        </a:rPr>
                        <a:t>background-image</a:t>
                      </a:r>
                      <a:endParaRPr lang="en-US">
                        <a:effectLst/>
                        <a:latin typeface="times new roman" panose="02020603050405020304" pitchFamily="18" charset="0"/>
                      </a:endParaRPr>
                    </a:p>
                  </a:txBody>
                  <a:tcPr marL="28575" marR="28575" marT="28575" marB="28575">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a:effectLst/>
                          <a:latin typeface="times new roman" panose="02020603050405020304" pitchFamily="18" charset="0"/>
                        </a:rPr>
                        <a:t>Устанавливает фоновое изображение для элемента</a:t>
                      </a:r>
                    </a:p>
                  </a:txBody>
                  <a:tcPr marL="28575" marR="28575" marT="28575" marB="28575">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0">
                <a:tc>
                  <a:txBody>
                    <a:bodyPr/>
                    <a:lstStyle/>
                    <a:p>
                      <a:pPr fontAlgn="t"/>
                      <a:r>
                        <a:rPr lang="en-US" u="none" strike="noStrike">
                          <a:solidFill>
                            <a:srgbClr val="115097"/>
                          </a:solidFill>
                          <a:effectLst/>
                          <a:latin typeface="times new roman" panose="02020603050405020304" pitchFamily="18" charset="0"/>
                          <a:hlinkClick r:id="rId8"/>
                        </a:rPr>
                        <a:t>background-position</a:t>
                      </a:r>
                      <a:endParaRPr lang="en-US">
                        <a:effectLst/>
                        <a:latin typeface="times new roman" panose="02020603050405020304" pitchFamily="18" charset="0"/>
                      </a:endParaRPr>
                    </a:p>
                  </a:txBody>
                  <a:tcPr marL="28575" marR="28575" marT="28575" marB="28575">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a:effectLst/>
                          <a:latin typeface="times new roman" panose="02020603050405020304" pitchFamily="18" charset="0"/>
                        </a:rPr>
                        <a:t>Устанавливает положение для фонового изображения</a:t>
                      </a:r>
                    </a:p>
                  </a:txBody>
                  <a:tcPr marL="28575" marR="28575" marT="28575" marB="28575">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0">
                <a:tc>
                  <a:txBody>
                    <a:bodyPr/>
                    <a:lstStyle/>
                    <a:p>
                      <a:pPr fontAlgn="t"/>
                      <a:r>
                        <a:rPr lang="en-US" u="none" strike="noStrike" dirty="0">
                          <a:solidFill>
                            <a:srgbClr val="115097"/>
                          </a:solidFill>
                          <a:effectLst/>
                          <a:latin typeface="times new roman" panose="02020603050405020304" pitchFamily="18" charset="0"/>
                          <a:hlinkClick r:id="rId9"/>
                        </a:rPr>
                        <a:t>background-repeat</a:t>
                      </a:r>
                      <a:endParaRPr lang="en-US" dirty="0">
                        <a:effectLst/>
                        <a:latin typeface="times new roman" panose="02020603050405020304" pitchFamily="18" charset="0"/>
                      </a:endParaRPr>
                    </a:p>
                  </a:txBody>
                  <a:tcPr marL="28575" marR="28575" marT="28575" marB="28575">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dirty="0">
                          <a:effectLst/>
                          <a:latin typeface="times new roman" panose="02020603050405020304" pitchFamily="18" charset="0"/>
                        </a:rPr>
                        <a:t>Устанавливает, как фоновое изображение будет повторяться</a:t>
                      </a:r>
                    </a:p>
                  </a:txBody>
                  <a:tcPr marL="28575" marR="28575" marT="28575" marB="28575">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70262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122d6cbec316819890c25ffd8fc414bd6aedbe81"/>
</p:tagLst>
</file>

<file path=ppt/theme/theme1.xml><?xml version="1.0" encoding="utf-8"?>
<a:theme xmlns:a="http://schemas.openxmlformats.org/drawingml/2006/main" name="Оформление по умолчанию">
  <a:themeElements>
    <a:clrScheme name="Другая 2">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3333FF"/>
      </a:hlink>
      <a:folHlink>
        <a:srgbClr val="CC0099"/>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lg" len="lg"/>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lg" len="lg"/>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0" i="0" u="none" strike="noStrike" cap="none" normalizeH="0" baseline="0" smtClean="0">
            <a:ln>
              <a:noFill/>
            </a:ln>
            <a:solidFill>
              <a:schemeClr val="tx1"/>
            </a:solidFill>
            <a:effectLst/>
            <a:latin typeface="Arial" charset="0"/>
          </a:defRPr>
        </a:defPPr>
      </a:lstStyle>
    </a:lnDef>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Оформление по умолчанию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3333FF"/>
        </a:hlink>
        <a:folHlink>
          <a:srgbClr val="CC00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75073</TotalTime>
  <Words>10125</Words>
  <Application>Microsoft Office PowerPoint</Application>
  <PresentationFormat>Экран (4:3)</PresentationFormat>
  <Paragraphs>2370</Paragraphs>
  <Slides>192</Slides>
  <Notes>12</Notes>
  <HiddenSlides>1</HiddenSlides>
  <MMClips>0</MMClips>
  <ScaleCrop>false</ScaleCrop>
  <HeadingPairs>
    <vt:vector size="8" baseType="variant">
      <vt:variant>
        <vt:lpstr>Использованные шрифты</vt:lpstr>
      </vt:variant>
      <vt:variant>
        <vt:i4>21</vt:i4>
      </vt:variant>
      <vt:variant>
        <vt:lpstr>Тема</vt:lpstr>
      </vt:variant>
      <vt:variant>
        <vt:i4>1</vt:i4>
      </vt:variant>
      <vt:variant>
        <vt:lpstr>Внедренные серверы OLE</vt:lpstr>
      </vt:variant>
      <vt:variant>
        <vt:i4>1</vt:i4>
      </vt:variant>
      <vt:variant>
        <vt:lpstr>Заголовки слайдов</vt:lpstr>
      </vt:variant>
      <vt:variant>
        <vt:i4>192</vt:i4>
      </vt:variant>
    </vt:vector>
  </HeadingPairs>
  <TitlesOfParts>
    <vt:vector size="215" baseType="lpstr">
      <vt:lpstr>Arial Unicode MS</vt:lpstr>
      <vt:lpstr>Ariag</vt:lpstr>
      <vt:lpstr>Arial</vt:lpstr>
      <vt:lpstr>Arial Black</vt:lpstr>
      <vt:lpstr>Calibri</vt:lpstr>
      <vt:lpstr>Cambria Math</vt:lpstr>
      <vt:lpstr>Century</vt:lpstr>
      <vt:lpstr>Consolas</vt:lpstr>
      <vt:lpstr>Courier New</vt:lpstr>
      <vt:lpstr>Courier New</vt:lpstr>
      <vt:lpstr>Miriam Fixed</vt:lpstr>
      <vt:lpstr>Monotype Corsiva</vt:lpstr>
      <vt:lpstr>MS Mincho</vt:lpstr>
      <vt:lpstr>Roboto</vt:lpstr>
      <vt:lpstr>Symbol</vt:lpstr>
      <vt:lpstr>Tahoma</vt:lpstr>
      <vt:lpstr>Times New Roman</vt:lpstr>
      <vt:lpstr>Times New Roman</vt:lpstr>
      <vt:lpstr>TT Norms Pro</vt:lpstr>
      <vt:lpstr>Verdana</vt:lpstr>
      <vt:lpstr>Wingdings</vt:lpstr>
      <vt:lpstr>Оформление по умолчанию</vt:lpstr>
      <vt:lpstr>Точечный рисунок</vt:lpstr>
      <vt:lpstr>Создание веб-сайтов</vt:lpstr>
      <vt:lpstr>Основные определения</vt:lpstr>
      <vt:lpstr>В зависимости от содержания веб-сайты могут быть: </vt:lpstr>
      <vt:lpstr>Типы веб-сайтов в зависимости от технологии создания:  </vt:lpstr>
      <vt:lpstr>Какие бывают веб-страницы?</vt:lpstr>
      <vt:lpstr>Динамические страницы</vt:lpstr>
      <vt:lpstr>Системы управления сайтами</vt:lpstr>
      <vt:lpstr>Динамический HTML       -        DHTML</vt:lpstr>
      <vt:lpstr>Презентация PowerPoint</vt:lpstr>
      <vt:lpstr>Интерактивные страницы</vt:lpstr>
      <vt:lpstr>Способы создания Web-страниц</vt:lpstr>
      <vt:lpstr>Основные определения</vt:lpstr>
      <vt:lpstr>Гипермедиа</vt:lpstr>
      <vt:lpstr>Что такое веб-страница?</vt:lpstr>
      <vt:lpstr>Основные определения</vt:lpstr>
      <vt:lpstr>Презентация PowerPoint</vt:lpstr>
      <vt:lpstr>Кроссбраузерность сайта</vt:lpstr>
      <vt:lpstr>Как создать веб-страницу?</vt:lpstr>
      <vt:lpstr>Создание веб-сайтов</vt:lpstr>
      <vt:lpstr>HTML = Hypertext Markup Language    (язык разметки гипертекста)</vt:lpstr>
      <vt:lpstr>Презентация PowerPoint</vt:lpstr>
      <vt:lpstr>Презентация PowerPoint</vt:lpstr>
      <vt:lpstr>Переход на новую строку</vt:lpstr>
      <vt:lpstr>Заголовки</vt:lpstr>
      <vt:lpstr>Выравнивание заголовков</vt:lpstr>
      <vt:lpstr>Тег  &lt;font&gt;  -  для изменения характеристик текста:  </vt:lpstr>
      <vt:lpstr>Тег  FONT</vt:lpstr>
      <vt:lpstr>Тег  FONT</vt:lpstr>
      <vt:lpstr>Презентация PowerPoint</vt:lpstr>
      <vt:lpstr>Выравнивание абзацев</vt:lpstr>
      <vt:lpstr>Подсказка к абзацу</vt:lpstr>
      <vt:lpstr>Абзацы (параграфы)</vt:lpstr>
      <vt:lpstr>Фон веб-страницы   -   рисунок</vt:lpstr>
      <vt:lpstr>Горизонтальная линия </vt:lpstr>
      <vt:lpstr>Маркированные списки</vt:lpstr>
      <vt:lpstr>Нумерованные списки</vt:lpstr>
      <vt:lpstr>Многоуровневые списки</vt:lpstr>
      <vt:lpstr>Списки определений</vt:lpstr>
      <vt:lpstr>Презентация PowerPoint</vt:lpstr>
      <vt:lpstr>Тэги физической разметки HTML</vt:lpstr>
      <vt:lpstr>Логическая разметка (HTML)</vt:lpstr>
      <vt:lpstr>Теги форматирования</vt:lpstr>
      <vt:lpstr>Эти теги часто используются для отображения компьютерного / программного кода</vt:lpstr>
      <vt:lpstr>Презентация PowerPoint</vt:lpstr>
      <vt:lpstr>Презентация PowerPoint</vt:lpstr>
      <vt:lpstr>Специальные символы (HTML entities)</vt:lpstr>
      <vt:lpstr>Применение специальных символов</vt:lpstr>
      <vt:lpstr>Применение специальных символов</vt:lpstr>
      <vt:lpstr>Применение специальных символов</vt:lpstr>
      <vt:lpstr>Тег предварительного форматирования   &lt;PRE&gt; … &lt;/PRE&gt;</vt:lpstr>
      <vt:lpstr>Оформление текстов программ</vt:lpstr>
      <vt:lpstr>Рисунки</vt:lpstr>
      <vt:lpstr>Форматы рисунков</vt:lpstr>
      <vt:lpstr>Форматы рисунков</vt:lpstr>
      <vt:lpstr>Рисунки в документе</vt:lpstr>
      <vt:lpstr>Выравнивание</vt:lpstr>
      <vt:lpstr>Отступы</vt:lpstr>
      <vt:lpstr>Для картинок могут быть ещё атрибуты:</vt:lpstr>
      <vt:lpstr>Создать электронную «картинную галерею»</vt:lpstr>
      <vt:lpstr>Гиперссылки</vt:lpstr>
      <vt:lpstr>Гиперссылки (локальные)</vt:lpstr>
      <vt:lpstr>Гиперссылки (внешние)</vt:lpstr>
      <vt:lpstr>Как записать гиперссылки от show.htm?</vt:lpstr>
      <vt:lpstr>Куда переход?</vt:lpstr>
      <vt:lpstr>Метки внутри документов</vt:lpstr>
      <vt:lpstr>Второй способ создания якорей для гиперссылок?</vt:lpstr>
      <vt:lpstr>Комментарии</vt:lpstr>
      <vt:lpstr>Таблицы</vt:lpstr>
      <vt:lpstr>Простые таблицы</vt:lpstr>
      <vt:lpstr>Заголовки таблиц</vt:lpstr>
      <vt:lpstr>Объединение ячеек – столбцы</vt:lpstr>
      <vt:lpstr>Объединение ячеек – строки</vt:lpstr>
      <vt:lpstr>Табличная вёрстка</vt:lpstr>
      <vt:lpstr>Создать таблицу 1</vt:lpstr>
      <vt:lpstr>Создать таблицу 2</vt:lpstr>
      <vt:lpstr>Создать таблицу 3</vt:lpstr>
      <vt:lpstr>Отступы</vt:lpstr>
      <vt:lpstr>Вложенные таблицы</vt:lpstr>
      <vt:lpstr>Размеры</vt:lpstr>
      <vt:lpstr>Выравнивание</vt:lpstr>
      <vt:lpstr>Вертикальная линия </vt:lpstr>
      <vt:lpstr>Создать таблицу 5</vt:lpstr>
      <vt:lpstr>Создать таблицу</vt:lpstr>
      <vt:lpstr>Фреймы</vt:lpstr>
      <vt:lpstr>Строковые фреймы</vt:lpstr>
      <vt:lpstr>Каскадные таблицы стилей</vt:lpstr>
      <vt:lpstr>Презентация PowerPoint</vt:lpstr>
      <vt:lpstr>Презентация PowerPoint</vt:lpstr>
      <vt:lpstr>Что такое CSS? </vt:lpstr>
      <vt:lpstr>CSS Синтаксис </vt:lpstr>
      <vt:lpstr>CSS Пример</vt:lpstr>
      <vt:lpstr>Три способа вставить CSS </vt:lpstr>
      <vt:lpstr>Внешняя Таблица Стилей </vt:lpstr>
      <vt:lpstr>Подключение стилевого файла</vt:lpstr>
      <vt:lpstr>Стилевые файлы</vt:lpstr>
      <vt:lpstr>Внутренняя Таблица Стилей </vt:lpstr>
      <vt:lpstr>Подробнее о теге  link</vt:lpstr>
      <vt:lpstr>Встроенные Стили </vt:lpstr>
      <vt:lpstr>Установка фона</vt:lpstr>
      <vt:lpstr>Например,  стиль фона </vt:lpstr>
      <vt:lpstr>ФОРМАТИРОВАНИЕ ТЕКСТА </vt:lpstr>
      <vt:lpstr>Стили: размеры, выравнивание</vt:lpstr>
      <vt:lpstr>Декорация Текста </vt:lpstr>
      <vt:lpstr>Трансформация текста </vt:lpstr>
      <vt:lpstr>Все текстовые свойства CSS </vt:lpstr>
      <vt:lpstr>Стили для элементов: шрифты</vt:lpstr>
      <vt:lpstr>Рамка, поля, отступы</vt:lpstr>
      <vt:lpstr>Рамка, поля и отступы</vt:lpstr>
      <vt:lpstr>Презентация PowerPoint</vt:lpstr>
      <vt:lpstr>О семействах шрифтов</vt:lpstr>
      <vt:lpstr>Презентация PowerPoint</vt:lpstr>
      <vt:lpstr>Наследование стилей</vt:lpstr>
      <vt:lpstr>Стили гиперссылок</vt:lpstr>
      <vt:lpstr>Классы</vt:lpstr>
      <vt:lpstr>Классы</vt:lpstr>
      <vt:lpstr>Фоновый рисунок</vt:lpstr>
      <vt:lpstr>Фоновый рисунок без повторения</vt:lpstr>
      <vt:lpstr>Составные селекторы </vt:lpstr>
      <vt:lpstr>Сложные селекторы</vt:lpstr>
      <vt:lpstr>Другие атрибуты</vt:lpstr>
      <vt:lpstr>Рисунок-гиперссылка</vt:lpstr>
      <vt:lpstr>Вставка векторных рисунков</vt:lpstr>
      <vt:lpstr>Фоновый рисунок</vt:lpstr>
      <vt:lpstr>Фоновый рисунок</vt:lpstr>
      <vt:lpstr>Фоновый рисунок</vt:lpstr>
      <vt:lpstr>Создание веб-сайтов</vt:lpstr>
      <vt:lpstr>Вставка мультимедийных файлов</vt:lpstr>
      <vt:lpstr>Вставка мультимедийных файлов</vt:lpstr>
      <vt:lpstr>HTML5 – тэг audio</vt:lpstr>
      <vt:lpstr>HTML5 – тэг video</vt:lpstr>
      <vt:lpstr>Создание веб-сайтов</vt:lpstr>
      <vt:lpstr>Простые таблицы</vt:lpstr>
      <vt:lpstr>Заголовки таблиц</vt:lpstr>
      <vt:lpstr>Объединение ячеек – столбцы</vt:lpstr>
      <vt:lpstr>Объединение ячеек – строки</vt:lpstr>
      <vt:lpstr>Табличная вёрстка</vt:lpstr>
      <vt:lpstr>Вложенные таблицы</vt:lpstr>
      <vt:lpstr>Размеры</vt:lpstr>
      <vt:lpstr>Размеры (через CSS)</vt:lpstr>
      <vt:lpstr>Выравнивание</vt:lpstr>
      <vt:lpstr>Выравнивание (через CSS)</vt:lpstr>
      <vt:lpstr>Фон и цвет текста (через CSS)</vt:lpstr>
      <vt:lpstr>Отступы</vt:lpstr>
      <vt:lpstr>Отступы (через CSS)</vt:lpstr>
      <vt:lpstr>Создание веб-сайтов</vt:lpstr>
      <vt:lpstr>Что такое блок (div)?</vt:lpstr>
      <vt:lpstr>Рамка, поля и отступы</vt:lpstr>
      <vt:lpstr>Стили для блоков</vt:lpstr>
      <vt:lpstr>«Плавающий» блок</vt:lpstr>
      <vt:lpstr>Создание веб-сайтов</vt:lpstr>
      <vt:lpstr>Что такое DHTML?</vt:lpstr>
      <vt:lpstr>«Живой» рисунок</vt:lpstr>
      <vt:lpstr>Скрытый блок</vt:lpstr>
      <vt:lpstr>Javascript-файл</vt:lpstr>
      <vt:lpstr>Подключение Javascript-файла</vt:lpstr>
      <vt:lpstr>Вызов функции</vt:lpstr>
      <vt:lpstr>HTML-файл</vt:lpstr>
      <vt:lpstr>Формы</vt:lpstr>
      <vt:lpstr>Формы</vt:lpstr>
      <vt:lpstr>Создание веб-сайтов</vt:lpstr>
      <vt:lpstr>В чём проблема?</vt:lpstr>
      <vt:lpstr>В чём проблема?</vt:lpstr>
      <vt:lpstr>Что такое XML?</vt:lpstr>
      <vt:lpstr>Что такое XML?</vt:lpstr>
      <vt:lpstr>Использование XML</vt:lpstr>
      <vt:lpstr>XML: «за» и «против»</vt:lpstr>
      <vt:lpstr>XHTML</vt:lpstr>
      <vt:lpstr>Основные этапы разработки Web-сайта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Создание веб-сайтов</vt:lpstr>
      <vt:lpstr>Как разместить сайт?</vt:lpstr>
      <vt:lpstr>Что такое хостинг?</vt:lpstr>
      <vt:lpstr>Типы хостинга</vt:lpstr>
      <vt:lpstr>Доменные имена</vt:lpstr>
      <vt:lpstr>Загрузка файлов на сайт</vt:lpstr>
      <vt:lpstr>Конец фильма</vt:lpstr>
      <vt:lpstr>Источники иллюстраций</vt:lpstr>
    </vt:vector>
  </TitlesOfParts>
  <Company>163</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Программное обеспечение (ПО)</dc:title>
  <dc:creator>kp</dc:creator>
  <cp:lastModifiedBy>Оксана Щербук</cp:lastModifiedBy>
  <cp:revision>3060</cp:revision>
  <dcterms:created xsi:type="dcterms:W3CDTF">2007-01-31T19:13:48Z</dcterms:created>
  <dcterms:modified xsi:type="dcterms:W3CDTF">2021-03-09T20:58:31Z</dcterms:modified>
</cp:coreProperties>
</file>